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Alata"/>
      <p:regular r:id="rId30"/>
    </p:embeddedFont>
    <p:embeddedFont>
      <p:font typeface="Didact Gothic"/>
      <p:regular r:id="rId31"/>
    </p:embeddedFont>
    <p:embeddedFont>
      <p:font typeface="DM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DidactGothic-regular.fntdata"/><Relationship Id="rId30" Type="http://schemas.openxmlformats.org/officeDocument/2006/relationships/font" Target="fonts/Alata-regular.fntdata"/><Relationship Id="rId11" Type="http://schemas.openxmlformats.org/officeDocument/2006/relationships/slide" Target="slides/slide7.xml"/><Relationship Id="rId33" Type="http://schemas.openxmlformats.org/officeDocument/2006/relationships/font" Target="fonts/DMSans-bold.fntdata"/><Relationship Id="rId10" Type="http://schemas.openxmlformats.org/officeDocument/2006/relationships/slide" Target="slides/slide6.xml"/><Relationship Id="rId32" Type="http://schemas.openxmlformats.org/officeDocument/2006/relationships/font" Target="fonts/DMSans-regular.fntdata"/><Relationship Id="rId13" Type="http://schemas.openxmlformats.org/officeDocument/2006/relationships/slide" Target="slides/slide9.xml"/><Relationship Id="rId35" Type="http://schemas.openxmlformats.org/officeDocument/2006/relationships/font" Target="fonts/DMSans-boldItalic.fntdata"/><Relationship Id="rId12" Type="http://schemas.openxmlformats.org/officeDocument/2006/relationships/slide" Target="slides/slide8.xml"/><Relationship Id="rId34" Type="http://schemas.openxmlformats.org/officeDocument/2006/relationships/font" Target="fonts/DMSans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d362d286f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d362d286f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142e9ca21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142e9ca21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d362d286f3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d362d286f3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25e93da0d85_3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25e93da0d85_3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g25e93da0d85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7" name="Google Shape;1747;g25e93da0d85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25e93da0d85_3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25e93da0d85_3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g25e93da0d85_3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4" name="Google Shape;2094;g25e93da0d85_3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g25e93da0d85_3_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4" name="Google Shape;2134;g25e93da0d85_3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g2603700bf1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2" name="Google Shape;2462;g2603700bf1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1" name="Shape 2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2" name="Google Shape;2472;g2603700bf1e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3" name="Google Shape;2473;g2603700bf1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9" name="Shape 2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0" name="Google Shape;2480;g2603700bf1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1" name="Google Shape;2481;g2603700bf1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7" name="Shape 2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8" name="Google Shape;2808;g2603700bf1e_0_3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9" name="Google Shape;2809;g2603700bf1e_0_3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0" name="Shape 2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1" name="Google Shape;2821;g2603700bf1e_0_3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2" name="Google Shape;2822;g2603700bf1e_0_3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connect and messages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3" name="Shape 2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4" name="Google Shape;2834;g2603700bf1e_0_3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5" name="Google Shape;2835;g2603700bf1e_0_3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3" name="Shape 2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" name="Google Shape;2844;g2603700bf1e_0_1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5" name="Google Shape;2845;g2603700bf1e_0_1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5" name="Shape 3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6" name="Google Shape;3206;g2603700bf1e_0_16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7" name="Google Shape;3207;g2603700bf1e_0_1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2" name="Shape 3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3" name="Google Shape;3243;g2603700bf1e_0_1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4" name="Google Shape;3244;g2603700bf1e_0_1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5" name="Shape 3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6" name="Google Shape;3466;g2603700bf1e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7" name="Google Shape;3467;g2603700bf1e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8" name="Shape 3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9" name="Google Shape;3689;g2603700bf1e_0_20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0" name="Google Shape;3690;g2603700bf1e_0_2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8" name="Shape 3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g2603700bf1e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0" name="Google Shape;3730;g2603700bf1e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3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4" name="Google Shape;3934;g2603700bf1e_0_20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5" name="Google Shape;3935;g2603700bf1e_0_2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6" name="Shape 3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7" name="Google Shape;3957;g2603700bf1e_0_2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8" name="Google Shape;3958;g2603700bf1e_0_2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5" name="Shape 4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6" name="Google Shape;4196;g2603700bf1e_0_9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7" name="Google Shape;4197;g2603700bf1e_0_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2" name="Shape 4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3" name="Google Shape;4523;g2603700bf1e_0_3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4" name="Google Shape;4524;g2603700bf1e_0_3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4" name="Shape 4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5" name="Google Shape;4885;g2603700bf1e_0_4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6" name="Google Shape;4886;g2603700bf1e_0_4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486300" y="1208416"/>
            <a:ext cx="4937700" cy="237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486300" y="3585921"/>
            <a:ext cx="49377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2" name="Google Shape;12;p2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1499450" y="206433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3"/>
          <p:cNvSpPr txBox="1"/>
          <p:nvPr>
            <p:ph hasCustomPrompt="1" idx="2" type="title"/>
          </p:nvPr>
        </p:nvSpPr>
        <p:spPr>
          <a:xfrm>
            <a:off x="36576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/>
          <p:nvPr>
            <p:ph idx="1" type="subTitle"/>
          </p:nvPr>
        </p:nvSpPr>
        <p:spPr>
          <a:xfrm>
            <a:off x="1499350" y="2719525"/>
            <a:ext cx="61452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0" name="Google Shape;30;p3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1" name="Google Shape;31;p3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720000" y="1076275"/>
            <a:ext cx="7704000" cy="12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2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48" name="Google Shape;48;p4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49" name="Google Shape;49;p4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"/>
          <p:cNvSpPr txBox="1"/>
          <p:nvPr>
            <p:ph idx="1" type="subTitle"/>
          </p:nvPr>
        </p:nvSpPr>
        <p:spPr>
          <a:xfrm>
            <a:off x="719962" y="2783864"/>
            <a:ext cx="3749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2" type="subTitle"/>
          </p:nvPr>
        </p:nvSpPr>
        <p:spPr>
          <a:xfrm>
            <a:off x="4656312" y="2783864"/>
            <a:ext cx="3749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7" name="Google Shape;67;p5"/>
          <p:cNvSpPr txBox="1"/>
          <p:nvPr>
            <p:ph idx="3" type="title"/>
          </p:nvPr>
        </p:nvSpPr>
        <p:spPr>
          <a:xfrm>
            <a:off x="719962" y="2402864"/>
            <a:ext cx="3749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8" name="Google Shape;68;p5"/>
          <p:cNvSpPr txBox="1"/>
          <p:nvPr>
            <p:ph idx="4" type="title"/>
          </p:nvPr>
        </p:nvSpPr>
        <p:spPr>
          <a:xfrm>
            <a:off x="4656312" y="2402864"/>
            <a:ext cx="3749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69" name="Google Shape;69;p5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70" name="Google Shape;70;p5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6" name="Google Shape;86;p6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87" name="Google Shape;87;p6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/>
          <p:nvPr>
            <p:ph type="title"/>
          </p:nvPr>
        </p:nvSpPr>
        <p:spPr>
          <a:xfrm>
            <a:off x="720000" y="742950"/>
            <a:ext cx="38520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3" name="Google Shape;103;p7"/>
          <p:cNvSpPr txBox="1"/>
          <p:nvPr>
            <p:ph idx="1" type="body"/>
          </p:nvPr>
        </p:nvSpPr>
        <p:spPr>
          <a:xfrm>
            <a:off x="720000" y="1840350"/>
            <a:ext cx="3852000" cy="23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indent="-2794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indent="-2794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indent="-2794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indent="-2730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indent="-2730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indent="-2667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104" name="Google Shape;104;p7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05" name="Google Shape;105;p7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"/>
          <p:cNvSpPr txBox="1"/>
          <p:nvPr>
            <p:ph type="title"/>
          </p:nvPr>
        </p:nvSpPr>
        <p:spPr>
          <a:xfrm>
            <a:off x="2057400" y="1383300"/>
            <a:ext cx="5029200" cy="182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121" name="Google Shape;121;p8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22" name="Google Shape;122;p8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/>
          <p:nvPr>
            <p:ph type="title"/>
          </p:nvPr>
        </p:nvSpPr>
        <p:spPr>
          <a:xfrm>
            <a:off x="720000" y="1392150"/>
            <a:ext cx="4572000" cy="16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10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8" name="Google Shape;138;p9"/>
          <p:cNvSpPr txBox="1"/>
          <p:nvPr>
            <p:ph idx="1" type="subTitle"/>
          </p:nvPr>
        </p:nvSpPr>
        <p:spPr>
          <a:xfrm>
            <a:off x="720000" y="3037950"/>
            <a:ext cx="4572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9" name="Google Shape;139;p9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40" name="Google Shape;140;p9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10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"/>
          <p:cNvSpPr txBox="1"/>
          <p:nvPr>
            <p:ph hasCustomPrompt="1" type="title"/>
          </p:nvPr>
        </p:nvSpPr>
        <p:spPr>
          <a:xfrm>
            <a:off x="720000" y="1833029"/>
            <a:ext cx="49377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9" name="Google Shape;159;p11"/>
          <p:cNvSpPr txBox="1"/>
          <p:nvPr>
            <p:ph idx="1" type="subTitle"/>
          </p:nvPr>
        </p:nvSpPr>
        <p:spPr>
          <a:xfrm>
            <a:off x="720000" y="2770104"/>
            <a:ext cx="49377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60" name="Google Shape;160;p11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61" name="Google Shape;161;p11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1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1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1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1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1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1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1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1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1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1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1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/>
          <p:nvPr>
            <p:ph idx="1" type="subTitle"/>
          </p:nvPr>
        </p:nvSpPr>
        <p:spPr>
          <a:xfrm>
            <a:off x="920400" y="1743173"/>
            <a:ext cx="34512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3"/>
          <p:cNvSpPr txBox="1"/>
          <p:nvPr>
            <p:ph idx="2" type="subTitle"/>
          </p:nvPr>
        </p:nvSpPr>
        <p:spPr>
          <a:xfrm>
            <a:off x="4772404" y="1743173"/>
            <a:ext cx="3451200" cy="19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3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80" name="Google Shape;180;p13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81" name="Google Shape;181;p13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4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97" name="Google Shape;197;p14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4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4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4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4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" name="Google Shape;211;p14"/>
          <p:cNvSpPr txBox="1"/>
          <p:nvPr>
            <p:ph type="title"/>
          </p:nvPr>
        </p:nvSpPr>
        <p:spPr>
          <a:xfrm>
            <a:off x="720000" y="206433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2" name="Google Shape;212;p14"/>
          <p:cNvSpPr txBox="1"/>
          <p:nvPr>
            <p:ph hasCustomPrompt="1" idx="2" type="title"/>
          </p:nvPr>
        </p:nvSpPr>
        <p:spPr>
          <a:xfrm>
            <a:off x="7200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3" name="Google Shape;213;p14"/>
          <p:cNvSpPr txBox="1"/>
          <p:nvPr>
            <p:ph idx="1" type="subTitle"/>
          </p:nvPr>
        </p:nvSpPr>
        <p:spPr>
          <a:xfrm>
            <a:off x="720000" y="2719525"/>
            <a:ext cx="61452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5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216" name="Google Shape;216;p15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" name="Google Shape;230;p15"/>
          <p:cNvSpPr txBox="1"/>
          <p:nvPr>
            <p:ph type="title"/>
          </p:nvPr>
        </p:nvSpPr>
        <p:spPr>
          <a:xfrm>
            <a:off x="2278800" y="206433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1" name="Google Shape;231;p15"/>
          <p:cNvSpPr txBox="1"/>
          <p:nvPr>
            <p:ph hasCustomPrompt="1" idx="2" type="title"/>
          </p:nvPr>
        </p:nvSpPr>
        <p:spPr>
          <a:xfrm>
            <a:off x="65952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2" name="Google Shape;232;p15"/>
          <p:cNvSpPr txBox="1"/>
          <p:nvPr>
            <p:ph idx="1" type="subTitle"/>
          </p:nvPr>
        </p:nvSpPr>
        <p:spPr>
          <a:xfrm>
            <a:off x="2278800" y="2719525"/>
            <a:ext cx="61452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"/>
          <p:cNvSpPr txBox="1"/>
          <p:nvPr>
            <p:ph type="title"/>
          </p:nvPr>
        </p:nvSpPr>
        <p:spPr>
          <a:xfrm>
            <a:off x="2480500" y="1742775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5" name="Google Shape;235;p16"/>
          <p:cNvSpPr txBox="1"/>
          <p:nvPr>
            <p:ph hasCustomPrompt="1" idx="2" type="title"/>
          </p:nvPr>
        </p:nvSpPr>
        <p:spPr>
          <a:xfrm>
            <a:off x="2480500" y="122557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6" name="Google Shape;236;p16"/>
          <p:cNvSpPr txBox="1"/>
          <p:nvPr>
            <p:ph idx="1" type="subTitle"/>
          </p:nvPr>
        </p:nvSpPr>
        <p:spPr>
          <a:xfrm>
            <a:off x="2480500" y="2123775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16"/>
          <p:cNvSpPr txBox="1"/>
          <p:nvPr>
            <p:ph idx="3" type="title"/>
          </p:nvPr>
        </p:nvSpPr>
        <p:spPr>
          <a:xfrm>
            <a:off x="5599511" y="1742775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8" name="Google Shape;238;p16"/>
          <p:cNvSpPr txBox="1"/>
          <p:nvPr>
            <p:ph hasCustomPrompt="1" idx="4" type="title"/>
          </p:nvPr>
        </p:nvSpPr>
        <p:spPr>
          <a:xfrm>
            <a:off x="5599511" y="122557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9" name="Google Shape;239;p16"/>
          <p:cNvSpPr txBox="1"/>
          <p:nvPr>
            <p:ph idx="5" type="subTitle"/>
          </p:nvPr>
        </p:nvSpPr>
        <p:spPr>
          <a:xfrm>
            <a:off x="5599511" y="2123775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16"/>
          <p:cNvSpPr txBox="1"/>
          <p:nvPr>
            <p:ph idx="6" type="title"/>
          </p:nvPr>
        </p:nvSpPr>
        <p:spPr>
          <a:xfrm>
            <a:off x="2480500" y="3436300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1" name="Google Shape;241;p16"/>
          <p:cNvSpPr txBox="1"/>
          <p:nvPr>
            <p:ph hasCustomPrompt="1" idx="7" type="title"/>
          </p:nvPr>
        </p:nvSpPr>
        <p:spPr>
          <a:xfrm>
            <a:off x="2480500" y="291932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2" name="Google Shape;242;p16"/>
          <p:cNvSpPr txBox="1"/>
          <p:nvPr>
            <p:ph idx="8" type="subTitle"/>
          </p:nvPr>
        </p:nvSpPr>
        <p:spPr>
          <a:xfrm>
            <a:off x="2480500" y="3817300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16"/>
          <p:cNvSpPr txBox="1"/>
          <p:nvPr>
            <p:ph idx="9" type="title"/>
          </p:nvPr>
        </p:nvSpPr>
        <p:spPr>
          <a:xfrm>
            <a:off x="5599511" y="3436300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4" name="Google Shape;244;p16"/>
          <p:cNvSpPr txBox="1"/>
          <p:nvPr>
            <p:ph hasCustomPrompt="1" idx="13" type="title"/>
          </p:nvPr>
        </p:nvSpPr>
        <p:spPr>
          <a:xfrm>
            <a:off x="5599511" y="291932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5" name="Google Shape;245;p16"/>
          <p:cNvSpPr txBox="1"/>
          <p:nvPr>
            <p:ph idx="14" type="subTitle"/>
          </p:nvPr>
        </p:nvSpPr>
        <p:spPr>
          <a:xfrm>
            <a:off x="5599511" y="3817300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16"/>
          <p:cNvSpPr txBox="1"/>
          <p:nvPr>
            <p:ph idx="15" type="title"/>
          </p:nvPr>
        </p:nvSpPr>
        <p:spPr>
          <a:xfrm>
            <a:off x="720000" y="3325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47" name="Google Shape;247;p16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248" name="Google Shape;248;p16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"/>
          <p:cNvSpPr txBox="1"/>
          <p:nvPr>
            <p:ph type="title"/>
          </p:nvPr>
        </p:nvSpPr>
        <p:spPr>
          <a:xfrm>
            <a:off x="4572000" y="3164100"/>
            <a:ext cx="38520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4" name="Google Shape;264;p17"/>
          <p:cNvSpPr txBox="1"/>
          <p:nvPr>
            <p:ph idx="1" type="subTitle"/>
          </p:nvPr>
        </p:nvSpPr>
        <p:spPr>
          <a:xfrm>
            <a:off x="719950" y="1223479"/>
            <a:ext cx="7704000" cy="182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5" name="Google Shape;265;p17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266" name="Google Shape;266;p17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7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7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7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7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8"/>
          <p:cNvSpPr txBox="1"/>
          <p:nvPr>
            <p:ph idx="1" type="subTitle"/>
          </p:nvPr>
        </p:nvSpPr>
        <p:spPr>
          <a:xfrm>
            <a:off x="5589300" y="3137798"/>
            <a:ext cx="2834700" cy="10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18"/>
          <p:cNvSpPr txBox="1"/>
          <p:nvPr>
            <p:ph type="title"/>
          </p:nvPr>
        </p:nvSpPr>
        <p:spPr>
          <a:xfrm>
            <a:off x="5589300" y="943302"/>
            <a:ext cx="2834700" cy="21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3" name="Google Shape;283;p18"/>
          <p:cNvSpPr/>
          <p:nvPr>
            <p:ph idx="2" type="pic"/>
          </p:nvPr>
        </p:nvSpPr>
        <p:spPr>
          <a:xfrm>
            <a:off x="727675" y="540000"/>
            <a:ext cx="4469100" cy="4063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84" name="Google Shape;284;p18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285" name="Google Shape;285;p18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8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8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 txBox="1"/>
          <p:nvPr>
            <p:ph idx="1" type="subTitle"/>
          </p:nvPr>
        </p:nvSpPr>
        <p:spPr>
          <a:xfrm>
            <a:off x="6138538" y="2375025"/>
            <a:ext cx="2286000" cy="10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19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02" name="Google Shape;302;p19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03" name="Google Shape;303;p19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9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9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9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9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9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9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9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9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9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9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"/>
          <p:cNvSpPr txBox="1"/>
          <p:nvPr>
            <p:ph idx="1" type="subTitle"/>
          </p:nvPr>
        </p:nvSpPr>
        <p:spPr>
          <a:xfrm>
            <a:off x="720000" y="2442150"/>
            <a:ext cx="2286000" cy="13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20"/>
          <p:cNvSpPr txBox="1"/>
          <p:nvPr>
            <p:ph type="title"/>
          </p:nvPr>
        </p:nvSpPr>
        <p:spPr>
          <a:xfrm>
            <a:off x="720000" y="1329750"/>
            <a:ext cx="22860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20" name="Google Shape;320;p20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21" name="Google Shape;321;p20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0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0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0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0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1"/>
          <p:cNvSpPr txBox="1"/>
          <p:nvPr>
            <p:ph idx="1" type="subTitle"/>
          </p:nvPr>
        </p:nvSpPr>
        <p:spPr>
          <a:xfrm>
            <a:off x="3851163" y="2396550"/>
            <a:ext cx="38406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21"/>
          <p:cNvSpPr txBox="1"/>
          <p:nvPr>
            <p:ph type="title"/>
          </p:nvPr>
        </p:nvSpPr>
        <p:spPr>
          <a:xfrm>
            <a:off x="3851163" y="1832550"/>
            <a:ext cx="3840600" cy="64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38" name="Google Shape;338;p21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39" name="Google Shape;339;p21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1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1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1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1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2"/>
          <p:cNvSpPr txBox="1"/>
          <p:nvPr>
            <p:ph type="title"/>
          </p:nvPr>
        </p:nvSpPr>
        <p:spPr>
          <a:xfrm>
            <a:off x="720000" y="2402852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5" name="Google Shape;355;p22"/>
          <p:cNvSpPr txBox="1"/>
          <p:nvPr>
            <p:ph idx="1" type="subTitle"/>
          </p:nvPr>
        </p:nvSpPr>
        <p:spPr>
          <a:xfrm>
            <a:off x="720000" y="2783852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22"/>
          <p:cNvSpPr txBox="1"/>
          <p:nvPr>
            <p:ph idx="2" type="title"/>
          </p:nvPr>
        </p:nvSpPr>
        <p:spPr>
          <a:xfrm>
            <a:off x="3403800" y="2402852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7" name="Google Shape;357;p22"/>
          <p:cNvSpPr txBox="1"/>
          <p:nvPr>
            <p:ph idx="3" type="subTitle"/>
          </p:nvPr>
        </p:nvSpPr>
        <p:spPr>
          <a:xfrm>
            <a:off x="3403800" y="2783852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22"/>
          <p:cNvSpPr txBox="1"/>
          <p:nvPr>
            <p:ph idx="4" type="title"/>
          </p:nvPr>
        </p:nvSpPr>
        <p:spPr>
          <a:xfrm>
            <a:off x="6087600" y="2402852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9" name="Google Shape;359;p22"/>
          <p:cNvSpPr txBox="1"/>
          <p:nvPr>
            <p:ph idx="5" type="subTitle"/>
          </p:nvPr>
        </p:nvSpPr>
        <p:spPr>
          <a:xfrm>
            <a:off x="6087600" y="2783852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22"/>
          <p:cNvSpPr txBox="1"/>
          <p:nvPr>
            <p:ph idx="6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61" name="Google Shape;361;p22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62" name="Google Shape;362;p22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2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2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2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2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2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2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2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2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2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2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3"/>
          <p:cNvSpPr txBox="1"/>
          <p:nvPr>
            <p:ph type="title"/>
          </p:nvPr>
        </p:nvSpPr>
        <p:spPr>
          <a:xfrm>
            <a:off x="720000" y="31813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8" name="Google Shape;378;p23"/>
          <p:cNvSpPr txBox="1"/>
          <p:nvPr>
            <p:ph idx="1" type="subTitle"/>
          </p:nvPr>
        </p:nvSpPr>
        <p:spPr>
          <a:xfrm>
            <a:off x="720000" y="34861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9" name="Google Shape;379;p23"/>
          <p:cNvSpPr txBox="1"/>
          <p:nvPr>
            <p:ph idx="2" type="title"/>
          </p:nvPr>
        </p:nvSpPr>
        <p:spPr>
          <a:xfrm>
            <a:off x="3403800" y="31813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0" name="Google Shape;380;p23"/>
          <p:cNvSpPr txBox="1"/>
          <p:nvPr>
            <p:ph idx="3" type="subTitle"/>
          </p:nvPr>
        </p:nvSpPr>
        <p:spPr>
          <a:xfrm>
            <a:off x="3403800" y="34861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23"/>
          <p:cNvSpPr txBox="1"/>
          <p:nvPr>
            <p:ph idx="4" type="title"/>
          </p:nvPr>
        </p:nvSpPr>
        <p:spPr>
          <a:xfrm>
            <a:off x="6087600" y="31813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2" name="Google Shape;382;p23"/>
          <p:cNvSpPr txBox="1"/>
          <p:nvPr>
            <p:ph idx="5" type="subTitle"/>
          </p:nvPr>
        </p:nvSpPr>
        <p:spPr>
          <a:xfrm>
            <a:off x="6087600" y="34861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23"/>
          <p:cNvSpPr txBox="1"/>
          <p:nvPr>
            <p:ph idx="6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84" name="Google Shape;384;p23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85" name="Google Shape;385;p23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3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3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3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3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3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3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3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3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3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3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3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3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4"/>
          <p:cNvSpPr txBox="1"/>
          <p:nvPr>
            <p:ph type="title"/>
          </p:nvPr>
        </p:nvSpPr>
        <p:spPr>
          <a:xfrm>
            <a:off x="1973286" y="1527216"/>
            <a:ext cx="236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1" name="Google Shape;401;p24"/>
          <p:cNvSpPr txBox="1"/>
          <p:nvPr>
            <p:ph idx="1" type="subTitle"/>
          </p:nvPr>
        </p:nvSpPr>
        <p:spPr>
          <a:xfrm>
            <a:off x="1973286" y="1908216"/>
            <a:ext cx="23685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24"/>
          <p:cNvSpPr txBox="1"/>
          <p:nvPr>
            <p:ph idx="2" type="title"/>
          </p:nvPr>
        </p:nvSpPr>
        <p:spPr>
          <a:xfrm>
            <a:off x="1973292" y="2961141"/>
            <a:ext cx="236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3" name="Google Shape;403;p24"/>
          <p:cNvSpPr txBox="1"/>
          <p:nvPr>
            <p:ph idx="3" type="subTitle"/>
          </p:nvPr>
        </p:nvSpPr>
        <p:spPr>
          <a:xfrm>
            <a:off x="1973285" y="3342141"/>
            <a:ext cx="23685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24"/>
          <p:cNvSpPr txBox="1"/>
          <p:nvPr>
            <p:ph idx="4" type="title"/>
          </p:nvPr>
        </p:nvSpPr>
        <p:spPr>
          <a:xfrm>
            <a:off x="5682492" y="1527216"/>
            <a:ext cx="236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5" name="Google Shape;405;p24"/>
          <p:cNvSpPr txBox="1"/>
          <p:nvPr>
            <p:ph idx="5" type="subTitle"/>
          </p:nvPr>
        </p:nvSpPr>
        <p:spPr>
          <a:xfrm>
            <a:off x="5682489" y="1908216"/>
            <a:ext cx="23685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24"/>
          <p:cNvSpPr txBox="1"/>
          <p:nvPr>
            <p:ph idx="6" type="title"/>
          </p:nvPr>
        </p:nvSpPr>
        <p:spPr>
          <a:xfrm>
            <a:off x="5682499" y="2961141"/>
            <a:ext cx="236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7" name="Google Shape;407;p24"/>
          <p:cNvSpPr txBox="1"/>
          <p:nvPr>
            <p:ph idx="7" type="subTitle"/>
          </p:nvPr>
        </p:nvSpPr>
        <p:spPr>
          <a:xfrm>
            <a:off x="5682489" y="3342141"/>
            <a:ext cx="23685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8" name="Google Shape;408;p24"/>
          <p:cNvSpPr txBox="1"/>
          <p:nvPr>
            <p:ph idx="8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09" name="Google Shape;409;p24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410" name="Google Shape;410;p24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4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4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4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4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4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4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4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4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4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4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4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4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4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BLANK_1_1_1_1_3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5"/>
          <p:cNvSpPr txBox="1"/>
          <p:nvPr>
            <p:ph type="title"/>
          </p:nvPr>
        </p:nvSpPr>
        <p:spPr>
          <a:xfrm>
            <a:off x="720009" y="240836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6" name="Google Shape;426;p25"/>
          <p:cNvSpPr txBox="1"/>
          <p:nvPr>
            <p:ph idx="1" type="subTitle"/>
          </p:nvPr>
        </p:nvSpPr>
        <p:spPr>
          <a:xfrm>
            <a:off x="720009" y="278936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25"/>
          <p:cNvSpPr txBox="1"/>
          <p:nvPr>
            <p:ph idx="2" type="title"/>
          </p:nvPr>
        </p:nvSpPr>
        <p:spPr>
          <a:xfrm>
            <a:off x="5413503" y="240836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8" name="Google Shape;428;p25"/>
          <p:cNvSpPr txBox="1"/>
          <p:nvPr>
            <p:ph idx="3" type="subTitle"/>
          </p:nvPr>
        </p:nvSpPr>
        <p:spPr>
          <a:xfrm>
            <a:off x="5413503" y="278936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25"/>
          <p:cNvSpPr txBox="1"/>
          <p:nvPr>
            <p:ph idx="4" type="title"/>
          </p:nvPr>
        </p:nvSpPr>
        <p:spPr>
          <a:xfrm>
            <a:off x="2284507" y="240836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0" name="Google Shape;430;p25"/>
          <p:cNvSpPr txBox="1"/>
          <p:nvPr>
            <p:ph idx="5" type="subTitle"/>
          </p:nvPr>
        </p:nvSpPr>
        <p:spPr>
          <a:xfrm>
            <a:off x="2284507" y="278936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25"/>
          <p:cNvSpPr txBox="1"/>
          <p:nvPr>
            <p:ph idx="6" type="title"/>
          </p:nvPr>
        </p:nvSpPr>
        <p:spPr>
          <a:xfrm>
            <a:off x="6978001" y="240836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2" name="Google Shape;432;p25"/>
          <p:cNvSpPr txBox="1"/>
          <p:nvPr>
            <p:ph idx="7" type="subTitle"/>
          </p:nvPr>
        </p:nvSpPr>
        <p:spPr>
          <a:xfrm>
            <a:off x="6978001" y="278936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25"/>
          <p:cNvSpPr txBox="1"/>
          <p:nvPr>
            <p:ph idx="8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34" name="Google Shape;434;p25"/>
          <p:cNvSpPr txBox="1"/>
          <p:nvPr>
            <p:ph idx="9" type="title"/>
          </p:nvPr>
        </p:nvSpPr>
        <p:spPr>
          <a:xfrm>
            <a:off x="3849005" y="240836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5" name="Google Shape;435;p25"/>
          <p:cNvSpPr txBox="1"/>
          <p:nvPr>
            <p:ph idx="13" type="subTitle"/>
          </p:nvPr>
        </p:nvSpPr>
        <p:spPr>
          <a:xfrm>
            <a:off x="3849005" y="278936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36" name="Google Shape;436;p25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437" name="Google Shape;437;p25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5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5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5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5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6"/>
          <p:cNvSpPr txBox="1"/>
          <p:nvPr>
            <p:ph type="title"/>
          </p:nvPr>
        </p:nvSpPr>
        <p:spPr>
          <a:xfrm>
            <a:off x="720000" y="1613250"/>
            <a:ext cx="212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3" name="Google Shape;453;p26"/>
          <p:cNvSpPr txBox="1"/>
          <p:nvPr>
            <p:ph idx="1" type="subTitle"/>
          </p:nvPr>
        </p:nvSpPr>
        <p:spPr>
          <a:xfrm>
            <a:off x="720000" y="1994250"/>
            <a:ext cx="2128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4" name="Google Shape;454;p26"/>
          <p:cNvSpPr txBox="1"/>
          <p:nvPr>
            <p:ph idx="2" type="title"/>
          </p:nvPr>
        </p:nvSpPr>
        <p:spPr>
          <a:xfrm>
            <a:off x="3507750" y="1613250"/>
            <a:ext cx="212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5" name="Google Shape;455;p26"/>
          <p:cNvSpPr txBox="1"/>
          <p:nvPr>
            <p:ph idx="3" type="subTitle"/>
          </p:nvPr>
        </p:nvSpPr>
        <p:spPr>
          <a:xfrm>
            <a:off x="3507750" y="1994250"/>
            <a:ext cx="2128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6" name="Google Shape;456;p26"/>
          <p:cNvSpPr txBox="1"/>
          <p:nvPr>
            <p:ph idx="4" type="title"/>
          </p:nvPr>
        </p:nvSpPr>
        <p:spPr>
          <a:xfrm>
            <a:off x="720000" y="3064200"/>
            <a:ext cx="212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7" name="Google Shape;457;p26"/>
          <p:cNvSpPr txBox="1"/>
          <p:nvPr>
            <p:ph idx="5" type="subTitle"/>
          </p:nvPr>
        </p:nvSpPr>
        <p:spPr>
          <a:xfrm>
            <a:off x="720000" y="3445200"/>
            <a:ext cx="2128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8" name="Google Shape;458;p26"/>
          <p:cNvSpPr txBox="1"/>
          <p:nvPr>
            <p:ph idx="6" type="title"/>
          </p:nvPr>
        </p:nvSpPr>
        <p:spPr>
          <a:xfrm>
            <a:off x="3507750" y="3064200"/>
            <a:ext cx="212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9" name="Google Shape;459;p26"/>
          <p:cNvSpPr txBox="1"/>
          <p:nvPr>
            <p:ph idx="7" type="subTitle"/>
          </p:nvPr>
        </p:nvSpPr>
        <p:spPr>
          <a:xfrm>
            <a:off x="3507750" y="3445200"/>
            <a:ext cx="2128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0" name="Google Shape;460;p26"/>
          <p:cNvSpPr txBox="1"/>
          <p:nvPr>
            <p:ph idx="8" type="title"/>
          </p:nvPr>
        </p:nvSpPr>
        <p:spPr>
          <a:xfrm>
            <a:off x="6295498" y="1613250"/>
            <a:ext cx="212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61" name="Google Shape;461;p26"/>
          <p:cNvSpPr txBox="1"/>
          <p:nvPr>
            <p:ph idx="9" type="subTitle"/>
          </p:nvPr>
        </p:nvSpPr>
        <p:spPr>
          <a:xfrm>
            <a:off x="6295498" y="1994250"/>
            <a:ext cx="2128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2" name="Google Shape;462;p26"/>
          <p:cNvSpPr txBox="1"/>
          <p:nvPr>
            <p:ph idx="13" type="title"/>
          </p:nvPr>
        </p:nvSpPr>
        <p:spPr>
          <a:xfrm>
            <a:off x="6295498" y="3064200"/>
            <a:ext cx="212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63" name="Google Shape;463;p26"/>
          <p:cNvSpPr txBox="1"/>
          <p:nvPr>
            <p:ph idx="14" type="subTitle"/>
          </p:nvPr>
        </p:nvSpPr>
        <p:spPr>
          <a:xfrm>
            <a:off x="6295498" y="3445200"/>
            <a:ext cx="2128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4" name="Google Shape;464;p26"/>
          <p:cNvSpPr txBox="1"/>
          <p:nvPr>
            <p:ph idx="15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65" name="Google Shape;465;p26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466" name="Google Shape;466;p26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6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6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6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6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6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6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6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6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6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6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6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6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6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7"/>
          <p:cNvSpPr txBox="1"/>
          <p:nvPr>
            <p:ph hasCustomPrompt="1" type="title"/>
          </p:nvPr>
        </p:nvSpPr>
        <p:spPr>
          <a:xfrm>
            <a:off x="3814425" y="540000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2" name="Google Shape;482;p27"/>
          <p:cNvSpPr txBox="1"/>
          <p:nvPr>
            <p:ph idx="1" type="subTitle"/>
          </p:nvPr>
        </p:nvSpPr>
        <p:spPr>
          <a:xfrm>
            <a:off x="3814500" y="1292103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83" name="Google Shape;483;p27"/>
          <p:cNvSpPr txBox="1"/>
          <p:nvPr>
            <p:ph hasCustomPrompt="1" idx="2" type="title"/>
          </p:nvPr>
        </p:nvSpPr>
        <p:spPr>
          <a:xfrm>
            <a:off x="3814425" y="2012842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4" name="Google Shape;484;p27"/>
          <p:cNvSpPr txBox="1"/>
          <p:nvPr>
            <p:ph idx="3" type="subTitle"/>
          </p:nvPr>
        </p:nvSpPr>
        <p:spPr>
          <a:xfrm>
            <a:off x="3814500" y="2764945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85" name="Google Shape;485;p27"/>
          <p:cNvSpPr txBox="1"/>
          <p:nvPr>
            <p:ph hasCustomPrompt="1" idx="4" type="title"/>
          </p:nvPr>
        </p:nvSpPr>
        <p:spPr>
          <a:xfrm>
            <a:off x="3814425" y="3485697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6" name="Google Shape;486;p27"/>
          <p:cNvSpPr txBox="1"/>
          <p:nvPr>
            <p:ph idx="5" type="subTitle"/>
          </p:nvPr>
        </p:nvSpPr>
        <p:spPr>
          <a:xfrm>
            <a:off x="3814425" y="4237799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487" name="Google Shape;487;p27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488" name="Google Shape;488;p27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7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7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7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7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7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7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8"/>
          <p:cNvSpPr txBox="1"/>
          <p:nvPr>
            <p:ph type="ctrTitle"/>
          </p:nvPr>
        </p:nvSpPr>
        <p:spPr>
          <a:xfrm>
            <a:off x="2429950" y="540000"/>
            <a:ext cx="42840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04" name="Google Shape;504;p28"/>
          <p:cNvSpPr txBox="1"/>
          <p:nvPr>
            <p:ph idx="1" type="subTitle"/>
          </p:nvPr>
        </p:nvSpPr>
        <p:spPr>
          <a:xfrm>
            <a:off x="2425075" y="1537800"/>
            <a:ext cx="4293900" cy="10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05" name="Google Shape;505;p28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506" name="Google Shape;506;p28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8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8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8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8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0" name="Google Shape;520;p28"/>
          <p:cNvSpPr txBox="1"/>
          <p:nvPr/>
        </p:nvSpPr>
        <p:spPr>
          <a:xfrm>
            <a:off x="2050800" y="3643500"/>
            <a:ext cx="5042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b="1" lang="en" sz="12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including icons by </a:t>
            </a:r>
            <a:r>
              <a:rPr b="1" lang="en" sz="12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infographics &amp; images by </a:t>
            </a:r>
            <a:r>
              <a:rPr b="1" lang="en" sz="12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200">
                <a:solidFill>
                  <a:srgbClr val="191919"/>
                </a:solidFill>
                <a:latin typeface="DM Sans"/>
                <a:ea typeface="DM Sans"/>
                <a:cs typeface="DM Sans"/>
                <a:sym typeface="DM Sans"/>
              </a:rPr>
              <a:t>and illustrations by </a:t>
            </a:r>
            <a:r>
              <a:rPr b="1" lang="en" sz="1200" u="sng">
                <a:solidFill>
                  <a:srgbClr val="191919"/>
                </a:solidFill>
                <a:latin typeface="DM Sans"/>
                <a:ea typeface="DM Sans"/>
                <a:cs typeface="DM Sans"/>
                <a:sym typeface="DM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Storyset</a:t>
            </a:r>
            <a:endParaRPr b="1" sz="1200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29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523" name="Google Shape;523;p29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9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9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9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9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9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9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9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9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9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9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9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9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9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7" name="Google Shape;537;p29"/>
          <p:cNvGrpSpPr/>
          <p:nvPr/>
        </p:nvGrpSpPr>
        <p:grpSpPr>
          <a:xfrm>
            <a:off x="7097913" y="4203304"/>
            <a:ext cx="1402366" cy="628786"/>
            <a:chOff x="2348525" y="4107104"/>
            <a:chExt cx="1402366" cy="628786"/>
          </a:xfrm>
        </p:grpSpPr>
        <p:sp>
          <p:nvSpPr>
            <p:cNvPr id="538" name="Google Shape;538;p29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9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9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9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9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9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9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9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9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9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9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9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9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9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9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9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9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9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9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9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9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9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9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9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9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9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9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9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9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9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9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9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9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9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9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9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9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9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9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9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9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9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9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9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9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9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9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9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9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9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9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9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9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9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9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9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9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9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9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9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9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9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9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9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9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9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9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9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9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9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9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9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9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9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9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9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9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9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9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9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9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9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9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9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9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9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9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9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9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9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9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9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9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9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29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9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9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9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9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9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9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9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9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9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9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9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9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9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9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9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9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9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9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9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9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9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29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9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29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29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9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9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9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9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9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9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9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9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9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9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9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9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9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9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9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29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9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9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9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29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29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9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29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29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29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29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29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9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2"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0" name="Google Shape;710;p30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711" name="Google Shape;711;p30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0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0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0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0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0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0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0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0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0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0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0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0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0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5" name="Google Shape;725;p30"/>
          <p:cNvSpPr txBox="1"/>
          <p:nvPr>
            <p:ph type="title"/>
          </p:nvPr>
        </p:nvSpPr>
        <p:spPr>
          <a:xfrm>
            <a:off x="716775" y="510900"/>
            <a:ext cx="77106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26" name="Google Shape;726;p30"/>
          <p:cNvGrpSpPr/>
          <p:nvPr/>
        </p:nvGrpSpPr>
        <p:grpSpPr>
          <a:xfrm>
            <a:off x="1891419" y="4574435"/>
            <a:ext cx="1027109" cy="257673"/>
            <a:chOff x="7465394" y="4574435"/>
            <a:chExt cx="1027109" cy="257673"/>
          </a:xfrm>
        </p:grpSpPr>
        <p:sp>
          <p:nvSpPr>
            <p:cNvPr id="727" name="Google Shape;727;p30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8" name="Google Shape;728;p30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729" name="Google Shape;729;p30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30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31" name="Google Shape;731;p30"/>
          <p:cNvGrpSpPr/>
          <p:nvPr/>
        </p:nvGrpSpPr>
        <p:grpSpPr>
          <a:xfrm>
            <a:off x="643796" y="3978947"/>
            <a:ext cx="1461397" cy="923561"/>
            <a:chOff x="1146760" y="3125708"/>
            <a:chExt cx="878138" cy="557942"/>
          </a:xfrm>
        </p:grpSpPr>
        <p:sp>
          <p:nvSpPr>
            <p:cNvPr id="732" name="Google Shape;732;p30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0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0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0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30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0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0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0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0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0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30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0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0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0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0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0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0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0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0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0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0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0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0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0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0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0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a"/>
              <a:buNone/>
              <a:defRPr b="1" sz="35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54">
          <p15:clr>
            <a:srgbClr val="EA4335"/>
          </p15:clr>
        </p15:guide>
        <p15:guide id="2" pos="5306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figma.com/proto/YApoHC5QvjDSGCLsvRkEec/A6-Medium-Fi?type=design&amp;node-id=10-2&amp;t=skIb7xjSYTxM0WWj-1&amp;scaling=scale-down&amp;page-id=0%3A1&amp;starting-point-node-id=10%3A2&amp;mode=design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5" name="Google Shape;765;p31"/>
          <p:cNvGrpSpPr/>
          <p:nvPr/>
        </p:nvGrpSpPr>
        <p:grpSpPr>
          <a:xfrm>
            <a:off x="518820" y="1463462"/>
            <a:ext cx="859560" cy="1315137"/>
            <a:chOff x="3159307" y="2331562"/>
            <a:chExt cx="859560" cy="1315137"/>
          </a:xfrm>
        </p:grpSpPr>
        <p:sp>
          <p:nvSpPr>
            <p:cNvPr id="766" name="Google Shape;766;p31"/>
            <p:cNvSpPr/>
            <p:nvPr/>
          </p:nvSpPr>
          <p:spPr>
            <a:xfrm>
              <a:off x="3208525" y="2331562"/>
              <a:ext cx="761200" cy="1238562"/>
            </a:xfrm>
            <a:custGeom>
              <a:rect b="b" l="l" r="r" t="t"/>
              <a:pathLst>
                <a:path extrusionOk="0" h="32160" w="19765">
                  <a:moveTo>
                    <a:pt x="19079" y="693"/>
                  </a:moveTo>
                  <a:lnTo>
                    <a:pt x="19073" y="31465"/>
                  </a:lnTo>
                  <a:lnTo>
                    <a:pt x="693" y="31465"/>
                  </a:lnTo>
                  <a:lnTo>
                    <a:pt x="693" y="693"/>
                  </a:lnTo>
                  <a:close/>
                  <a:moveTo>
                    <a:pt x="1" y="0"/>
                  </a:moveTo>
                  <a:lnTo>
                    <a:pt x="1" y="32160"/>
                  </a:lnTo>
                  <a:lnTo>
                    <a:pt x="19765" y="32160"/>
                  </a:lnTo>
                  <a:lnTo>
                    <a:pt x="197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1"/>
            <p:cNvSpPr/>
            <p:nvPr/>
          </p:nvSpPr>
          <p:spPr>
            <a:xfrm>
              <a:off x="3235214" y="2358212"/>
              <a:ext cx="707860" cy="1185261"/>
            </a:xfrm>
            <a:custGeom>
              <a:rect b="b" l="l" r="r" t="t"/>
              <a:pathLst>
                <a:path extrusionOk="0" h="30776" w="18380">
                  <a:moveTo>
                    <a:pt x="0" y="1"/>
                  </a:moveTo>
                  <a:lnTo>
                    <a:pt x="0" y="30776"/>
                  </a:lnTo>
                  <a:lnTo>
                    <a:pt x="18380" y="30776"/>
                  </a:lnTo>
                  <a:lnTo>
                    <a:pt x="1838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1"/>
            <p:cNvSpPr/>
            <p:nvPr/>
          </p:nvSpPr>
          <p:spPr>
            <a:xfrm>
              <a:off x="3235214" y="2874808"/>
              <a:ext cx="707860" cy="26689"/>
            </a:xfrm>
            <a:custGeom>
              <a:rect b="b" l="l" r="r" t="t"/>
              <a:pathLst>
                <a:path extrusionOk="0" h="693" w="18380">
                  <a:moveTo>
                    <a:pt x="0" y="0"/>
                  </a:moveTo>
                  <a:lnTo>
                    <a:pt x="0" y="692"/>
                  </a:lnTo>
                  <a:lnTo>
                    <a:pt x="18380" y="692"/>
                  </a:lnTo>
                  <a:lnTo>
                    <a:pt x="183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1"/>
            <p:cNvSpPr/>
            <p:nvPr/>
          </p:nvSpPr>
          <p:spPr>
            <a:xfrm>
              <a:off x="3159307" y="3569982"/>
              <a:ext cx="859560" cy="76717"/>
            </a:xfrm>
            <a:custGeom>
              <a:rect b="b" l="l" r="r" t="t"/>
              <a:pathLst>
                <a:path extrusionOk="0" h="1992" w="22319">
                  <a:moveTo>
                    <a:pt x="0" y="0"/>
                  </a:moveTo>
                  <a:lnTo>
                    <a:pt x="0" y="1992"/>
                  </a:lnTo>
                  <a:lnTo>
                    <a:pt x="22319" y="1992"/>
                  </a:lnTo>
                  <a:lnTo>
                    <a:pt x="223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1"/>
            <p:cNvSpPr/>
            <p:nvPr/>
          </p:nvSpPr>
          <p:spPr>
            <a:xfrm>
              <a:off x="3235214" y="2358096"/>
              <a:ext cx="708091" cy="685754"/>
            </a:xfrm>
            <a:custGeom>
              <a:rect b="b" l="l" r="r" t="t"/>
              <a:pathLst>
                <a:path extrusionOk="0" h="17806" w="18386">
                  <a:moveTo>
                    <a:pt x="17734" y="643"/>
                  </a:moveTo>
                  <a:lnTo>
                    <a:pt x="17737" y="17166"/>
                  </a:lnTo>
                  <a:lnTo>
                    <a:pt x="643" y="17166"/>
                  </a:lnTo>
                  <a:lnTo>
                    <a:pt x="643" y="643"/>
                  </a:lnTo>
                  <a:close/>
                  <a:moveTo>
                    <a:pt x="0" y="1"/>
                  </a:moveTo>
                  <a:lnTo>
                    <a:pt x="0" y="17805"/>
                  </a:lnTo>
                  <a:lnTo>
                    <a:pt x="18386" y="17805"/>
                  </a:lnTo>
                  <a:lnTo>
                    <a:pt x="183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1"/>
            <p:cNvSpPr/>
            <p:nvPr/>
          </p:nvSpPr>
          <p:spPr>
            <a:xfrm>
              <a:off x="3696892" y="2358096"/>
              <a:ext cx="13364" cy="660990"/>
            </a:xfrm>
            <a:custGeom>
              <a:rect b="b" l="l" r="r" t="t"/>
              <a:pathLst>
                <a:path extrusionOk="0" h="17163" w="347">
                  <a:moveTo>
                    <a:pt x="0" y="1"/>
                  </a:moveTo>
                  <a:lnTo>
                    <a:pt x="0" y="17163"/>
                  </a:lnTo>
                  <a:lnTo>
                    <a:pt x="346" y="17163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1"/>
            <p:cNvSpPr/>
            <p:nvPr/>
          </p:nvSpPr>
          <p:spPr>
            <a:xfrm>
              <a:off x="3467901" y="2358096"/>
              <a:ext cx="13364" cy="660990"/>
            </a:xfrm>
            <a:custGeom>
              <a:rect b="b" l="l" r="r" t="t"/>
              <a:pathLst>
                <a:path extrusionOk="0" h="17163" w="347">
                  <a:moveTo>
                    <a:pt x="1" y="1"/>
                  </a:moveTo>
                  <a:lnTo>
                    <a:pt x="1" y="17163"/>
                  </a:lnTo>
                  <a:lnTo>
                    <a:pt x="347" y="17163"/>
                  </a:lnTo>
                  <a:lnTo>
                    <a:pt x="3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3" name="Google Shape;773;p31"/>
          <p:cNvGrpSpPr/>
          <p:nvPr/>
        </p:nvGrpSpPr>
        <p:grpSpPr>
          <a:xfrm>
            <a:off x="1931120" y="1463462"/>
            <a:ext cx="859560" cy="1315137"/>
            <a:chOff x="3159307" y="2331562"/>
            <a:chExt cx="859560" cy="1315137"/>
          </a:xfrm>
        </p:grpSpPr>
        <p:sp>
          <p:nvSpPr>
            <p:cNvPr id="774" name="Google Shape;774;p31"/>
            <p:cNvSpPr/>
            <p:nvPr/>
          </p:nvSpPr>
          <p:spPr>
            <a:xfrm>
              <a:off x="3208525" y="2331562"/>
              <a:ext cx="761200" cy="1238562"/>
            </a:xfrm>
            <a:custGeom>
              <a:rect b="b" l="l" r="r" t="t"/>
              <a:pathLst>
                <a:path extrusionOk="0" h="32160" w="19765">
                  <a:moveTo>
                    <a:pt x="19079" y="693"/>
                  </a:moveTo>
                  <a:lnTo>
                    <a:pt x="19073" y="31465"/>
                  </a:lnTo>
                  <a:lnTo>
                    <a:pt x="693" y="31465"/>
                  </a:lnTo>
                  <a:lnTo>
                    <a:pt x="693" y="693"/>
                  </a:lnTo>
                  <a:close/>
                  <a:moveTo>
                    <a:pt x="1" y="0"/>
                  </a:moveTo>
                  <a:lnTo>
                    <a:pt x="1" y="32160"/>
                  </a:lnTo>
                  <a:lnTo>
                    <a:pt x="19765" y="32160"/>
                  </a:lnTo>
                  <a:lnTo>
                    <a:pt x="197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1"/>
            <p:cNvSpPr/>
            <p:nvPr/>
          </p:nvSpPr>
          <p:spPr>
            <a:xfrm>
              <a:off x="3235214" y="2358212"/>
              <a:ext cx="707860" cy="1185261"/>
            </a:xfrm>
            <a:custGeom>
              <a:rect b="b" l="l" r="r" t="t"/>
              <a:pathLst>
                <a:path extrusionOk="0" h="30776" w="18380">
                  <a:moveTo>
                    <a:pt x="0" y="1"/>
                  </a:moveTo>
                  <a:lnTo>
                    <a:pt x="0" y="30776"/>
                  </a:lnTo>
                  <a:lnTo>
                    <a:pt x="18380" y="30776"/>
                  </a:lnTo>
                  <a:lnTo>
                    <a:pt x="1838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1"/>
            <p:cNvSpPr/>
            <p:nvPr/>
          </p:nvSpPr>
          <p:spPr>
            <a:xfrm>
              <a:off x="3235214" y="2874808"/>
              <a:ext cx="707860" cy="26689"/>
            </a:xfrm>
            <a:custGeom>
              <a:rect b="b" l="l" r="r" t="t"/>
              <a:pathLst>
                <a:path extrusionOk="0" h="693" w="18380">
                  <a:moveTo>
                    <a:pt x="0" y="0"/>
                  </a:moveTo>
                  <a:lnTo>
                    <a:pt x="0" y="692"/>
                  </a:lnTo>
                  <a:lnTo>
                    <a:pt x="18380" y="692"/>
                  </a:lnTo>
                  <a:lnTo>
                    <a:pt x="183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1"/>
            <p:cNvSpPr/>
            <p:nvPr/>
          </p:nvSpPr>
          <p:spPr>
            <a:xfrm>
              <a:off x="3159307" y="3569982"/>
              <a:ext cx="859560" cy="76717"/>
            </a:xfrm>
            <a:custGeom>
              <a:rect b="b" l="l" r="r" t="t"/>
              <a:pathLst>
                <a:path extrusionOk="0" h="1992" w="22319">
                  <a:moveTo>
                    <a:pt x="0" y="0"/>
                  </a:moveTo>
                  <a:lnTo>
                    <a:pt x="0" y="1992"/>
                  </a:lnTo>
                  <a:lnTo>
                    <a:pt x="22319" y="1992"/>
                  </a:lnTo>
                  <a:lnTo>
                    <a:pt x="223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1"/>
            <p:cNvSpPr/>
            <p:nvPr/>
          </p:nvSpPr>
          <p:spPr>
            <a:xfrm>
              <a:off x="3235214" y="2358096"/>
              <a:ext cx="708091" cy="685754"/>
            </a:xfrm>
            <a:custGeom>
              <a:rect b="b" l="l" r="r" t="t"/>
              <a:pathLst>
                <a:path extrusionOk="0" h="17806" w="18386">
                  <a:moveTo>
                    <a:pt x="17734" y="643"/>
                  </a:moveTo>
                  <a:lnTo>
                    <a:pt x="17737" y="17166"/>
                  </a:lnTo>
                  <a:lnTo>
                    <a:pt x="643" y="17166"/>
                  </a:lnTo>
                  <a:lnTo>
                    <a:pt x="643" y="643"/>
                  </a:lnTo>
                  <a:close/>
                  <a:moveTo>
                    <a:pt x="0" y="1"/>
                  </a:moveTo>
                  <a:lnTo>
                    <a:pt x="0" y="17805"/>
                  </a:lnTo>
                  <a:lnTo>
                    <a:pt x="18386" y="17805"/>
                  </a:lnTo>
                  <a:lnTo>
                    <a:pt x="183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1"/>
            <p:cNvSpPr/>
            <p:nvPr/>
          </p:nvSpPr>
          <p:spPr>
            <a:xfrm>
              <a:off x="3696892" y="2358096"/>
              <a:ext cx="13364" cy="660990"/>
            </a:xfrm>
            <a:custGeom>
              <a:rect b="b" l="l" r="r" t="t"/>
              <a:pathLst>
                <a:path extrusionOk="0" h="17163" w="347">
                  <a:moveTo>
                    <a:pt x="0" y="1"/>
                  </a:moveTo>
                  <a:lnTo>
                    <a:pt x="0" y="17163"/>
                  </a:lnTo>
                  <a:lnTo>
                    <a:pt x="346" y="17163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1"/>
            <p:cNvSpPr/>
            <p:nvPr/>
          </p:nvSpPr>
          <p:spPr>
            <a:xfrm>
              <a:off x="3467901" y="2358096"/>
              <a:ext cx="13364" cy="660990"/>
            </a:xfrm>
            <a:custGeom>
              <a:rect b="b" l="l" r="r" t="t"/>
              <a:pathLst>
                <a:path extrusionOk="0" h="17163" w="347">
                  <a:moveTo>
                    <a:pt x="1" y="1"/>
                  </a:moveTo>
                  <a:lnTo>
                    <a:pt x="1" y="17163"/>
                  </a:lnTo>
                  <a:lnTo>
                    <a:pt x="347" y="17163"/>
                  </a:lnTo>
                  <a:lnTo>
                    <a:pt x="3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1" name="Google Shape;781;p31"/>
          <p:cNvSpPr txBox="1"/>
          <p:nvPr>
            <p:ph type="ctrTitle"/>
          </p:nvPr>
        </p:nvSpPr>
        <p:spPr>
          <a:xfrm>
            <a:off x="3486300" y="1208416"/>
            <a:ext cx="4937700" cy="237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Kith&amp;Kin Medium Fidelity Prototype</a:t>
            </a:r>
            <a:endParaRPr/>
          </a:p>
        </p:txBody>
      </p:sp>
      <p:sp>
        <p:nvSpPr>
          <p:cNvPr id="782" name="Google Shape;782;p31"/>
          <p:cNvSpPr txBox="1"/>
          <p:nvPr>
            <p:ph idx="1" type="subTitle"/>
          </p:nvPr>
        </p:nvSpPr>
        <p:spPr>
          <a:xfrm>
            <a:off x="3486300" y="3585927"/>
            <a:ext cx="4937700" cy="6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Haven Whitney, Hung Bui, Esi Korantemaa Donkor, Tenzin Dolkar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83" name="Google Shape;783;p31"/>
          <p:cNvGrpSpPr/>
          <p:nvPr/>
        </p:nvGrpSpPr>
        <p:grpSpPr>
          <a:xfrm>
            <a:off x="2046512" y="3107775"/>
            <a:ext cx="1195389" cy="1765611"/>
            <a:chOff x="3358114" y="3390402"/>
            <a:chExt cx="1049139" cy="1549597"/>
          </a:xfrm>
        </p:grpSpPr>
        <p:sp>
          <p:nvSpPr>
            <p:cNvPr id="784" name="Google Shape;784;p31"/>
            <p:cNvSpPr/>
            <p:nvPr/>
          </p:nvSpPr>
          <p:spPr>
            <a:xfrm>
              <a:off x="4202059" y="4573288"/>
              <a:ext cx="205195" cy="341375"/>
            </a:xfrm>
            <a:custGeom>
              <a:rect b="b" l="l" r="r" t="t"/>
              <a:pathLst>
                <a:path extrusionOk="0" h="8864" w="5328">
                  <a:moveTo>
                    <a:pt x="2640" y="1"/>
                  </a:moveTo>
                  <a:lnTo>
                    <a:pt x="1" y="4022"/>
                  </a:lnTo>
                  <a:lnTo>
                    <a:pt x="705" y="4582"/>
                  </a:lnTo>
                  <a:cubicBezTo>
                    <a:pt x="705" y="4582"/>
                    <a:pt x="218" y="7659"/>
                    <a:pt x="253" y="8032"/>
                  </a:cubicBezTo>
                  <a:cubicBezTo>
                    <a:pt x="284" y="8359"/>
                    <a:pt x="677" y="8863"/>
                    <a:pt x="919" y="8863"/>
                  </a:cubicBezTo>
                  <a:cubicBezTo>
                    <a:pt x="953" y="8863"/>
                    <a:pt x="983" y="8854"/>
                    <a:pt x="1010" y="8833"/>
                  </a:cubicBezTo>
                  <a:cubicBezTo>
                    <a:pt x="1224" y="8663"/>
                    <a:pt x="5321" y="2377"/>
                    <a:pt x="5327" y="2039"/>
                  </a:cubicBezTo>
                  <a:cubicBezTo>
                    <a:pt x="5327" y="1875"/>
                    <a:pt x="4025" y="951"/>
                    <a:pt x="2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1"/>
            <p:cNvSpPr/>
            <p:nvPr/>
          </p:nvSpPr>
          <p:spPr>
            <a:xfrm>
              <a:off x="4233715" y="4659246"/>
              <a:ext cx="159750" cy="245402"/>
            </a:xfrm>
            <a:custGeom>
              <a:rect b="b" l="l" r="r" t="t"/>
              <a:pathLst>
                <a:path extrusionOk="0" h="6372" w="4148">
                  <a:moveTo>
                    <a:pt x="4147" y="1"/>
                  </a:moveTo>
                  <a:cubicBezTo>
                    <a:pt x="3426" y="1010"/>
                    <a:pt x="660" y="5275"/>
                    <a:pt x="9" y="6348"/>
                  </a:cubicBezTo>
                  <a:cubicBezTo>
                    <a:pt x="1" y="6363"/>
                    <a:pt x="1" y="6372"/>
                    <a:pt x="5" y="6372"/>
                  </a:cubicBezTo>
                  <a:cubicBezTo>
                    <a:pt x="9" y="6372"/>
                    <a:pt x="15" y="6365"/>
                    <a:pt x="20" y="6348"/>
                  </a:cubicBezTo>
                  <a:cubicBezTo>
                    <a:pt x="733" y="5322"/>
                    <a:pt x="3520" y="1080"/>
                    <a:pt x="4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31"/>
            <p:cNvSpPr/>
            <p:nvPr/>
          </p:nvSpPr>
          <p:spPr>
            <a:xfrm>
              <a:off x="4213574" y="4842754"/>
              <a:ext cx="53263" cy="18756"/>
            </a:xfrm>
            <a:custGeom>
              <a:rect b="b" l="l" r="r" t="t"/>
              <a:pathLst>
                <a:path extrusionOk="0" h="487" w="1383">
                  <a:moveTo>
                    <a:pt x="861" y="1"/>
                  </a:moveTo>
                  <a:cubicBezTo>
                    <a:pt x="796" y="1"/>
                    <a:pt x="731" y="7"/>
                    <a:pt x="667" y="20"/>
                  </a:cubicBezTo>
                  <a:cubicBezTo>
                    <a:pt x="391" y="76"/>
                    <a:pt x="147" y="243"/>
                    <a:pt x="1" y="486"/>
                  </a:cubicBezTo>
                  <a:lnTo>
                    <a:pt x="13" y="486"/>
                  </a:lnTo>
                  <a:cubicBezTo>
                    <a:pt x="240" y="213"/>
                    <a:pt x="572" y="65"/>
                    <a:pt x="912" y="65"/>
                  </a:cubicBezTo>
                  <a:cubicBezTo>
                    <a:pt x="1068" y="65"/>
                    <a:pt x="1226" y="96"/>
                    <a:pt x="1376" y="161"/>
                  </a:cubicBezTo>
                  <a:cubicBezTo>
                    <a:pt x="1377" y="162"/>
                    <a:pt x="1378" y="162"/>
                    <a:pt x="1379" y="162"/>
                  </a:cubicBezTo>
                  <a:cubicBezTo>
                    <a:pt x="1382" y="162"/>
                    <a:pt x="1382" y="149"/>
                    <a:pt x="1382" y="149"/>
                  </a:cubicBezTo>
                  <a:cubicBezTo>
                    <a:pt x="1224" y="52"/>
                    <a:pt x="1044" y="1"/>
                    <a:pt x="8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31"/>
            <p:cNvSpPr/>
            <p:nvPr/>
          </p:nvSpPr>
          <p:spPr>
            <a:xfrm>
              <a:off x="3549016" y="4801046"/>
              <a:ext cx="329783" cy="138953"/>
            </a:xfrm>
            <a:custGeom>
              <a:rect b="b" l="l" r="r" t="t"/>
              <a:pathLst>
                <a:path extrusionOk="0" h="3608" w="8563">
                  <a:moveTo>
                    <a:pt x="8563" y="0"/>
                  </a:moveTo>
                  <a:lnTo>
                    <a:pt x="3761" y="59"/>
                  </a:lnTo>
                  <a:lnTo>
                    <a:pt x="3650" y="939"/>
                  </a:lnTo>
                  <a:cubicBezTo>
                    <a:pt x="3650" y="939"/>
                    <a:pt x="799" y="2265"/>
                    <a:pt x="508" y="2502"/>
                  </a:cubicBezTo>
                  <a:cubicBezTo>
                    <a:pt x="218" y="2740"/>
                    <a:pt x="1" y="3496"/>
                    <a:pt x="265" y="3579"/>
                  </a:cubicBezTo>
                  <a:cubicBezTo>
                    <a:pt x="325" y="3598"/>
                    <a:pt x="770" y="3607"/>
                    <a:pt x="1422" y="3607"/>
                  </a:cubicBezTo>
                  <a:cubicBezTo>
                    <a:pt x="3600" y="3607"/>
                    <a:pt x="8094" y="3507"/>
                    <a:pt x="8311" y="3364"/>
                  </a:cubicBezTo>
                  <a:cubicBezTo>
                    <a:pt x="8443" y="3279"/>
                    <a:pt x="8554" y="1684"/>
                    <a:pt x="8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31"/>
            <p:cNvSpPr/>
            <p:nvPr/>
          </p:nvSpPr>
          <p:spPr>
            <a:xfrm>
              <a:off x="3562303" y="4923089"/>
              <a:ext cx="292772" cy="5353"/>
            </a:xfrm>
            <a:custGeom>
              <a:rect b="b" l="l" r="r" t="t"/>
              <a:pathLst>
                <a:path extrusionOk="0" h="139" w="7602">
                  <a:moveTo>
                    <a:pt x="6693" y="1"/>
                  </a:moveTo>
                  <a:cubicBezTo>
                    <a:pt x="4768" y="1"/>
                    <a:pt x="1071" y="76"/>
                    <a:pt x="25" y="122"/>
                  </a:cubicBezTo>
                  <a:cubicBezTo>
                    <a:pt x="5" y="122"/>
                    <a:pt x="0" y="138"/>
                    <a:pt x="12" y="138"/>
                  </a:cubicBezTo>
                  <a:cubicBezTo>
                    <a:pt x="15" y="138"/>
                    <a:pt x="20" y="137"/>
                    <a:pt x="25" y="134"/>
                  </a:cubicBezTo>
                  <a:cubicBezTo>
                    <a:pt x="161" y="135"/>
                    <a:pt x="341" y="136"/>
                    <a:pt x="556" y="136"/>
                  </a:cubicBezTo>
                  <a:cubicBezTo>
                    <a:pt x="2333" y="136"/>
                    <a:pt x="6492" y="84"/>
                    <a:pt x="7602" y="11"/>
                  </a:cubicBezTo>
                  <a:cubicBezTo>
                    <a:pt x="7394" y="4"/>
                    <a:pt x="7079" y="1"/>
                    <a:pt x="6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31"/>
            <p:cNvSpPr/>
            <p:nvPr/>
          </p:nvSpPr>
          <p:spPr>
            <a:xfrm>
              <a:off x="3586758" y="4887081"/>
              <a:ext cx="40823" cy="37165"/>
            </a:xfrm>
            <a:custGeom>
              <a:rect b="b" l="l" r="r" t="t"/>
              <a:pathLst>
                <a:path extrusionOk="0" h="965" w="1060">
                  <a:moveTo>
                    <a:pt x="49" y="0"/>
                  </a:moveTo>
                  <a:cubicBezTo>
                    <a:pt x="35" y="0"/>
                    <a:pt x="21" y="1"/>
                    <a:pt x="6" y="1"/>
                  </a:cubicBezTo>
                  <a:cubicBezTo>
                    <a:pt x="3" y="1"/>
                    <a:pt x="0" y="4"/>
                    <a:pt x="0" y="10"/>
                  </a:cubicBezTo>
                  <a:cubicBezTo>
                    <a:pt x="0" y="13"/>
                    <a:pt x="3" y="19"/>
                    <a:pt x="6" y="19"/>
                  </a:cubicBezTo>
                  <a:cubicBezTo>
                    <a:pt x="525" y="66"/>
                    <a:pt x="945" y="453"/>
                    <a:pt x="1042" y="960"/>
                  </a:cubicBezTo>
                  <a:cubicBezTo>
                    <a:pt x="1043" y="963"/>
                    <a:pt x="1045" y="964"/>
                    <a:pt x="1048" y="964"/>
                  </a:cubicBezTo>
                  <a:cubicBezTo>
                    <a:pt x="1053" y="964"/>
                    <a:pt x="1059" y="960"/>
                    <a:pt x="1059" y="960"/>
                  </a:cubicBezTo>
                  <a:cubicBezTo>
                    <a:pt x="1051" y="711"/>
                    <a:pt x="945" y="471"/>
                    <a:pt x="766" y="295"/>
                  </a:cubicBezTo>
                  <a:cubicBezTo>
                    <a:pt x="574" y="105"/>
                    <a:pt x="318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31"/>
            <p:cNvSpPr/>
            <p:nvPr/>
          </p:nvSpPr>
          <p:spPr>
            <a:xfrm>
              <a:off x="3691124" y="4007590"/>
              <a:ext cx="338717" cy="819816"/>
            </a:xfrm>
            <a:custGeom>
              <a:rect b="b" l="l" r="r" t="t"/>
              <a:pathLst>
                <a:path extrusionOk="0" h="21287" w="8795">
                  <a:moveTo>
                    <a:pt x="3427" y="0"/>
                  </a:moveTo>
                  <a:cubicBezTo>
                    <a:pt x="3427" y="0"/>
                    <a:pt x="1247" y="8888"/>
                    <a:pt x="840" y="11639"/>
                  </a:cubicBezTo>
                  <a:cubicBezTo>
                    <a:pt x="787" y="11994"/>
                    <a:pt x="1" y="21287"/>
                    <a:pt x="1" y="21287"/>
                  </a:cubicBezTo>
                  <a:lnTo>
                    <a:pt x="4882" y="21228"/>
                  </a:lnTo>
                  <a:cubicBezTo>
                    <a:pt x="4882" y="21228"/>
                    <a:pt x="5471" y="14482"/>
                    <a:pt x="5762" y="11906"/>
                  </a:cubicBezTo>
                  <a:cubicBezTo>
                    <a:pt x="6081" y="9087"/>
                    <a:pt x="8794" y="30"/>
                    <a:pt x="8794" y="30"/>
                  </a:cubicBezTo>
                  <a:lnTo>
                    <a:pt x="34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31"/>
            <p:cNvSpPr/>
            <p:nvPr/>
          </p:nvSpPr>
          <p:spPr>
            <a:xfrm>
              <a:off x="3861693" y="4043598"/>
              <a:ext cx="129518" cy="720723"/>
            </a:xfrm>
            <a:custGeom>
              <a:rect b="b" l="l" r="r" t="t"/>
              <a:pathLst>
                <a:path extrusionOk="0" h="18714" w="3363">
                  <a:moveTo>
                    <a:pt x="3341" y="1"/>
                  </a:moveTo>
                  <a:cubicBezTo>
                    <a:pt x="3336" y="1"/>
                    <a:pt x="3332" y="4"/>
                    <a:pt x="3330" y="10"/>
                  </a:cubicBezTo>
                  <a:cubicBezTo>
                    <a:pt x="3016" y="1148"/>
                    <a:pt x="2755" y="2289"/>
                    <a:pt x="2471" y="3436"/>
                  </a:cubicBezTo>
                  <a:cubicBezTo>
                    <a:pt x="2186" y="4583"/>
                    <a:pt x="1916" y="5703"/>
                    <a:pt x="1646" y="6838"/>
                  </a:cubicBezTo>
                  <a:cubicBezTo>
                    <a:pt x="1377" y="7973"/>
                    <a:pt x="1089" y="9117"/>
                    <a:pt x="843" y="10255"/>
                  </a:cubicBezTo>
                  <a:cubicBezTo>
                    <a:pt x="629" y="11364"/>
                    <a:pt x="500" y="12488"/>
                    <a:pt x="453" y="13617"/>
                  </a:cubicBezTo>
                  <a:cubicBezTo>
                    <a:pt x="370" y="14916"/>
                    <a:pt x="18" y="17386"/>
                    <a:pt x="1" y="18697"/>
                  </a:cubicBezTo>
                  <a:cubicBezTo>
                    <a:pt x="1" y="18709"/>
                    <a:pt x="9" y="18714"/>
                    <a:pt x="18" y="18714"/>
                  </a:cubicBezTo>
                  <a:cubicBezTo>
                    <a:pt x="27" y="18714"/>
                    <a:pt x="36" y="18708"/>
                    <a:pt x="36" y="18697"/>
                  </a:cubicBezTo>
                  <a:cubicBezTo>
                    <a:pt x="136" y="17544"/>
                    <a:pt x="458" y="15230"/>
                    <a:pt x="535" y="14074"/>
                  </a:cubicBezTo>
                  <a:cubicBezTo>
                    <a:pt x="611" y="12919"/>
                    <a:pt x="655" y="11754"/>
                    <a:pt x="878" y="10616"/>
                  </a:cubicBezTo>
                  <a:cubicBezTo>
                    <a:pt x="1101" y="9478"/>
                    <a:pt x="1400" y="8381"/>
                    <a:pt x="1667" y="7269"/>
                  </a:cubicBezTo>
                  <a:cubicBezTo>
                    <a:pt x="1940" y="6134"/>
                    <a:pt x="2212" y="4999"/>
                    <a:pt x="2479" y="3864"/>
                  </a:cubicBezTo>
                  <a:cubicBezTo>
                    <a:pt x="2629" y="3227"/>
                    <a:pt x="2773" y="2594"/>
                    <a:pt x="2916" y="1957"/>
                  </a:cubicBezTo>
                  <a:cubicBezTo>
                    <a:pt x="3060" y="1324"/>
                    <a:pt x="3224" y="670"/>
                    <a:pt x="3356" y="22"/>
                  </a:cubicBezTo>
                  <a:cubicBezTo>
                    <a:pt x="3362" y="16"/>
                    <a:pt x="3356" y="7"/>
                    <a:pt x="3351" y="4"/>
                  </a:cubicBezTo>
                  <a:cubicBezTo>
                    <a:pt x="3347" y="2"/>
                    <a:pt x="3344" y="1"/>
                    <a:pt x="3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31"/>
            <p:cNvSpPr/>
            <p:nvPr/>
          </p:nvSpPr>
          <p:spPr>
            <a:xfrm>
              <a:off x="3849523" y="4008707"/>
              <a:ext cx="181548" cy="378347"/>
            </a:xfrm>
            <a:custGeom>
              <a:rect b="b" l="l" r="r" t="t"/>
              <a:pathLst>
                <a:path extrusionOk="0" h="9824" w="4714">
                  <a:moveTo>
                    <a:pt x="0" y="1"/>
                  </a:moveTo>
                  <a:lnTo>
                    <a:pt x="2036" y="9824"/>
                  </a:lnTo>
                  <a:cubicBezTo>
                    <a:pt x="2056" y="9730"/>
                    <a:pt x="2086" y="9616"/>
                    <a:pt x="2103" y="9539"/>
                  </a:cubicBezTo>
                  <a:cubicBezTo>
                    <a:pt x="2118" y="9466"/>
                    <a:pt x="2138" y="9387"/>
                    <a:pt x="2156" y="9314"/>
                  </a:cubicBezTo>
                  <a:cubicBezTo>
                    <a:pt x="3042" y="5618"/>
                    <a:pt x="4714" y="262"/>
                    <a:pt x="4714" y="26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31"/>
            <p:cNvSpPr/>
            <p:nvPr/>
          </p:nvSpPr>
          <p:spPr>
            <a:xfrm>
              <a:off x="3839895" y="4007474"/>
              <a:ext cx="493384" cy="734202"/>
            </a:xfrm>
            <a:custGeom>
              <a:rect b="b" l="l" r="r" t="t"/>
              <a:pathLst>
                <a:path extrusionOk="0" h="19064" w="12811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70" y="3371"/>
                    <a:pt x="769" y="3673"/>
                  </a:cubicBezTo>
                  <a:lnTo>
                    <a:pt x="1640" y="3834"/>
                  </a:lnTo>
                  <a:cubicBezTo>
                    <a:pt x="1640" y="3834"/>
                    <a:pt x="2550" y="10906"/>
                    <a:pt x="3268" y="13191"/>
                  </a:cubicBezTo>
                  <a:cubicBezTo>
                    <a:pt x="3829" y="14974"/>
                    <a:pt x="9912" y="19063"/>
                    <a:pt x="9912" y="19063"/>
                  </a:cubicBezTo>
                  <a:lnTo>
                    <a:pt x="12810" y="15098"/>
                  </a:lnTo>
                  <a:cubicBezTo>
                    <a:pt x="12810" y="15098"/>
                    <a:pt x="7853" y="11639"/>
                    <a:pt x="7703" y="10818"/>
                  </a:cubicBezTo>
                  <a:cubicBezTo>
                    <a:pt x="7454" y="9413"/>
                    <a:pt x="6650" y="4960"/>
                    <a:pt x="6650" y="4960"/>
                  </a:cubicBezTo>
                  <a:cubicBezTo>
                    <a:pt x="7172" y="2617"/>
                    <a:pt x="6287" y="38"/>
                    <a:pt x="6287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1"/>
            <p:cNvSpPr/>
            <p:nvPr/>
          </p:nvSpPr>
          <p:spPr>
            <a:xfrm>
              <a:off x="3845556" y="4142458"/>
              <a:ext cx="107681" cy="25688"/>
            </a:xfrm>
            <a:custGeom>
              <a:rect b="b" l="l" r="r" t="t"/>
              <a:pathLst>
                <a:path extrusionOk="0" h="667" w="2796">
                  <a:moveTo>
                    <a:pt x="30" y="1"/>
                  </a:moveTo>
                  <a:cubicBezTo>
                    <a:pt x="6" y="1"/>
                    <a:pt x="0" y="30"/>
                    <a:pt x="21" y="36"/>
                  </a:cubicBezTo>
                  <a:cubicBezTo>
                    <a:pt x="484" y="124"/>
                    <a:pt x="936" y="256"/>
                    <a:pt x="1394" y="361"/>
                  </a:cubicBezTo>
                  <a:cubicBezTo>
                    <a:pt x="1851" y="467"/>
                    <a:pt x="2309" y="572"/>
                    <a:pt x="2772" y="663"/>
                  </a:cubicBezTo>
                  <a:cubicBezTo>
                    <a:pt x="2775" y="666"/>
                    <a:pt x="2777" y="666"/>
                    <a:pt x="2780" y="666"/>
                  </a:cubicBezTo>
                  <a:cubicBezTo>
                    <a:pt x="2790" y="666"/>
                    <a:pt x="2796" y="648"/>
                    <a:pt x="2781" y="643"/>
                  </a:cubicBezTo>
                  <a:cubicBezTo>
                    <a:pt x="2353" y="464"/>
                    <a:pt x="1907" y="323"/>
                    <a:pt x="1452" y="223"/>
                  </a:cubicBezTo>
                  <a:cubicBezTo>
                    <a:pt x="983" y="121"/>
                    <a:pt x="508" y="62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31"/>
            <p:cNvSpPr/>
            <p:nvPr/>
          </p:nvSpPr>
          <p:spPr>
            <a:xfrm>
              <a:off x="3865428" y="4018874"/>
              <a:ext cx="36433" cy="135140"/>
            </a:xfrm>
            <a:custGeom>
              <a:rect b="b" l="l" r="r" t="t"/>
              <a:pathLst>
                <a:path extrusionOk="0" h="3509" w="946">
                  <a:moveTo>
                    <a:pt x="754" y="1"/>
                  </a:moveTo>
                  <a:cubicBezTo>
                    <a:pt x="743" y="1"/>
                    <a:pt x="737" y="6"/>
                    <a:pt x="737" y="18"/>
                  </a:cubicBezTo>
                  <a:cubicBezTo>
                    <a:pt x="725" y="452"/>
                    <a:pt x="737" y="886"/>
                    <a:pt x="737" y="1318"/>
                  </a:cubicBezTo>
                  <a:cubicBezTo>
                    <a:pt x="737" y="1535"/>
                    <a:pt x="746" y="1749"/>
                    <a:pt x="754" y="1969"/>
                  </a:cubicBezTo>
                  <a:cubicBezTo>
                    <a:pt x="754" y="2114"/>
                    <a:pt x="812" y="2538"/>
                    <a:pt x="588" y="2538"/>
                  </a:cubicBezTo>
                  <a:cubicBezTo>
                    <a:pt x="586" y="2538"/>
                    <a:pt x="584" y="2538"/>
                    <a:pt x="581" y="2538"/>
                  </a:cubicBezTo>
                  <a:cubicBezTo>
                    <a:pt x="353" y="2529"/>
                    <a:pt x="323" y="2250"/>
                    <a:pt x="291" y="2086"/>
                  </a:cubicBezTo>
                  <a:cubicBezTo>
                    <a:pt x="247" y="1863"/>
                    <a:pt x="215" y="1640"/>
                    <a:pt x="188" y="1414"/>
                  </a:cubicBezTo>
                  <a:cubicBezTo>
                    <a:pt x="136" y="974"/>
                    <a:pt x="115" y="529"/>
                    <a:pt x="89" y="89"/>
                  </a:cubicBezTo>
                  <a:cubicBezTo>
                    <a:pt x="89" y="79"/>
                    <a:pt x="79" y="73"/>
                    <a:pt x="69" y="73"/>
                  </a:cubicBezTo>
                  <a:cubicBezTo>
                    <a:pt x="61" y="73"/>
                    <a:pt x="53" y="78"/>
                    <a:pt x="53" y="89"/>
                  </a:cubicBezTo>
                  <a:cubicBezTo>
                    <a:pt x="7" y="499"/>
                    <a:pt x="1" y="913"/>
                    <a:pt x="39" y="1323"/>
                  </a:cubicBezTo>
                  <a:cubicBezTo>
                    <a:pt x="56" y="1532"/>
                    <a:pt x="80" y="1740"/>
                    <a:pt x="109" y="1945"/>
                  </a:cubicBezTo>
                  <a:cubicBezTo>
                    <a:pt x="121" y="2118"/>
                    <a:pt x="162" y="2288"/>
                    <a:pt x="224" y="2450"/>
                  </a:cubicBezTo>
                  <a:cubicBezTo>
                    <a:pt x="291" y="2582"/>
                    <a:pt x="417" y="2673"/>
                    <a:pt x="561" y="2699"/>
                  </a:cubicBezTo>
                  <a:cubicBezTo>
                    <a:pt x="558" y="2705"/>
                    <a:pt x="558" y="2711"/>
                    <a:pt x="561" y="2717"/>
                  </a:cubicBezTo>
                  <a:lnTo>
                    <a:pt x="561" y="2819"/>
                  </a:lnTo>
                  <a:lnTo>
                    <a:pt x="561" y="3051"/>
                  </a:lnTo>
                  <a:cubicBezTo>
                    <a:pt x="561" y="3127"/>
                    <a:pt x="573" y="3198"/>
                    <a:pt x="578" y="3271"/>
                  </a:cubicBezTo>
                  <a:cubicBezTo>
                    <a:pt x="581" y="3344"/>
                    <a:pt x="593" y="3418"/>
                    <a:pt x="611" y="3491"/>
                  </a:cubicBezTo>
                  <a:cubicBezTo>
                    <a:pt x="611" y="3500"/>
                    <a:pt x="620" y="3509"/>
                    <a:pt x="631" y="3509"/>
                  </a:cubicBezTo>
                  <a:cubicBezTo>
                    <a:pt x="640" y="3509"/>
                    <a:pt x="649" y="3500"/>
                    <a:pt x="649" y="3491"/>
                  </a:cubicBezTo>
                  <a:cubicBezTo>
                    <a:pt x="664" y="3421"/>
                    <a:pt x="669" y="3350"/>
                    <a:pt x="669" y="3280"/>
                  </a:cubicBezTo>
                  <a:cubicBezTo>
                    <a:pt x="669" y="3201"/>
                    <a:pt x="669" y="3124"/>
                    <a:pt x="678" y="3048"/>
                  </a:cubicBezTo>
                  <a:cubicBezTo>
                    <a:pt x="687" y="2972"/>
                    <a:pt x="678" y="2899"/>
                    <a:pt x="678" y="2825"/>
                  </a:cubicBezTo>
                  <a:lnTo>
                    <a:pt x="678" y="2714"/>
                  </a:lnTo>
                  <a:cubicBezTo>
                    <a:pt x="681" y="2708"/>
                    <a:pt x="681" y="2702"/>
                    <a:pt x="678" y="2696"/>
                  </a:cubicBezTo>
                  <a:cubicBezTo>
                    <a:pt x="754" y="2682"/>
                    <a:pt x="819" y="2632"/>
                    <a:pt x="857" y="2561"/>
                  </a:cubicBezTo>
                  <a:cubicBezTo>
                    <a:pt x="922" y="2412"/>
                    <a:pt x="945" y="2247"/>
                    <a:pt x="930" y="2086"/>
                  </a:cubicBezTo>
                  <a:cubicBezTo>
                    <a:pt x="919" y="1875"/>
                    <a:pt x="904" y="1670"/>
                    <a:pt x="892" y="1464"/>
                  </a:cubicBezTo>
                  <a:cubicBezTo>
                    <a:pt x="866" y="977"/>
                    <a:pt x="825" y="499"/>
                    <a:pt x="772" y="18"/>
                  </a:cubicBezTo>
                  <a:cubicBezTo>
                    <a:pt x="772" y="6"/>
                    <a:pt x="763" y="1"/>
                    <a:pt x="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1"/>
            <p:cNvSpPr/>
            <p:nvPr/>
          </p:nvSpPr>
          <p:spPr>
            <a:xfrm>
              <a:off x="3969602" y="4018758"/>
              <a:ext cx="93085" cy="90081"/>
            </a:xfrm>
            <a:custGeom>
              <a:rect b="b" l="l" r="r" t="t"/>
              <a:pathLst>
                <a:path extrusionOk="0" h="2339" w="2417">
                  <a:moveTo>
                    <a:pt x="18" y="1"/>
                  </a:moveTo>
                  <a:cubicBezTo>
                    <a:pt x="9" y="1"/>
                    <a:pt x="0" y="7"/>
                    <a:pt x="0" y="18"/>
                  </a:cubicBezTo>
                  <a:cubicBezTo>
                    <a:pt x="12" y="121"/>
                    <a:pt x="0" y="224"/>
                    <a:pt x="18" y="323"/>
                  </a:cubicBezTo>
                  <a:cubicBezTo>
                    <a:pt x="38" y="423"/>
                    <a:pt x="47" y="485"/>
                    <a:pt x="62" y="567"/>
                  </a:cubicBezTo>
                  <a:cubicBezTo>
                    <a:pt x="100" y="740"/>
                    <a:pt x="150" y="910"/>
                    <a:pt x="211" y="1077"/>
                  </a:cubicBezTo>
                  <a:cubicBezTo>
                    <a:pt x="329" y="1391"/>
                    <a:pt x="513" y="1676"/>
                    <a:pt x="751" y="1910"/>
                  </a:cubicBezTo>
                  <a:cubicBezTo>
                    <a:pt x="980" y="2130"/>
                    <a:pt x="1267" y="2274"/>
                    <a:pt x="1578" y="2324"/>
                  </a:cubicBezTo>
                  <a:cubicBezTo>
                    <a:pt x="1641" y="2333"/>
                    <a:pt x="1709" y="2338"/>
                    <a:pt x="1780" y="2338"/>
                  </a:cubicBezTo>
                  <a:cubicBezTo>
                    <a:pt x="2008" y="2338"/>
                    <a:pt x="2258" y="2284"/>
                    <a:pt x="2405" y="2127"/>
                  </a:cubicBezTo>
                  <a:cubicBezTo>
                    <a:pt x="2416" y="2127"/>
                    <a:pt x="2412" y="2112"/>
                    <a:pt x="2397" y="2112"/>
                  </a:cubicBezTo>
                  <a:cubicBezTo>
                    <a:pt x="2396" y="2112"/>
                    <a:pt x="2395" y="2112"/>
                    <a:pt x="2394" y="2113"/>
                  </a:cubicBezTo>
                  <a:cubicBezTo>
                    <a:pt x="2262" y="2133"/>
                    <a:pt x="2141" y="2177"/>
                    <a:pt x="2006" y="2183"/>
                  </a:cubicBezTo>
                  <a:cubicBezTo>
                    <a:pt x="1979" y="2185"/>
                    <a:pt x="1952" y="2185"/>
                    <a:pt x="1925" y="2185"/>
                  </a:cubicBezTo>
                  <a:cubicBezTo>
                    <a:pt x="1812" y="2185"/>
                    <a:pt x="1699" y="2171"/>
                    <a:pt x="1590" y="2145"/>
                  </a:cubicBezTo>
                  <a:cubicBezTo>
                    <a:pt x="1302" y="2074"/>
                    <a:pt x="1038" y="1928"/>
                    <a:pt x="827" y="1722"/>
                  </a:cubicBezTo>
                  <a:cubicBezTo>
                    <a:pt x="610" y="1500"/>
                    <a:pt x="440" y="1236"/>
                    <a:pt x="329" y="945"/>
                  </a:cubicBezTo>
                  <a:cubicBezTo>
                    <a:pt x="270" y="807"/>
                    <a:pt x="220" y="664"/>
                    <a:pt x="179" y="517"/>
                  </a:cubicBezTo>
                  <a:cubicBezTo>
                    <a:pt x="132" y="353"/>
                    <a:pt x="73" y="191"/>
                    <a:pt x="35" y="18"/>
                  </a:cubicBezTo>
                  <a:cubicBezTo>
                    <a:pt x="35" y="7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1"/>
            <p:cNvSpPr/>
            <p:nvPr/>
          </p:nvSpPr>
          <p:spPr>
            <a:xfrm>
              <a:off x="4074316" y="4029272"/>
              <a:ext cx="235427" cy="567443"/>
            </a:xfrm>
            <a:custGeom>
              <a:rect b="b" l="l" r="r" t="t"/>
              <a:pathLst>
                <a:path extrusionOk="0" h="14734" w="6113">
                  <a:moveTo>
                    <a:pt x="0" y="0"/>
                  </a:moveTo>
                  <a:lnTo>
                    <a:pt x="0" y="0"/>
                  </a:lnTo>
                  <a:cubicBezTo>
                    <a:pt x="76" y="355"/>
                    <a:pt x="132" y="716"/>
                    <a:pt x="188" y="1077"/>
                  </a:cubicBezTo>
                  <a:cubicBezTo>
                    <a:pt x="241" y="1435"/>
                    <a:pt x="279" y="1799"/>
                    <a:pt x="305" y="2162"/>
                  </a:cubicBezTo>
                  <a:cubicBezTo>
                    <a:pt x="335" y="2523"/>
                    <a:pt x="343" y="2887"/>
                    <a:pt x="326" y="3248"/>
                  </a:cubicBezTo>
                  <a:cubicBezTo>
                    <a:pt x="317" y="3608"/>
                    <a:pt x="252" y="3966"/>
                    <a:pt x="135" y="4306"/>
                  </a:cubicBezTo>
                  <a:lnTo>
                    <a:pt x="135" y="4318"/>
                  </a:lnTo>
                  <a:lnTo>
                    <a:pt x="135" y="4333"/>
                  </a:lnTo>
                  <a:cubicBezTo>
                    <a:pt x="279" y="5386"/>
                    <a:pt x="428" y="6445"/>
                    <a:pt x="593" y="7501"/>
                  </a:cubicBezTo>
                  <a:cubicBezTo>
                    <a:pt x="672" y="8029"/>
                    <a:pt x="754" y="8557"/>
                    <a:pt x="842" y="9082"/>
                  </a:cubicBezTo>
                  <a:cubicBezTo>
                    <a:pt x="889" y="9346"/>
                    <a:pt x="933" y="9607"/>
                    <a:pt x="983" y="9871"/>
                  </a:cubicBezTo>
                  <a:cubicBezTo>
                    <a:pt x="1009" y="10003"/>
                    <a:pt x="1033" y="10132"/>
                    <a:pt x="1062" y="10264"/>
                  </a:cubicBezTo>
                  <a:cubicBezTo>
                    <a:pt x="1085" y="10399"/>
                    <a:pt x="1121" y="10534"/>
                    <a:pt x="1171" y="10663"/>
                  </a:cubicBezTo>
                  <a:cubicBezTo>
                    <a:pt x="1241" y="10780"/>
                    <a:pt x="1326" y="10891"/>
                    <a:pt x="1423" y="10988"/>
                  </a:cubicBezTo>
                  <a:cubicBezTo>
                    <a:pt x="1517" y="11085"/>
                    <a:pt x="1613" y="11179"/>
                    <a:pt x="1707" y="11273"/>
                  </a:cubicBezTo>
                  <a:cubicBezTo>
                    <a:pt x="1904" y="11458"/>
                    <a:pt x="2106" y="11631"/>
                    <a:pt x="2309" y="11807"/>
                  </a:cubicBezTo>
                  <a:cubicBezTo>
                    <a:pt x="2716" y="12150"/>
                    <a:pt x="3133" y="12490"/>
                    <a:pt x="3552" y="12816"/>
                  </a:cubicBezTo>
                  <a:cubicBezTo>
                    <a:pt x="4391" y="13473"/>
                    <a:pt x="5248" y="14112"/>
                    <a:pt x="6113" y="14734"/>
                  </a:cubicBezTo>
                  <a:cubicBezTo>
                    <a:pt x="5268" y="14083"/>
                    <a:pt x="4429" y="13423"/>
                    <a:pt x="3599" y="12757"/>
                  </a:cubicBezTo>
                  <a:cubicBezTo>
                    <a:pt x="3186" y="12423"/>
                    <a:pt x="2775" y="12082"/>
                    <a:pt x="2373" y="11730"/>
                  </a:cubicBezTo>
                  <a:cubicBezTo>
                    <a:pt x="2174" y="11557"/>
                    <a:pt x="1974" y="11381"/>
                    <a:pt x="1784" y="11196"/>
                  </a:cubicBezTo>
                  <a:cubicBezTo>
                    <a:pt x="1687" y="11106"/>
                    <a:pt x="1593" y="11012"/>
                    <a:pt x="1502" y="10915"/>
                  </a:cubicBezTo>
                  <a:cubicBezTo>
                    <a:pt x="1414" y="10824"/>
                    <a:pt x="1335" y="10721"/>
                    <a:pt x="1270" y="10613"/>
                  </a:cubicBezTo>
                  <a:cubicBezTo>
                    <a:pt x="1226" y="10493"/>
                    <a:pt x="1194" y="10366"/>
                    <a:pt x="1173" y="10240"/>
                  </a:cubicBezTo>
                  <a:cubicBezTo>
                    <a:pt x="1144" y="10111"/>
                    <a:pt x="1124" y="9979"/>
                    <a:pt x="1097" y="9850"/>
                  </a:cubicBezTo>
                  <a:cubicBezTo>
                    <a:pt x="1050" y="9589"/>
                    <a:pt x="1006" y="9325"/>
                    <a:pt x="962" y="9064"/>
                  </a:cubicBezTo>
                  <a:lnTo>
                    <a:pt x="710" y="7483"/>
                  </a:lnTo>
                  <a:cubicBezTo>
                    <a:pt x="544" y="6440"/>
                    <a:pt x="395" y="5383"/>
                    <a:pt x="231" y="4335"/>
                  </a:cubicBezTo>
                  <a:lnTo>
                    <a:pt x="231" y="4335"/>
                  </a:lnTo>
                  <a:cubicBezTo>
                    <a:pt x="344" y="3985"/>
                    <a:pt x="402" y="3621"/>
                    <a:pt x="408" y="3253"/>
                  </a:cubicBezTo>
                  <a:cubicBezTo>
                    <a:pt x="420" y="2887"/>
                    <a:pt x="408" y="2520"/>
                    <a:pt x="370" y="2156"/>
                  </a:cubicBezTo>
                  <a:cubicBezTo>
                    <a:pt x="299" y="1429"/>
                    <a:pt x="173" y="71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1"/>
            <p:cNvSpPr/>
            <p:nvPr/>
          </p:nvSpPr>
          <p:spPr>
            <a:xfrm>
              <a:off x="3810318" y="4013598"/>
              <a:ext cx="35509" cy="60542"/>
            </a:xfrm>
            <a:custGeom>
              <a:rect b="b" l="l" r="r" t="t"/>
              <a:pathLst>
                <a:path extrusionOk="0" h="1572" w="922">
                  <a:moveTo>
                    <a:pt x="913" y="1"/>
                  </a:moveTo>
                  <a:cubicBezTo>
                    <a:pt x="910" y="1"/>
                    <a:pt x="907" y="3"/>
                    <a:pt x="907" y="9"/>
                  </a:cubicBezTo>
                  <a:cubicBezTo>
                    <a:pt x="895" y="114"/>
                    <a:pt x="871" y="237"/>
                    <a:pt x="857" y="334"/>
                  </a:cubicBezTo>
                  <a:cubicBezTo>
                    <a:pt x="842" y="434"/>
                    <a:pt x="824" y="528"/>
                    <a:pt x="804" y="622"/>
                  </a:cubicBezTo>
                  <a:cubicBezTo>
                    <a:pt x="766" y="803"/>
                    <a:pt x="704" y="979"/>
                    <a:pt x="613" y="1141"/>
                  </a:cubicBezTo>
                  <a:cubicBezTo>
                    <a:pt x="552" y="1267"/>
                    <a:pt x="446" y="1370"/>
                    <a:pt x="320" y="1431"/>
                  </a:cubicBezTo>
                  <a:cubicBezTo>
                    <a:pt x="270" y="1455"/>
                    <a:pt x="214" y="1463"/>
                    <a:pt x="159" y="1463"/>
                  </a:cubicBezTo>
                  <a:cubicBezTo>
                    <a:pt x="106" y="1452"/>
                    <a:pt x="53" y="1440"/>
                    <a:pt x="3" y="1419"/>
                  </a:cubicBezTo>
                  <a:cubicBezTo>
                    <a:pt x="0" y="1419"/>
                    <a:pt x="3" y="1437"/>
                    <a:pt x="3" y="1437"/>
                  </a:cubicBezTo>
                  <a:cubicBezTo>
                    <a:pt x="55" y="1522"/>
                    <a:pt x="146" y="1572"/>
                    <a:pt x="241" y="1572"/>
                  </a:cubicBezTo>
                  <a:cubicBezTo>
                    <a:pt x="270" y="1572"/>
                    <a:pt x="300" y="1567"/>
                    <a:pt x="329" y="1557"/>
                  </a:cubicBezTo>
                  <a:cubicBezTo>
                    <a:pt x="470" y="1507"/>
                    <a:pt x="584" y="1405"/>
                    <a:pt x="654" y="1273"/>
                  </a:cubicBezTo>
                  <a:cubicBezTo>
                    <a:pt x="748" y="1097"/>
                    <a:pt x="819" y="909"/>
                    <a:pt x="857" y="713"/>
                  </a:cubicBezTo>
                  <a:cubicBezTo>
                    <a:pt x="877" y="601"/>
                    <a:pt x="895" y="487"/>
                    <a:pt x="907" y="372"/>
                  </a:cubicBezTo>
                  <a:cubicBezTo>
                    <a:pt x="915" y="319"/>
                    <a:pt x="921" y="278"/>
                    <a:pt x="921" y="211"/>
                  </a:cubicBezTo>
                  <a:lnTo>
                    <a:pt x="921" y="9"/>
                  </a:lnTo>
                  <a:cubicBezTo>
                    <a:pt x="921" y="4"/>
                    <a:pt x="917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1"/>
            <p:cNvSpPr/>
            <p:nvPr/>
          </p:nvSpPr>
          <p:spPr>
            <a:xfrm>
              <a:off x="3476229" y="3704464"/>
              <a:ext cx="466386" cy="209431"/>
            </a:xfrm>
            <a:custGeom>
              <a:rect b="b" l="l" r="r" t="t"/>
              <a:pathLst>
                <a:path extrusionOk="0" h="5438" w="12110">
                  <a:moveTo>
                    <a:pt x="11397" y="1"/>
                  </a:moveTo>
                  <a:cubicBezTo>
                    <a:pt x="11211" y="1"/>
                    <a:pt x="10966" y="53"/>
                    <a:pt x="10655" y="172"/>
                  </a:cubicBezTo>
                  <a:cubicBezTo>
                    <a:pt x="9051" y="780"/>
                    <a:pt x="6442" y="2104"/>
                    <a:pt x="5913" y="2104"/>
                  </a:cubicBezTo>
                  <a:cubicBezTo>
                    <a:pt x="5889" y="2104"/>
                    <a:pt x="5869" y="2102"/>
                    <a:pt x="5854" y="2096"/>
                  </a:cubicBezTo>
                  <a:cubicBezTo>
                    <a:pt x="4736" y="1588"/>
                    <a:pt x="3648" y="1011"/>
                    <a:pt x="2601" y="374"/>
                  </a:cubicBezTo>
                  <a:cubicBezTo>
                    <a:pt x="2573" y="357"/>
                    <a:pt x="2541" y="349"/>
                    <a:pt x="2507" y="349"/>
                  </a:cubicBezTo>
                  <a:cubicBezTo>
                    <a:pt x="1847" y="349"/>
                    <a:pt x="0" y="3216"/>
                    <a:pt x="585" y="3545"/>
                  </a:cubicBezTo>
                  <a:cubicBezTo>
                    <a:pt x="1234" y="3909"/>
                    <a:pt x="3935" y="5319"/>
                    <a:pt x="5490" y="5434"/>
                  </a:cubicBezTo>
                  <a:cubicBezTo>
                    <a:pt x="5523" y="5436"/>
                    <a:pt x="5556" y="5437"/>
                    <a:pt x="5591" y="5437"/>
                  </a:cubicBezTo>
                  <a:cubicBezTo>
                    <a:pt x="7309" y="5437"/>
                    <a:pt x="10469" y="2450"/>
                    <a:pt x="11300" y="1503"/>
                  </a:cubicBezTo>
                  <a:cubicBezTo>
                    <a:pt x="11945" y="772"/>
                    <a:pt x="12110" y="1"/>
                    <a:pt x="11397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1"/>
            <p:cNvSpPr/>
            <p:nvPr/>
          </p:nvSpPr>
          <p:spPr>
            <a:xfrm>
              <a:off x="3731446" y="3769126"/>
              <a:ext cx="68398" cy="106063"/>
            </a:xfrm>
            <a:custGeom>
              <a:rect b="b" l="l" r="r" t="t"/>
              <a:pathLst>
                <a:path extrusionOk="0" h="2754" w="1776">
                  <a:moveTo>
                    <a:pt x="350" y="0"/>
                  </a:moveTo>
                  <a:cubicBezTo>
                    <a:pt x="350" y="0"/>
                    <a:pt x="1" y="185"/>
                    <a:pt x="98" y="461"/>
                  </a:cubicBezTo>
                  <a:cubicBezTo>
                    <a:pt x="170" y="664"/>
                    <a:pt x="388" y="690"/>
                    <a:pt x="495" y="690"/>
                  </a:cubicBezTo>
                  <a:cubicBezTo>
                    <a:pt x="532" y="690"/>
                    <a:pt x="555" y="687"/>
                    <a:pt x="555" y="687"/>
                  </a:cubicBezTo>
                  <a:lnTo>
                    <a:pt x="555" y="687"/>
                  </a:lnTo>
                  <a:cubicBezTo>
                    <a:pt x="417" y="795"/>
                    <a:pt x="365" y="980"/>
                    <a:pt x="423" y="1144"/>
                  </a:cubicBezTo>
                  <a:cubicBezTo>
                    <a:pt x="487" y="1293"/>
                    <a:pt x="624" y="1326"/>
                    <a:pt x="733" y="1326"/>
                  </a:cubicBezTo>
                  <a:cubicBezTo>
                    <a:pt x="819" y="1326"/>
                    <a:pt x="887" y="1306"/>
                    <a:pt x="887" y="1306"/>
                  </a:cubicBezTo>
                  <a:lnTo>
                    <a:pt x="887" y="1306"/>
                  </a:lnTo>
                  <a:cubicBezTo>
                    <a:pt x="887" y="1306"/>
                    <a:pt x="614" y="1567"/>
                    <a:pt x="752" y="1834"/>
                  </a:cubicBezTo>
                  <a:cubicBezTo>
                    <a:pt x="829" y="1982"/>
                    <a:pt x="977" y="2015"/>
                    <a:pt x="1092" y="2015"/>
                  </a:cubicBezTo>
                  <a:cubicBezTo>
                    <a:pt x="1181" y="2015"/>
                    <a:pt x="1250" y="1995"/>
                    <a:pt x="1250" y="1995"/>
                  </a:cubicBezTo>
                  <a:lnTo>
                    <a:pt x="1250" y="1995"/>
                  </a:lnTo>
                  <a:cubicBezTo>
                    <a:pt x="1080" y="2109"/>
                    <a:pt x="1025" y="2332"/>
                    <a:pt x="1121" y="2511"/>
                  </a:cubicBezTo>
                  <a:cubicBezTo>
                    <a:pt x="1225" y="2706"/>
                    <a:pt x="1398" y="2753"/>
                    <a:pt x="1540" y="2753"/>
                  </a:cubicBezTo>
                  <a:cubicBezTo>
                    <a:pt x="1671" y="2753"/>
                    <a:pt x="1775" y="2713"/>
                    <a:pt x="1775" y="2713"/>
                  </a:cubicBezTo>
                  <a:lnTo>
                    <a:pt x="3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31"/>
            <p:cNvSpPr/>
            <p:nvPr/>
          </p:nvSpPr>
          <p:spPr>
            <a:xfrm>
              <a:off x="3741074" y="3702346"/>
              <a:ext cx="206311" cy="176387"/>
            </a:xfrm>
            <a:custGeom>
              <a:rect b="b" l="l" r="r" t="t"/>
              <a:pathLst>
                <a:path extrusionOk="0" h="4580" w="5357">
                  <a:moveTo>
                    <a:pt x="4557" y="0"/>
                  </a:moveTo>
                  <a:cubicBezTo>
                    <a:pt x="4347" y="0"/>
                    <a:pt x="4067" y="54"/>
                    <a:pt x="3708" y="174"/>
                  </a:cubicBezTo>
                  <a:cubicBezTo>
                    <a:pt x="2444" y="620"/>
                    <a:pt x="1206" y="1142"/>
                    <a:pt x="0" y="1734"/>
                  </a:cubicBezTo>
                  <a:lnTo>
                    <a:pt x="1426" y="4579"/>
                  </a:lnTo>
                  <a:cubicBezTo>
                    <a:pt x="1426" y="4579"/>
                    <a:pt x="3315" y="2957"/>
                    <a:pt x="4324" y="1746"/>
                  </a:cubicBezTo>
                  <a:cubicBezTo>
                    <a:pt x="5126" y="788"/>
                    <a:pt x="5357" y="0"/>
                    <a:pt x="45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31"/>
            <p:cNvSpPr/>
            <p:nvPr/>
          </p:nvSpPr>
          <p:spPr>
            <a:xfrm>
              <a:off x="3765991" y="3763618"/>
              <a:ext cx="50682" cy="90928"/>
            </a:xfrm>
            <a:custGeom>
              <a:rect b="b" l="l" r="r" t="t"/>
              <a:pathLst>
                <a:path extrusionOk="0" h="2361" w="1316">
                  <a:moveTo>
                    <a:pt x="18" y="0"/>
                  </a:moveTo>
                  <a:cubicBezTo>
                    <a:pt x="8" y="0"/>
                    <a:pt x="0" y="10"/>
                    <a:pt x="10" y="20"/>
                  </a:cubicBezTo>
                  <a:cubicBezTo>
                    <a:pt x="397" y="818"/>
                    <a:pt x="826" y="1598"/>
                    <a:pt x="1292" y="2355"/>
                  </a:cubicBezTo>
                  <a:cubicBezTo>
                    <a:pt x="1295" y="2359"/>
                    <a:pt x="1299" y="2360"/>
                    <a:pt x="1302" y="2360"/>
                  </a:cubicBezTo>
                  <a:cubicBezTo>
                    <a:pt x="1309" y="2360"/>
                    <a:pt x="1316" y="2354"/>
                    <a:pt x="1316" y="2346"/>
                  </a:cubicBezTo>
                  <a:cubicBezTo>
                    <a:pt x="928" y="1545"/>
                    <a:pt x="500" y="765"/>
                    <a:pt x="34" y="8"/>
                  </a:cubicBezTo>
                  <a:cubicBezTo>
                    <a:pt x="29" y="3"/>
                    <a:pt x="23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31"/>
            <p:cNvSpPr/>
            <p:nvPr/>
          </p:nvSpPr>
          <p:spPr>
            <a:xfrm>
              <a:off x="3777082" y="3703386"/>
              <a:ext cx="167914" cy="175347"/>
            </a:xfrm>
            <a:custGeom>
              <a:rect b="b" l="l" r="r" t="t"/>
              <a:pathLst>
                <a:path extrusionOk="0" h="4553" w="4360">
                  <a:moveTo>
                    <a:pt x="3829" y="0"/>
                  </a:moveTo>
                  <a:lnTo>
                    <a:pt x="1" y="3570"/>
                  </a:lnTo>
                  <a:lnTo>
                    <a:pt x="488" y="4552"/>
                  </a:lnTo>
                  <a:cubicBezTo>
                    <a:pt x="488" y="4552"/>
                    <a:pt x="2374" y="2927"/>
                    <a:pt x="3386" y="1722"/>
                  </a:cubicBezTo>
                  <a:cubicBezTo>
                    <a:pt x="4107" y="860"/>
                    <a:pt x="4360" y="132"/>
                    <a:pt x="382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31"/>
            <p:cNvSpPr/>
            <p:nvPr/>
          </p:nvSpPr>
          <p:spPr>
            <a:xfrm>
              <a:off x="3358114" y="3652050"/>
              <a:ext cx="242128" cy="205233"/>
            </a:xfrm>
            <a:custGeom>
              <a:rect b="b" l="l" r="r" t="t"/>
              <a:pathLst>
                <a:path extrusionOk="0" h="5329" w="6287">
                  <a:moveTo>
                    <a:pt x="2169" y="1"/>
                  </a:moveTo>
                  <a:cubicBezTo>
                    <a:pt x="2122" y="1"/>
                    <a:pt x="2078" y="11"/>
                    <a:pt x="2036" y="34"/>
                  </a:cubicBezTo>
                  <a:cubicBezTo>
                    <a:pt x="1690" y="221"/>
                    <a:pt x="2115" y="729"/>
                    <a:pt x="2115" y="729"/>
                  </a:cubicBezTo>
                  <a:cubicBezTo>
                    <a:pt x="2115" y="729"/>
                    <a:pt x="1806" y="409"/>
                    <a:pt x="1536" y="409"/>
                  </a:cubicBezTo>
                  <a:cubicBezTo>
                    <a:pt x="1451" y="409"/>
                    <a:pt x="1370" y="441"/>
                    <a:pt x="1303" y="524"/>
                  </a:cubicBezTo>
                  <a:cubicBezTo>
                    <a:pt x="1024" y="870"/>
                    <a:pt x="1467" y="1442"/>
                    <a:pt x="1467" y="1442"/>
                  </a:cubicBezTo>
                  <a:cubicBezTo>
                    <a:pt x="1467" y="1442"/>
                    <a:pt x="1162" y="1218"/>
                    <a:pt x="896" y="1218"/>
                  </a:cubicBezTo>
                  <a:cubicBezTo>
                    <a:pt x="786" y="1218"/>
                    <a:pt x="683" y="1256"/>
                    <a:pt x="611" y="1362"/>
                  </a:cubicBezTo>
                  <a:cubicBezTo>
                    <a:pt x="358" y="1729"/>
                    <a:pt x="828" y="2251"/>
                    <a:pt x="828" y="2251"/>
                  </a:cubicBezTo>
                  <a:cubicBezTo>
                    <a:pt x="828" y="2251"/>
                    <a:pt x="691" y="2157"/>
                    <a:pt x="534" y="2157"/>
                  </a:cubicBezTo>
                  <a:cubicBezTo>
                    <a:pt x="425" y="2157"/>
                    <a:pt x="306" y="2203"/>
                    <a:pt x="218" y="2360"/>
                  </a:cubicBezTo>
                  <a:cubicBezTo>
                    <a:pt x="1" y="2744"/>
                    <a:pt x="1268" y="3785"/>
                    <a:pt x="1743" y="4111"/>
                  </a:cubicBezTo>
                  <a:cubicBezTo>
                    <a:pt x="2218" y="4439"/>
                    <a:pt x="4095" y="5199"/>
                    <a:pt x="4509" y="5328"/>
                  </a:cubicBezTo>
                  <a:lnTo>
                    <a:pt x="6286" y="2451"/>
                  </a:lnTo>
                  <a:cubicBezTo>
                    <a:pt x="6286" y="2451"/>
                    <a:pt x="3805" y="1222"/>
                    <a:pt x="3685" y="1148"/>
                  </a:cubicBezTo>
                  <a:cubicBezTo>
                    <a:pt x="3193" y="858"/>
                    <a:pt x="2590" y="1"/>
                    <a:pt x="2169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31"/>
            <p:cNvSpPr/>
            <p:nvPr/>
          </p:nvSpPr>
          <p:spPr>
            <a:xfrm>
              <a:off x="3411491" y="3705004"/>
              <a:ext cx="71595" cy="56690"/>
            </a:xfrm>
            <a:custGeom>
              <a:rect b="b" l="l" r="r" t="t"/>
              <a:pathLst>
                <a:path extrusionOk="0" h="1472" w="1859">
                  <a:moveTo>
                    <a:pt x="27" y="1"/>
                  </a:moveTo>
                  <a:cubicBezTo>
                    <a:pt x="10" y="1"/>
                    <a:pt x="0" y="24"/>
                    <a:pt x="17" y="49"/>
                  </a:cubicBezTo>
                  <a:cubicBezTo>
                    <a:pt x="512" y="859"/>
                    <a:pt x="991" y="1108"/>
                    <a:pt x="1835" y="1472"/>
                  </a:cubicBezTo>
                  <a:cubicBezTo>
                    <a:pt x="1836" y="1472"/>
                    <a:pt x="1837" y="1472"/>
                    <a:pt x="1837" y="1472"/>
                  </a:cubicBezTo>
                  <a:cubicBezTo>
                    <a:pt x="1848" y="1472"/>
                    <a:pt x="1858" y="1448"/>
                    <a:pt x="1847" y="1448"/>
                  </a:cubicBezTo>
                  <a:cubicBezTo>
                    <a:pt x="1026" y="1011"/>
                    <a:pt x="641" y="747"/>
                    <a:pt x="49" y="14"/>
                  </a:cubicBezTo>
                  <a:cubicBezTo>
                    <a:pt x="41" y="5"/>
                    <a:pt x="33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31"/>
            <p:cNvSpPr/>
            <p:nvPr/>
          </p:nvSpPr>
          <p:spPr>
            <a:xfrm>
              <a:off x="3390348" y="3738817"/>
              <a:ext cx="74791" cy="52416"/>
            </a:xfrm>
            <a:custGeom>
              <a:rect b="b" l="l" r="r" t="t"/>
              <a:pathLst>
                <a:path extrusionOk="0" h="1361" w="1942">
                  <a:moveTo>
                    <a:pt x="9" y="1"/>
                  </a:moveTo>
                  <a:cubicBezTo>
                    <a:pt x="1" y="1"/>
                    <a:pt x="5" y="17"/>
                    <a:pt x="26" y="45"/>
                  </a:cubicBezTo>
                  <a:cubicBezTo>
                    <a:pt x="460" y="714"/>
                    <a:pt x="1138" y="1186"/>
                    <a:pt x="1918" y="1359"/>
                  </a:cubicBezTo>
                  <a:cubicBezTo>
                    <a:pt x="1919" y="1360"/>
                    <a:pt x="1921" y="1360"/>
                    <a:pt x="1923" y="1360"/>
                  </a:cubicBezTo>
                  <a:cubicBezTo>
                    <a:pt x="1930" y="1360"/>
                    <a:pt x="1936" y="1355"/>
                    <a:pt x="1938" y="1348"/>
                  </a:cubicBezTo>
                  <a:cubicBezTo>
                    <a:pt x="1941" y="1339"/>
                    <a:pt x="1936" y="1330"/>
                    <a:pt x="1927" y="1327"/>
                  </a:cubicBezTo>
                  <a:cubicBezTo>
                    <a:pt x="1070" y="1001"/>
                    <a:pt x="668" y="693"/>
                    <a:pt x="44" y="25"/>
                  </a:cubicBezTo>
                  <a:cubicBezTo>
                    <a:pt x="27" y="8"/>
                    <a:pt x="15" y="1"/>
                    <a:pt x="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31"/>
            <p:cNvSpPr/>
            <p:nvPr/>
          </p:nvSpPr>
          <p:spPr>
            <a:xfrm>
              <a:off x="3492212" y="3650625"/>
              <a:ext cx="128131" cy="142458"/>
            </a:xfrm>
            <a:custGeom>
              <a:rect b="b" l="l" r="r" t="t"/>
              <a:pathLst>
                <a:path extrusionOk="0" h="3699" w="3327">
                  <a:moveTo>
                    <a:pt x="508" y="0"/>
                  </a:moveTo>
                  <a:cubicBezTo>
                    <a:pt x="433" y="0"/>
                    <a:pt x="375" y="20"/>
                    <a:pt x="341" y="65"/>
                  </a:cubicBezTo>
                  <a:cubicBezTo>
                    <a:pt x="0" y="517"/>
                    <a:pt x="839" y="1367"/>
                    <a:pt x="1303" y="1719"/>
                  </a:cubicBezTo>
                  <a:cubicBezTo>
                    <a:pt x="1303" y="1719"/>
                    <a:pt x="511" y="2760"/>
                    <a:pt x="977" y="3497"/>
                  </a:cubicBezTo>
                  <a:cubicBezTo>
                    <a:pt x="1069" y="3641"/>
                    <a:pt x="1215" y="3699"/>
                    <a:pt x="1390" y="3699"/>
                  </a:cubicBezTo>
                  <a:cubicBezTo>
                    <a:pt x="2110" y="3699"/>
                    <a:pt x="3327" y="2719"/>
                    <a:pt x="3327" y="2719"/>
                  </a:cubicBezTo>
                  <a:cubicBezTo>
                    <a:pt x="3327" y="2719"/>
                    <a:pt x="2881" y="1678"/>
                    <a:pt x="2582" y="1265"/>
                  </a:cubicBezTo>
                  <a:cubicBezTo>
                    <a:pt x="2324" y="905"/>
                    <a:pt x="1017" y="0"/>
                    <a:pt x="50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1"/>
            <p:cNvSpPr/>
            <p:nvPr/>
          </p:nvSpPr>
          <p:spPr>
            <a:xfrm>
              <a:off x="3825569" y="3691871"/>
              <a:ext cx="252603" cy="313145"/>
            </a:xfrm>
            <a:custGeom>
              <a:rect b="b" l="l" r="r" t="t"/>
              <a:pathLst>
                <a:path extrusionOk="0" h="8131" w="6559">
                  <a:moveTo>
                    <a:pt x="2517" y="0"/>
                  </a:moveTo>
                  <a:cubicBezTo>
                    <a:pt x="1904" y="0"/>
                    <a:pt x="1376" y="381"/>
                    <a:pt x="1220" y="678"/>
                  </a:cubicBezTo>
                  <a:cubicBezTo>
                    <a:pt x="329" y="2396"/>
                    <a:pt x="0" y="8107"/>
                    <a:pt x="30" y="8131"/>
                  </a:cubicBezTo>
                  <a:lnTo>
                    <a:pt x="6559" y="8131"/>
                  </a:lnTo>
                  <a:cubicBezTo>
                    <a:pt x="6559" y="8131"/>
                    <a:pt x="5500" y="1854"/>
                    <a:pt x="3412" y="305"/>
                  </a:cubicBezTo>
                  <a:cubicBezTo>
                    <a:pt x="3115" y="86"/>
                    <a:pt x="2806" y="0"/>
                    <a:pt x="2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1"/>
            <p:cNvSpPr/>
            <p:nvPr/>
          </p:nvSpPr>
          <p:spPr>
            <a:xfrm>
              <a:off x="3819330" y="3781334"/>
              <a:ext cx="262809" cy="227416"/>
            </a:xfrm>
            <a:custGeom>
              <a:rect b="b" l="l" r="r" t="t"/>
              <a:pathLst>
                <a:path extrusionOk="0" h="5905" w="6824">
                  <a:moveTo>
                    <a:pt x="790" y="0"/>
                  </a:moveTo>
                  <a:cubicBezTo>
                    <a:pt x="790" y="0"/>
                    <a:pt x="1" y="4010"/>
                    <a:pt x="98" y="5875"/>
                  </a:cubicBezTo>
                  <a:lnTo>
                    <a:pt x="6824" y="5905"/>
                  </a:lnTo>
                  <a:cubicBezTo>
                    <a:pt x="6824" y="5905"/>
                    <a:pt x="6548" y="3655"/>
                    <a:pt x="6073" y="2514"/>
                  </a:cubicBezTo>
                  <a:cubicBezTo>
                    <a:pt x="6073" y="2514"/>
                    <a:pt x="6061" y="2514"/>
                    <a:pt x="6040" y="2514"/>
                  </a:cubicBezTo>
                  <a:cubicBezTo>
                    <a:pt x="5794" y="2514"/>
                    <a:pt x="4228" y="2497"/>
                    <a:pt x="3723" y="2059"/>
                  </a:cubicBezTo>
                  <a:cubicBezTo>
                    <a:pt x="3172" y="1584"/>
                    <a:pt x="3025" y="73"/>
                    <a:pt x="3025" y="73"/>
                  </a:cubicBezTo>
                  <a:lnTo>
                    <a:pt x="7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31"/>
            <p:cNvSpPr/>
            <p:nvPr/>
          </p:nvSpPr>
          <p:spPr>
            <a:xfrm>
              <a:off x="3856070" y="3803054"/>
              <a:ext cx="68591" cy="96782"/>
            </a:xfrm>
            <a:custGeom>
              <a:rect b="b" l="l" r="r" t="t"/>
              <a:pathLst>
                <a:path extrusionOk="0" h="2513" w="1781">
                  <a:moveTo>
                    <a:pt x="344" y="0"/>
                  </a:moveTo>
                  <a:cubicBezTo>
                    <a:pt x="165" y="0"/>
                    <a:pt x="0" y="455"/>
                    <a:pt x="50" y="923"/>
                  </a:cubicBezTo>
                  <a:cubicBezTo>
                    <a:pt x="144" y="1742"/>
                    <a:pt x="716" y="2513"/>
                    <a:pt x="716" y="2513"/>
                  </a:cubicBezTo>
                  <a:cubicBezTo>
                    <a:pt x="1112" y="2182"/>
                    <a:pt x="1417" y="1759"/>
                    <a:pt x="1605" y="1281"/>
                  </a:cubicBezTo>
                  <a:cubicBezTo>
                    <a:pt x="1780" y="854"/>
                    <a:pt x="1781" y="5"/>
                    <a:pt x="1320" y="5"/>
                  </a:cubicBezTo>
                  <a:cubicBezTo>
                    <a:pt x="1319" y="5"/>
                    <a:pt x="1318" y="5"/>
                    <a:pt x="1317" y="5"/>
                  </a:cubicBezTo>
                  <a:cubicBezTo>
                    <a:pt x="857" y="11"/>
                    <a:pt x="751" y="1137"/>
                    <a:pt x="751" y="1137"/>
                  </a:cubicBezTo>
                  <a:cubicBezTo>
                    <a:pt x="751" y="1137"/>
                    <a:pt x="760" y="134"/>
                    <a:pt x="376" y="5"/>
                  </a:cubicBezTo>
                  <a:cubicBezTo>
                    <a:pt x="365" y="2"/>
                    <a:pt x="354" y="0"/>
                    <a:pt x="3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1"/>
            <p:cNvSpPr/>
            <p:nvPr/>
          </p:nvSpPr>
          <p:spPr>
            <a:xfrm>
              <a:off x="3849715" y="3693989"/>
              <a:ext cx="48641" cy="87693"/>
            </a:xfrm>
            <a:custGeom>
              <a:rect b="b" l="l" r="r" t="t"/>
              <a:pathLst>
                <a:path extrusionOk="0" h="2277" w="1263">
                  <a:moveTo>
                    <a:pt x="984" y="1"/>
                  </a:moveTo>
                  <a:cubicBezTo>
                    <a:pt x="775" y="250"/>
                    <a:pt x="593" y="520"/>
                    <a:pt x="435" y="804"/>
                  </a:cubicBezTo>
                  <a:cubicBezTo>
                    <a:pt x="327" y="1065"/>
                    <a:pt x="1" y="2268"/>
                    <a:pt x="1" y="2268"/>
                  </a:cubicBezTo>
                  <a:lnTo>
                    <a:pt x="280" y="2277"/>
                  </a:lnTo>
                  <a:cubicBezTo>
                    <a:pt x="280" y="2277"/>
                    <a:pt x="526" y="1136"/>
                    <a:pt x="652" y="878"/>
                  </a:cubicBezTo>
                  <a:cubicBezTo>
                    <a:pt x="834" y="570"/>
                    <a:pt x="1039" y="276"/>
                    <a:pt x="1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1"/>
            <p:cNvSpPr/>
            <p:nvPr/>
          </p:nvSpPr>
          <p:spPr>
            <a:xfrm>
              <a:off x="3947381" y="3715248"/>
              <a:ext cx="278099" cy="470738"/>
            </a:xfrm>
            <a:custGeom>
              <a:rect b="b" l="l" r="r" t="t"/>
              <a:pathLst>
                <a:path extrusionOk="0" h="12223" w="7221">
                  <a:moveTo>
                    <a:pt x="478" y="0"/>
                  </a:moveTo>
                  <a:cubicBezTo>
                    <a:pt x="181" y="0"/>
                    <a:pt x="0" y="287"/>
                    <a:pt x="181" y="1056"/>
                  </a:cubicBezTo>
                  <a:cubicBezTo>
                    <a:pt x="829" y="3860"/>
                    <a:pt x="3575" y="11531"/>
                    <a:pt x="3727" y="12135"/>
                  </a:cubicBezTo>
                  <a:cubicBezTo>
                    <a:pt x="3742" y="12195"/>
                    <a:pt x="3812" y="12223"/>
                    <a:pt x="3922" y="12223"/>
                  </a:cubicBezTo>
                  <a:cubicBezTo>
                    <a:pt x="4662" y="12223"/>
                    <a:pt x="7221" y="10986"/>
                    <a:pt x="6983" y="10419"/>
                  </a:cubicBezTo>
                  <a:cubicBezTo>
                    <a:pt x="6575" y="9466"/>
                    <a:pt x="3663" y="3608"/>
                    <a:pt x="1483" y="678"/>
                  </a:cubicBezTo>
                  <a:cubicBezTo>
                    <a:pt x="1199" y="294"/>
                    <a:pt x="779" y="0"/>
                    <a:pt x="47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1"/>
            <p:cNvSpPr/>
            <p:nvPr/>
          </p:nvSpPr>
          <p:spPr>
            <a:xfrm>
              <a:off x="4125806" y="4217902"/>
              <a:ext cx="94163" cy="125397"/>
            </a:xfrm>
            <a:custGeom>
              <a:rect b="b" l="l" r="r" t="t"/>
              <a:pathLst>
                <a:path extrusionOk="0" h="3256" w="2445">
                  <a:moveTo>
                    <a:pt x="1338" y="1"/>
                  </a:moveTo>
                  <a:lnTo>
                    <a:pt x="1" y="670"/>
                  </a:lnTo>
                  <a:cubicBezTo>
                    <a:pt x="743" y="1506"/>
                    <a:pt x="1060" y="1608"/>
                    <a:pt x="1303" y="2644"/>
                  </a:cubicBezTo>
                  <a:cubicBezTo>
                    <a:pt x="1395" y="3028"/>
                    <a:pt x="1595" y="3255"/>
                    <a:pt x="1784" y="3255"/>
                  </a:cubicBezTo>
                  <a:cubicBezTo>
                    <a:pt x="1932" y="3255"/>
                    <a:pt x="2072" y="3117"/>
                    <a:pt x="2151" y="2808"/>
                  </a:cubicBezTo>
                  <a:cubicBezTo>
                    <a:pt x="2444" y="1652"/>
                    <a:pt x="1717" y="368"/>
                    <a:pt x="1338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1"/>
            <p:cNvSpPr/>
            <p:nvPr/>
          </p:nvSpPr>
          <p:spPr>
            <a:xfrm>
              <a:off x="4076434" y="4109569"/>
              <a:ext cx="250062" cy="189327"/>
            </a:xfrm>
            <a:custGeom>
              <a:rect b="b" l="l" r="r" t="t"/>
              <a:pathLst>
                <a:path extrusionOk="0" h="4916" w="6493">
                  <a:moveTo>
                    <a:pt x="3371" y="1"/>
                  </a:moveTo>
                  <a:lnTo>
                    <a:pt x="1" y="567"/>
                  </a:lnTo>
                  <a:cubicBezTo>
                    <a:pt x="1" y="567"/>
                    <a:pt x="259" y="2133"/>
                    <a:pt x="960" y="3101"/>
                  </a:cubicBezTo>
                  <a:cubicBezTo>
                    <a:pt x="1410" y="3722"/>
                    <a:pt x="2480" y="4915"/>
                    <a:pt x="4582" y="4915"/>
                  </a:cubicBezTo>
                  <a:cubicBezTo>
                    <a:pt x="4753" y="4915"/>
                    <a:pt x="4931" y="4907"/>
                    <a:pt x="5116" y="4891"/>
                  </a:cubicBezTo>
                  <a:cubicBezTo>
                    <a:pt x="5700" y="4838"/>
                    <a:pt x="6492" y="4348"/>
                    <a:pt x="5509" y="4090"/>
                  </a:cubicBezTo>
                  <a:cubicBezTo>
                    <a:pt x="4808" y="3908"/>
                    <a:pt x="4310" y="4002"/>
                    <a:pt x="3923" y="3820"/>
                  </a:cubicBezTo>
                  <a:cubicBezTo>
                    <a:pt x="3923" y="3820"/>
                    <a:pt x="4858" y="3078"/>
                    <a:pt x="4782" y="2497"/>
                  </a:cubicBezTo>
                  <a:cubicBezTo>
                    <a:pt x="4715" y="1987"/>
                    <a:pt x="4612" y="1482"/>
                    <a:pt x="4474" y="987"/>
                  </a:cubicBezTo>
                  <a:cubicBezTo>
                    <a:pt x="4377" y="992"/>
                    <a:pt x="4280" y="1004"/>
                    <a:pt x="4187" y="1022"/>
                  </a:cubicBezTo>
                  <a:cubicBezTo>
                    <a:pt x="4187" y="1022"/>
                    <a:pt x="4063" y="485"/>
                    <a:pt x="3371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1"/>
            <p:cNvSpPr/>
            <p:nvPr/>
          </p:nvSpPr>
          <p:spPr>
            <a:xfrm>
              <a:off x="4135087" y="4130596"/>
              <a:ext cx="179199" cy="128709"/>
            </a:xfrm>
            <a:custGeom>
              <a:rect b="b" l="l" r="r" t="t"/>
              <a:pathLst>
                <a:path extrusionOk="0" h="3342" w="4653">
                  <a:moveTo>
                    <a:pt x="3600" y="1"/>
                  </a:moveTo>
                  <a:cubicBezTo>
                    <a:pt x="3332" y="1"/>
                    <a:pt x="2949" y="202"/>
                    <a:pt x="2574" y="202"/>
                  </a:cubicBezTo>
                  <a:cubicBezTo>
                    <a:pt x="2485" y="202"/>
                    <a:pt x="2396" y="191"/>
                    <a:pt x="2309" y="162"/>
                  </a:cubicBezTo>
                  <a:cubicBezTo>
                    <a:pt x="2308" y="162"/>
                    <a:pt x="2306" y="161"/>
                    <a:pt x="2305" y="161"/>
                  </a:cubicBezTo>
                  <a:cubicBezTo>
                    <a:pt x="2134" y="161"/>
                    <a:pt x="0" y="3121"/>
                    <a:pt x="0" y="3121"/>
                  </a:cubicBezTo>
                  <a:cubicBezTo>
                    <a:pt x="341" y="3202"/>
                    <a:pt x="992" y="3342"/>
                    <a:pt x="1648" y="3342"/>
                  </a:cubicBezTo>
                  <a:cubicBezTo>
                    <a:pt x="1805" y="3342"/>
                    <a:pt x="1962" y="3334"/>
                    <a:pt x="2115" y="3315"/>
                  </a:cubicBezTo>
                  <a:cubicBezTo>
                    <a:pt x="2992" y="3207"/>
                    <a:pt x="4652" y="2761"/>
                    <a:pt x="4564" y="2115"/>
                  </a:cubicBezTo>
                  <a:cubicBezTo>
                    <a:pt x="4523" y="1795"/>
                    <a:pt x="4213" y="1743"/>
                    <a:pt x="4015" y="1743"/>
                  </a:cubicBezTo>
                  <a:cubicBezTo>
                    <a:pt x="3920" y="1743"/>
                    <a:pt x="3852" y="1755"/>
                    <a:pt x="3852" y="1755"/>
                  </a:cubicBezTo>
                  <a:cubicBezTo>
                    <a:pt x="3852" y="1755"/>
                    <a:pt x="4503" y="1429"/>
                    <a:pt x="4341" y="1010"/>
                  </a:cubicBezTo>
                  <a:cubicBezTo>
                    <a:pt x="4256" y="776"/>
                    <a:pt x="4034" y="731"/>
                    <a:pt x="3876" y="731"/>
                  </a:cubicBezTo>
                  <a:cubicBezTo>
                    <a:pt x="3778" y="731"/>
                    <a:pt x="3705" y="749"/>
                    <a:pt x="3705" y="749"/>
                  </a:cubicBezTo>
                  <a:cubicBezTo>
                    <a:pt x="3705" y="749"/>
                    <a:pt x="4066" y="482"/>
                    <a:pt x="3869" y="141"/>
                  </a:cubicBezTo>
                  <a:cubicBezTo>
                    <a:pt x="3807" y="37"/>
                    <a:pt x="3714" y="1"/>
                    <a:pt x="3600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1"/>
            <p:cNvSpPr/>
            <p:nvPr/>
          </p:nvSpPr>
          <p:spPr>
            <a:xfrm>
              <a:off x="4205910" y="4197953"/>
              <a:ext cx="77603" cy="25418"/>
            </a:xfrm>
            <a:custGeom>
              <a:rect b="b" l="l" r="r" t="t"/>
              <a:pathLst>
                <a:path extrusionOk="0" h="660" w="2015">
                  <a:moveTo>
                    <a:pt x="2008" y="0"/>
                  </a:moveTo>
                  <a:cubicBezTo>
                    <a:pt x="2006" y="0"/>
                    <a:pt x="2004" y="1"/>
                    <a:pt x="2001" y="3"/>
                  </a:cubicBezTo>
                  <a:cubicBezTo>
                    <a:pt x="1364" y="299"/>
                    <a:pt x="693" y="519"/>
                    <a:pt x="3" y="654"/>
                  </a:cubicBezTo>
                  <a:lnTo>
                    <a:pt x="0" y="660"/>
                  </a:lnTo>
                  <a:cubicBezTo>
                    <a:pt x="716" y="654"/>
                    <a:pt x="1414" y="434"/>
                    <a:pt x="2001" y="23"/>
                  </a:cubicBezTo>
                  <a:cubicBezTo>
                    <a:pt x="2013" y="14"/>
                    <a:pt x="2015" y="0"/>
                    <a:pt x="2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1"/>
            <p:cNvSpPr/>
            <p:nvPr/>
          </p:nvSpPr>
          <p:spPr>
            <a:xfrm>
              <a:off x="4202752" y="4159441"/>
              <a:ext cx="75716" cy="29924"/>
            </a:xfrm>
            <a:custGeom>
              <a:rect b="b" l="l" r="r" t="t"/>
              <a:pathLst>
                <a:path extrusionOk="0" h="777" w="1966">
                  <a:moveTo>
                    <a:pt x="1959" y="0"/>
                  </a:moveTo>
                  <a:cubicBezTo>
                    <a:pt x="1958" y="0"/>
                    <a:pt x="1956" y="1"/>
                    <a:pt x="1954" y="2"/>
                  </a:cubicBezTo>
                  <a:cubicBezTo>
                    <a:pt x="1335" y="331"/>
                    <a:pt x="678" y="586"/>
                    <a:pt x="0" y="768"/>
                  </a:cubicBezTo>
                  <a:lnTo>
                    <a:pt x="0" y="777"/>
                  </a:lnTo>
                  <a:cubicBezTo>
                    <a:pt x="707" y="706"/>
                    <a:pt x="1382" y="445"/>
                    <a:pt x="1954" y="23"/>
                  </a:cubicBezTo>
                  <a:cubicBezTo>
                    <a:pt x="1966" y="13"/>
                    <a:pt x="1966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1"/>
            <p:cNvSpPr/>
            <p:nvPr/>
          </p:nvSpPr>
          <p:spPr>
            <a:xfrm>
              <a:off x="3984160" y="3857779"/>
              <a:ext cx="115268" cy="52878"/>
            </a:xfrm>
            <a:custGeom>
              <a:rect b="b" l="l" r="r" t="t"/>
              <a:pathLst>
                <a:path extrusionOk="0" h="1373" w="2993">
                  <a:moveTo>
                    <a:pt x="2878" y="1"/>
                  </a:moveTo>
                  <a:lnTo>
                    <a:pt x="0" y="1057"/>
                  </a:lnTo>
                  <a:cubicBezTo>
                    <a:pt x="0" y="1057"/>
                    <a:pt x="120" y="1372"/>
                    <a:pt x="360" y="1372"/>
                  </a:cubicBezTo>
                  <a:cubicBezTo>
                    <a:pt x="381" y="1372"/>
                    <a:pt x="403" y="1370"/>
                    <a:pt x="426" y="1365"/>
                  </a:cubicBezTo>
                  <a:cubicBezTo>
                    <a:pt x="710" y="1303"/>
                    <a:pt x="710" y="945"/>
                    <a:pt x="710" y="945"/>
                  </a:cubicBezTo>
                  <a:cubicBezTo>
                    <a:pt x="783" y="1069"/>
                    <a:pt x="916" y="1143"/>
                    <a:pt x="1057" y="1143"/>
                  </a:cubicBezTo>
                  <a:cubicBezTo>
                    <a:pt x="1086" y="1143"/>
                    <a:pt x="1115" y="1140"/>
                    <a:pt x="1144" y="1133"/>
                  </a:cubicBezTo>
                  <a:cubicBezTo>
                    <a:pt x="1423" y="1054"/>
                    <a:pt x="1359" y="693"/>
                    <a:pt x="1359" y="693"/>
                  </a:cubicBezTo>
                  <a:lnTo>
                    <a:pt x="1359" y="693"/>
                  </a:lnTo>
                  <a:cubicBezTo>
                    <a:pt x="1359" y="693"/>
                    <a:pt x="1522" y="919"/>
                    <a:pt x="1746" y="919"/>
                  </a:cubicBezTo>
                  <a:cubicBezTo>
                    <a:pt x="1784" y="919"/>
                    <a:pt x="1823" y="913"/>
                    <a:pt x="1863" y="898"/>
                  </a:cubicBezTo>
                  <a:cubicBezTo>
                    <a:pt x="2145" y="796"/>
                    <a:pt x="2092" y="423"/>
                    <a:pt x="2092" y="423"/>
                  </a:cubicBezTo>
                  <a:lnTo>
                    <a:pt x="2092" y="423"/>
                  </a:lnTo>
                  <a:cubicBezTo>
                    <a:pt x="2161" y="562"/>
                    <a:pt x="2301" y="644"/>
                    <a:pt x="2446" y="644"/>
                  </a:cubicBezTo>
                  <a:cubicBezTo>
                    <a:pt x="2491" y="644"/>
                    <a:pt x="2537" y="636"/>
                    <a:pt x="2582" y="620"/>
                  </a:cubicBezTo>
                  <a:cubicBezTo>
                    <a:pt x="2992" y="476"/>
                    <a:pt x="2878" y="1"/>
                    <a:pt x="2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1"/>
            <p:cNvSpPr/>
            <p:nvPr/>
          </p:nvSpPr>
          <p:spPr>
            <a:xfrm>
              <a:off x="3935866" y="3702346"/>
              <a:ext cx="163563" cy="199880"/>
            </a:xfrm>
            <a:custGeom>
              <a:rect b="b" l="l" r="r" t="t"/>
              <a:pathLst>
                <a:path extrusionOk="0" h="5190" w="4247">
                  <a:moveTo>
                    <a:pt x="501" y="1"/>
                  </a:moveTo>
                  <a:cubicBezTo>
                    <a:pt x="159" y="1"/>
                    <a:pt x="1" y="389"/>
                    <a:pt x="178" y="1312"/>
                  </a:cubicBezTo>
                  <a:cubicBezTo>
                    <a:pt x="454" y="2623"/>
                    <a:pt x="809" y="3920"/>
                    <a:pt x="1237" y="5190"/>
                  </a:cubicBezTo>
                  <a:lnTo>
                    <a:pt x="4246" y="4148"/>
                  </a:lnTo>
                  <a:cubicBezTo>
                    <a:pt x="4246" y="4148"/>
                    <a:pt x="2888" y="2069"/>
                    <a:pt x="1821" y="907"/>
                  </a:cubicBezTo>
                  <a:cubicBezTo>
                    <a:pt x="1304" y="343"/>
                    <a:pt x="822" y="1"/>
                    <a:pt x="5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1"/>
            <p:cNvSpPr/>
            <p:nvPr/>
          </p:nvSpPr>
          <p:spPr>
            <a:xfrm>
              <a:off x="3981464" y="3838947"/>
              <a:ext cx="96936" cy="38089"/>
            </a:xfrm>
            <a:custGeom>
              <a:rect b="b" l="l" r="r" t="t"/>
              <a:pathLst>
                <a:path extrusionOk="0" h="989" w="2517">
                  <a:moveTo>
                    <a:pt x="2499" y="0"/>
                  </a:moveTo>
                  <a:cubicBezTo>
                    <a:pt x="1654" y="279"/>
                    <a:pt x="824" y="601"/>
                    <a:pt x="12" y="965"/>
                  </a:cubicBezTo>
                  <a:cubicBezTo>
                    <a:pt x="0" y="965"/>
                    <a:pt x="6" y="988"/>
                    <a:pt x="15" y="988"/>
                  </a:cubicBezTo>
                  <a:cubicBezTo>
                    <a:pt x="857" y="710"/>
                    <a:pt x="1687" y="387"/>
                    <a:pt x="2499" y="23"/>
                  </a:cubicBezTo>
                  <a:cubicBezTo>
                    <a:pt x="2517" y="18"/>
                    <a:pt x="250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1"/>
            <p:cNvSpPr/>
            <p:nvPr/>
          </p:nvSpPr>
          <p:spPr>
            <a:xfrm>
              <a:off x="3951425" y="3790114"/>
              <a:ext cx="32273" cy="113188"/>
            </a:xfrm>
            <a:custGeom>
              <a:rect b="b" l="l" r="r" t="t"/>
              <a:pathLst>
                <a:path extrusionOk="0" h="2939" w="838">
                  <a:moveTo>
                    <a:pt x="6" y="1"/>
                  </a:moveTo>
                  <a:cubicBezTo>
                    <a:pt x="6" y="1"/>
                    <a:pt x="6" y="2"/>
                    <a:pt x="6" y="3"/>
                  </a:cubicBezTo>
                  <a:lnTo>
                    <a:pt x="6" y="3"/>
                  </a:lnTo>
                  <a:cubicBezTo>
                    <a:pt x="6" y="2"/>
                    <a:pt x="6" y="1"/>
                    <a:pt x="6" y="1"/>
                  </a:cubicBezTo>
                  <a:close/>
                  <a:moveTo>
                    <a:pt x="6" y="3"/>
                  </a:moveTo>
                  <a:cubicBezTo>
                    <a:pt x="6" y="5"/>
                    <a:pt x="0" y="8"/>
                    <a:pt x="3" y="13"/>
                  </a:cubicBezTo>
                  <a:cubicBezTo>
                    <a:pt x="73" y="391"/>
                    <a:pt x="164" y="763"/>
                    <a:pt x="258" y="1133"/>
                  </a:cubicBezTo>
                  <a:cubicBezTo>
                    <a:pt x="205" y="1016"/>
                    <a:pt x="152" y="898"/>
                    <a:pt x="94" y="778"/>
                  </a:cubicBezTo>
                  <a:cubicBezTo>
                    <a:pt x="94" y="774"/>
                    <a:pt x="91" y="772"/>
                    <a:pt x="88" y="772"/>
                  </a:cubicBezTo>
                  <a:cubicBezTo>
                    <a:pt x="80" y="772"/>
                    <a:pt x="67" y="782"/>
                    <a:pt x="73" y="793"/>
                  </a:cubicBezTo>
                  <a:lnTo>
                    <a:pt x="220" y="1118"/>
                  </a:lnTo>
                  <a:cubicBezTo>
                    <a:pt x="243" y="1171"/>
                    <a:pt x="264" y="1224"/>
                    <a:pt x="290" y="1280"/>
                  </a:cubicBezTo>
                  <a:cubicBezTo>
                    <a:pt x="293" y="1291"/>
                    <a:pt x="296" y="1300"/>
                    <a:pt x="302" y="1309"/>
                  </a:cubicBezTo>
                  <a:cubicBezTo>
                    <a:pt x="314" y="1359"/>
                    <a:pt x="328" y="1409"/>
                    <a:pt x="343" y="1459"/>
                  </a:cubicBezTo>
                  <a:lnTo>
                    <a:pt x="352" y="1497"/>
                  </a:lnTo>
                  <a:cubicBezTo>
                    <a:pt x="469" y="1987"/>
                    <a:pt x="622" y="2465"/>
                    <a:pt x="809" y="2931"/>
                  </a:cubicBezTo>
                  <a:cubicBezTo>
                    <a:pt x="809" y="2937"/>
                    <a:pt x="812" y="2939"/>
                    <a:pt x="816" y="2939"/>
                  </a:cubicBezTo>
                  <a:cubicBezTo>
                    <a:pt x="824" y="2939"/>
                    <a:pt x="838" y="2928"/>
                    <a:pt x="836" y="2922"/>
                  </a:cubicBezTo>
                  <a:cubicBezTo>
                    <a:pt x="730" y="2427"/>
                    <a:pt x="598" y="1940"/>
                    <a:pt x="443" y="1459"/>
                  </a:cubicBezTo>
                  <a:cubicBezTo>
                    <a:pt x="305" y="969"/>
                    <a:pt x="164" y="483"/>
                    <a:pt x="6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1"/>
            <p:cNvSpPr/>
            <p:nvPr/>
          </p:nvSpPr>
          <p:spPr>
            <a:xfrm>
              <a:off x="3688082" y="3390402"/>
              <a:ext cx="173229" cy="177080"/>
            </a:xfrm>
            <a:custGeom>
              <a:rect b="b" l="l" r="r" t="t"/>
              <a:pathLst>
                <a:path extrusionOk="0" h="4598" w="4498">
                  <a:moveTo>
                    <a:pt x="1712" y="48"/>
                  </a:moveTo>
                  <a:cubicBezTo>
                    <a:pt x="1776" y="48"/>
                    <a:pt x="1840" y="69"/>
                    <a:pt x="1892" y="111"/>
                  </a:cubicBezTo>
                  <a:lnTo>
                    <a:pt x="1881" y="120"/>
                  </a:lnTo>
                  <a:cubicBezTo>
                    <a:pt x="1881" y="120"/>
                    <a:pt x="1843" y="105"/>
                    <a:pt x="1825" y="99"/>
                  </a:cubicBezTo>
                  <a:cubicBezTo>
                    <a:pt x="1787" y="93"/>
                    <a:pt x="1752" y="90"/>
                    <a:pt x="1714" y="90"/>
                  </a:cubicBezTo>
                  <a:cubicBezTo>
                    <a:pt x="1637" y="96"/>
                    <a:pt x="1564" y="122"/>
                    <a:pt x="1502" y="166"/>
                  </a:cubicBezTo>
                  <a:cubicBezTo>
                    <a:pt x="1476" y="187"/>
                    <a:pt x="1452" y="213"/>
                    <a:pt x="1429" y="240"/>
                  </a:cubicBezTo>
                  <a:lnTo>
                    <a:pt x="1423" y="249"/>
                  </a:lnTo>
                  <a:cubicBezTo>
                    <a:pt x="1450" y="187"/>
                    <a:pt x="1494" y="134"/>
                    <a:pt x="1549" y="96"/>
                  </a:cubicBezTo>
                  <a:cubicBezTo>
                    <a:pt x="1599" y="64"/>
                    <a:pt x="1656" y="48"/>
                    <a:pt x="1712" y="48"/>
                  </a:cubicBezTo>
                  <a:close/>
                  <a:moveTo>
                    <a:pt x="4054" y="895"/>
                  </a:moveTo>
                  <a:cubicBezTo>
                    <a:pt x="4140" y="895"/>
                    <a:pt x="4224" y="939"/>
                    <a:pt x="4271" y="1017"/>
                  </a:cubicBezTo>
                  <a:cubicBezTo>
                    <a:pt x="4315" y="1093"/>
                    <a:pt x="4315" y="1190"/>
                    <a:pt x="4271" y="1266"/>
                  </a:cubicBezTo>
                  <a:cubicBezTo>
                    <a:pt x="4277" y="1208"/>
                    <a:pt x="4268" y="1146"/>
                    <a:pt x="4242" y="1093"/>
                  </a:cubicBezTo>
                  <a:cubicBezTo>
                    <a:pt x="4198" y="988"/>
                    <a:pt x="4096" y="922"/>
                    <a:pt x="3984" y="922"/>
                  </a:cubicBezTo>
                  <a:cubicBezTo>
                    <a:pt x="3977" y="922"/>
                    <a:pt x="3970" y="923"/>
                    <a:pt x="3963" y="923"/>
                  </a:cubicBezTo>
                  <a:lnTo>
                    <a:pt x="3963" y="911"/>
                  </a:lnTo>
                  <a:cubicBezTo>
                    <a:pt x="3993" y="900"/>
                    <a:pt x="4024" y="895"/>
                    <a:pt x="4054" y="895"/>
                  </a:cubicBezTo>
                  <a:close/>
                  <a:moveTo>
                    <a:pt x="1341" y="4015"/>
                  </a:moveTo>
                  <a:lnTo>
                    <a:pt x="1341" y="4021"/>
                  </a:lnTo>
                  <a:cubicBezTo>
                    <a:pt x="1379" y="4276"/>
                    <a:pt x="1601" y="4461"/>
                    <a:pt x="1853" y="4461"/>
                  </a:cubicBezTo>
                  <a:cubicBezTo>
                    <a:pt x="1873" y="4461"/>
                    <a:pt x="1893" y="4460"/>
                    <a:pt x="1913" y="4458"/>
                  </a:cubicBezTo>
                  <a:lnTo>
                    <a:pt x="1913" y="4458"/>
                  </a:lnTo>
                  <a:cubicBezTo>
                    <a:pt x="1871" y="4465"/>
                    <a:pt x="1829" y="4469"/>
                    <a:pt x="1788" y="4469"/>
                  </a:cubicBezTo>
                  <a:cubicBezTo>
                    <a:pt x="1548" y="4469"/>
                    <a:pt x="1338" y="4333"/>
                    <a:pt x="1341" y="4015"/>
                  </a:cubicBezTo>
                  <a:close/>
                  <a:moveTo>
                    <a:pt x="2220" y="1"/>
                  </a:moveTo>
                  <a:cubicBezTo>
                    <a:pt x="2201" y="1"/>
                    <a:pt x="2182" y="2"/>
                    <a:pt x="2162" y="5"/>
                  </a:cubicBezTo>
                  <a:cubicBezTo>
                    <a:pt x="2074" y="17"/>
                    <a:pt x="1986" y="46"/>
                    <a:pt x="1913" y="99"/>
                  </a:cubicBezTo>
                  <a:cubicBezTo>
                    <a:pt x="1859" y="41"/>
                    <a:pt x="1782" y="9"/>
                    <a:pt x="1705" y="9"/>
                  </a:cubicBezTo>
                  <a:cubicBezTo>
                    <a:pt x="1665" y="9"/>
                    <a:pt x="1625" y="18"/>
                    <a:pt x="1587" y="34"/>
                  </a:cubicBezTo>
                  <a:cubicBezTo>
                    <a:pt x="1488" y="84"/>
                    <a:pt x="1414" y="178"/>
                    <a:pt x="1388" y="287"/>
                  </a:cubicBezTo>
                  <a:cubicBezTo>
                    <a:pt x="1364" y="307"/>
                    <a:pt x="1338" y="322"/>
                    <a:pt x="1306" y="331"/>
                  </a:cubicBezTo>
                  <a:cubicBezTo>
                    <a:pt x="1147" y="375"/>
                    <a:pt x="1018" y="498"/>
                    <a:pt x="968" y="656"/>
                  </a:cubicBezTo>
                  <a:cubicBezTo>
                    <a:pt x="963" y="656"/>
                    <a:pt x="958" y="656"/>
                    <a:pt x="953" y="656"/>
                  </a:cubicBezTo>
                  <a:cubicBezTo>
                    <a:pt x="781" y="656"/>
                    <a:pt x="637" y="794"/>
                    <a:pt x="628" y="967"/>
                  </a:cubicBezTo>
                  <a:cubicBezTo>
                    <a:pt x="628" y="988"/>
                    <a:pt x="628" y="1008"/>
                    <a:pt x="631" y="1029"/>
                  </a:cubicBezTo>
                  <a:cubicBezTo>
                    <a:pt x="435" y="1087"/>
                    <a:pt x="320" y="1293"/>
                    <a:pt x="376" y="1489"/>
                  </a:cubicBezTo>
                  <a:cubicBezTo>
                    <a:pt x="226" y="1545"/>
                    <a:pt x="106" y="1665"/>
                    <a:pt x="50" y="1815"/>
                  </a:cubicBezTo>
                  <a:cubicBezTo>
                    <a:pt x="3" y="1932"/>
                    <a:pt x="27" y="2064"/>
                    <a:pt x="109" y="2158"/>
                  </a:cubicBezTo>
                  <a:cubicBezTo>
                    <a:pt x="30" y="2214"/>
                    <a:pt x="1" y="2319"/>
                    <a:pt x="47" y="2407"/>
                  </a:cubicBezTo>
                  <a:cubicBezTo>
                    <a:pt x="59" y="2440"/>
                    <a:pt x="80" y="2469"/>
                    <a:pt x="100" y="2498"/>
                  </a:cubicBezTo>
                  <a:cubicBezTo>
                    <a:pt x="133" y="2531"/>
                    <a:pt x="156" y="2569"/>
                    <a:pt x="177" y="2610"/>
                  </a:cubicBezTo>
                  <a:cubicBezTo>
                    <a:pt x="179" y="2654"/>
                    <a:pt x="174" y="2698"/>
                    <a:pt x="159" y="2739"/>
                  </a:cubicBezTo>
                  <a:cubicBezTo>
                    <a:pt x="156" y="2771"/>
                    <a:pt x="156" y="2800"/>
                    <a:pt x="159" y="2830"/>
                  </a:cubicBezTo>
                  <a:cubicBezTo>
                    <a:pt x="177" y="3064"/>
                    <a:pt x="353" y="3252"/>
                    <a:pt x="581" y="3287"/>
                  </a:cubicBezTo>
                  <a:cubicBezTo>
                    <a:pt x="572" y="3446"/>
                    <a:pt x="658" y="3595"/>
                    <a:pt x="801" y="3669"/>
                  </a:cubicBezTo>
                  <a:cubicBezTo>
                    <a:pt x="842" y="3695"/>
                    <a:pt x="889" y="3719"/>
                    <a:pt x="936" y="3736"/>
                  </a:cubicBezTo>
                  <a:cubicBezTo>
                    <a:pt x="977" y="3751"/>
                    <a:pt x="1015" y="3777"/>
                    <a:pt x="1042" y="3812"/>
                  </a:cubicBezTo>
                  <a:cubicBezTo>
                    <a:pt x="1059" y="3836"/>
                    <a:pt x="1071" y="3865"/>
                    <a:pt x="1086" y="3889"/>
                  </a:cubicBezTo>
                  <a:cubicBezTo>
                    <a:pt x="1144" y="3962"/>
                    <a:pt x="1232" y="4009"/>
                    <a:pt x="1329" y="4018"/>
                  </a:cubicBezTo>
                  <a:cubicBezTo>
                    <a:pt x="1287" y="4322"/>
                    <a:pt x="1528" y="4507"/>
                    <a:pt x="1789" y="4507"/>
                  </a:cubicBezTo>
                  <a:cubicBezTo>
                    <a:pt x="1893" y="4507"/>
                    <a:pt x="2001" y="4477"/>
                    <a:pt x="2095" y="4414"/>
                  </a:cubicBezTo>
                  <a:cubicBezTo>
                    <a:pt x="2185" y="4535"/>
                    <a:pt x="2323" y="4598"/>
                    <a:pt x="2462" y="4598"/>
                  </a:cubicBezTo>
                  <a:cubicBezTo>
                    <a:pt x="2559" y="4598"/>
                    <a:pt x="2657" y="4567"/>
                    <a:pt x="2740" y="4505"/>
                  </a:cubicBezTo>
                  <a:cubicBezTo>
                    <a:pt x="2822" y="4443"/>
                    <a:pt x="2884" y="4352"/>
                    <a:pt x="2907" y="4252"/>
                  </a:cubicBezTo>
                  <a:cubicBezTo>
                    <a:pt x="2989" y="4359"/>
                    <a:pt x="3114" y="4418"/>
                    <a:pt x="3243" y="4418"/>
                  </a:cubicBezTo>
                  <a:cubicBezTo>
                    <a:pt x="3299" y="4418"/>
                    <a:pt x="3355" y="4407"/>
                    <a:pt x="3409" y="4384"/>
                  </a:cubicBezTo>
                  <a:cubicBezTo>
                    <a:pt x="3594" y="4296"/>
                    <a:pt x="3685" y="4085"/>
                    <a:pt x="3620" y="3889"/>
                  </a:cubicBezTo>
                  <a:lnTo>
                    <a:pt x="3620" y="3889"/>
                  </a:lnTo>
                  <a:cubicBezTo>
                    <a:pt x="3664" y="4076"/>
                    <a:pt x="3573" y="4270"/>
                    <a:pt x="3400" y="4355"/>
                  </a:cubicBezTo>
                  <a:cubicBezTo>
                    <a:pt x="3353" y="4375"/>
                    <a:pt x="3303" y="4385"/>
                    <a:pt x="3254" y="4385"/>
                  </a:cubicBezTo>
                  <a:cubicBezTo>
                    <a:pt x="3158" y="4385"/>
                    <a:pt x="3064" y="4348"/>
                    <a:pt x="2992" y="4279"/>
                  </a:cubicBezTo>
                  <a:lnTo>
                    <a:pt x="2992" y="4279"/>
                  </a:lnTo>
                  <a:cubicBezTo>
                    <a:pt x="3054" y="4304"/>
                    <a:pt x="3119" y="4316"/>
                    <a:pt x="3185" y="4316"/>
                  </a:cubicBezTo>
                  <a:cubicBezTo>
                    <a:pt x="3258" y="4316"/>
                    <a:pt x="3331" y="4301"/>
                    <a:pt x="3397" y="4270"/>
                  </a:cubicBezTo>
                  <a:cubicBezTo>
                    <a:pt x="3541" y="4197"/>
                    <a:pt x="3626" y="4047"/>
                    <a:pt x="3614" y="3889"/>
                  </a:cubicBezTo>
                  <a:cubicBezTo>
                    <a:pt x="3796" y="3886"/>
                    <a:pt x="3969" y="3795"/>
                    <a:pt x="4075" y="3645"/>
                  </a:cubicBezTo>
                  <a:cubicBezTo>
                    <a:pt x="4160" y="3513"/>
                    <a:pt x="4160" y="3343"/>
                    <a:pt x="4075" y="3211"/>
                  </a:cubicBezTo>
                  <a:cubicBezTo>
                    <a:pt x="4312" y="3152"/>
                    <a:pt x="4456" y="2915"/>
                    <a:pt x="4397" y="2677"/>
                  </a:cubicBezTo>
                  <a:cubicBezTo>
                    <a:pt x="4371" y="2566"/>
                    <a:pt x="4301" y="2472"/>
                    <a:pt x="4204" y="2410"/>
                  </a:cubicBezTo>
                  <a:cubicBezTo>
                    <a:pt x="4397" y="2340"/>
                    <a:pt x="4497" y="2129"/>
                    <a:pt x="4427" y="1935"/>
                  </a:cubicBezTo>
                  <a:cubicBezTo>
                    <a:pt x="4409" y="1885"/>
                    <a:pt x="4380" y="1838"/>
                    <a:pt x="4342" y="1800"/>
                  </a:cubicBezTo>
                  <a:cubicBezTo>
                    <a:pt x="4427" y="1750"/>
                    <a:pt x="4474" y="1657"/>
                    <a:pt x="4462" y="1560"/>
                  </a:cubicBezTo>
                  <a:cubicBezTo>
                    <a:pt x="4444" y="1451"/>
                    <a:pt x="4386" y="1351"/>
                    <a:pt x="4298" y="1287"/>
                  </a:cubicBezTo>
                  <a:cubicBezTo>
                    <a:pt x="4348" y="1196"/>
                    <a:pt x="4348" y="1090"/>
                    <a:pt x="4298" y="999"/>
                  </a:cubicBezTo>
                  <a:cubicBezTo>
                    <a:pt x="4247" y="919"/>
                    <a:pt x="4159" y="873"/>
                    <a:pt x="4069" y="873"/>
                  </a:cubicBezTo>
                  <a:cubicBezTo>
                    <a:pt x="4034" y="873"/>
                    <a:pt x="3999" y="880"/>
                    <a:pt x="3966" y="894"/>
                  </a:cubicBezTo>
                  <a:cubicBezTo>
                    <a:pt x="3934" y="712"/>
                    <a:pt x="3840" y="548"/>
                    <a:pt x="3696" y="433"/>
                  </a:cubicBezTo>
                  <a:cubicBezTo>
                    <a:pt x="3628" y="384"/>
                    <a:pt x="3549" y="359"/>
                    <a:pt x="3469" y="359"/>
                  </a:cubicBezTo>
                  <a:cubicBezTo>
                    <a:pt x="3401" y="359"/>
                    <a:pt x="3332" y="378"/>
                    <a:pt x="3271" y="416"/>
                  </a:cubicBezTo>
                  <a:cubicBezTo>
                    <a:pt x="3186" y="206"/>
                    <a:pt x="2984" y="77"/>
                    <a:pt x="2770" y="77"/>
                  </a:cubicBezTo>
                  <a:cubicBezTo>
                    <a:pt x="2704" y="77"/>
                    <a:pt x="2636" y="90"/>
                    <a:pt x="2570" y="117"/>
                  </a:cubicBezTo>
                  <a:cubicBezTo>
                    <a:pt x="2552" y="122"/>
                    <a:pt x="2532" y="131"/>
                    <a:pt x="2514" y="140"/>
                  </a:cubicBezTo>
                  <a:cubicBezTo>
                    <a:pt x="2441" y="52"/>
                    <a:pt x="2334" y="1"/>
                    <a:pt x="2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1"/>
            <p:cNvSpPr/>
            <p:nvPr/>
          </p:nvSpPr>
          <p:spPr>
            <a:xfrm>
              <a:off x="3789868" y="3466732"/>
              <a:ext cx="71325" cy="91506"/>
            </a:xfrm>
            <a:custGeom>
              <a:rect b="b" l="l" r="r" t="t"/>
              <a:pathLst>
                <a:path extrusionOk="0" h="2376" w="1852">
                  <a:moveTo>
                    <a:pt x="1851" y="0"/>
                  </a:moveTo>
                  <a:cubicBezTo>
                    <a:pt x="0" y="311"/>
                    <a:pt x="760" y="2376"/>
                    <a:pt x="760" y="2376"/>
                  </a:cubicBezTo>
                  <a:lnTo>
                    <a:pt x="18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1"/>
            <p:cNvSpPr/>
            <p:nvPr/>
          </p:nvSpPr>
          <p:spPr>
            <a:xfrm>
              <a:off x="3871629" y="3615618"/>
              <a:ext cx="92006" cy="129132"/>
            </a:xfrm>
            <a:custGeom>
              <a:rect b="b" l="l" r="r" t="t"/>
              <a:pathLst>
                <a:path extrusionOk="0" h="3353" w="2389">
                  <a:moveTo>
                    <a:pt x="2389" y="0"/>
                  </a:moveTo>
                  <a:lnTo>
                    <a:pt x="403" y="607"/>
                  </a:lnTo>
                  <a:lnTo>
                    <a:pt x="338" y="1942"/>
                  </a:lnTo>
                  <a:lnTo>
                    <a:pt x="338" y="2036"/>
                  </a:lnTo>
                  <a:cubicBezTo>
                    <a:pt x="338" y="2036"/>
                    <a:pt x="1" y="3250"/>
                    <a:pt x="221" y="3320"/>
                  </a:cubicBezTo>
                  <a:cubicBezTo>
                    <a:pt x="289" y="3343"/>
                    <a:pt x="360" y="3353"/>
                    <a:pt x="433" y="3353"/>
                  </a:cubicBezTo>
                  <a:cubicBezTo>
                    <a:pt x="1075" y="3353"/>
                    <a:pt x="1846" y="2558"/>
                    <a:pt x="1975" y="2379"/>
                  </a:cubicBezTo>
                  <a:cubicBezTo>
                    <a:pt x="2130" y="2156"/>
                    <a:pt x="2389" y="0"/>
                    <a:pt x="238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1"/>
            <p:cNvSpPr/>
            <p:nvPr/>
          </p:nvSpPr>
          <p:spPr>
            <a:xfrm>
              <a:off x="3885993" y="3615618"/>
              <a:ext cx="77757" cy="79105"/>
            </a:xfrm>
            <a:custGeom>
              <a:rect b="b" l="l" r="r" t="t"/>
              <a:pathLst>
                <a:path extrusionOk="0" h="2054" w="2019">
                  <a:moveTo>
                    <a:pt x="2019" y="0"/>
                  </a:moveTo>
                  <a:lnTo>
                    <a:pt x="36" y="607"/>
                  </a:lnTo>
                  <a:lnTo>
                    <a:pt x="0" y="1282"/>
                  </a:lnTo>
                  <a:cubicBezTo>
                    <a:pt x="285" y="1613"/>
                    <a:pt x="795" y="2009"/>
                    <a:pt x="1705" y="2053"/>
                  </a:cubicBezTo>
                  <a:cubicBezTo>
                    <a:pt x="1857" y="1387"/>
                    <a:pt x="2019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1"/>
            <p:cNvSpPr/>
            <p:nvPr/>
          </p:nvSpPr>
          <p:spPr>
            <a:xfrm>
              <a:off x="3797763" y="3459376"/>
              <a:ext cx="237930" cy="218404"/>
            </a:xfrm>
            <a:custGeom>
              <a:rect b="b" l="l" r="r" t="t"/>
              <a:pathLst>
                <a:path extrusionOk="0" h="5671" w="6178">
                  <a:moveTo>
                    <a:pt x="2746" y="1"/>
                  </a:moveTo>
                  <a:cubicBezTo>
                    <a:pt x="2387" y="1"/>
                    <a:pt x="2044" y="97"/>
                    <a:pt x="1743" y="244"/>
                  </a:cubicBezTo>
                  <a:cubicBezTo>
                    <a:pt x="749" y="731"/>
                    <a:pt x="1" y="1919"/>
                    <a:pt x="1224" y="4081"/>
                  </a:cubicBezTo>
                  <a:cubicBezTo>
                    <a:pt x="1946" y="5360"/>
                    <a:pt x="2782" y="5671"/>
                    <a:pt x="3436" y="5671"/>
                  </a:cubicBezTo>
                  <a:cubicBezTo>
                    <a:pt x="3886" y="5671"/>
                    <a:pt x="4251" y="5523"/>
                    <a:pt x="4433" y="5444"/>
                  </a:cubicBezTo>
                  <a:cubicBezTo>
                    <a:pt x="4926" y="5233"/>
                    <a:pt x="6178" y="4383"/>
                    <a:pt x="5187" y="2106"/>
                  </a:cubicBezTo>
                  <a:cubicBezTo>
                    <a:pt x="4494" y="515"/>
                    <a:pt x="3576" y="1"/>
                    <a:pt x="2746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1"/>
            <p:cNvSpPr/>
            <p:nvPr/>
          </p:nvSpPr>
          <p:spPr>
            <a:xfrm>
              <a:off x="3966521" y="3538248"/>
              <a:ext cx="18024" cy="10475"/>
            </a:xfrm>
            <a:custGeom>
              <a:rect b="b" l="l" r="r" t="t"/>
              <a:pathLst>
                <a:path extrusionOk="0" h="272" w="468">
                  <a:moveTo>
                    <a:pt x="112" y="1"/>
                  </a:moveTo>
                  <a:cubicBezTo>
                    <a:pt x="94" y="1"/>
                    <a:pt x="77" y="2"/>
                    <a:pt x="60" y="6"/>
                  </a:cubicBezTo>
                  <a:cubicBezTo>
                    <a:pt x="21" y="23"/>
                    <a:pt x="1" y="61"/>
                    <a:pt x="7" y="100"/>
                  </a:cubicBezTo>
                  <a:cubicBezTo>
                    <a:pt x="30" y="176"/>
                    <a:pt x="92" y="234"/>
                    <a:pt x="171" y="249"/>
                  </a:cubicBezTo>
                  <a:cubicBezTo>
                    <a:pt x="208" y="264"/>
                    <a:pt x="247" y="271"/>
                    <a:pt x="286" y="271"/>
                  </a:cubicBezTo>
                  <a:cubicBezTo>
                    <a:pt x="325" y="271"/>
                    <a:pt x="365" y="264"/>
                    <a:pt x="403" y="249"/>
                  </a:cubicBezTo>
                  <a:cubicBezTo>
                    <a:pt x="450" y="229"/>
                    <a:pt x="467" y="173"/>
                    <a:pt x="447" y="123"/>
                  </a:cubicBezTo>
                  <a:cubicBezTo>
                    <a:pt x="435" y="105"/>
                    <a:pt x="420" y="88"/>
                    <a:pt x="400" y="79"/>
                  </a:cubicBezTo>
                  <a:cubicBezTo>
                    <a:pt x="347" y="58"/>
                    <a:pt x="291" y="41"/>
                    <a:pt x="238" y="29"/>
                  </a:cubicBezTo>
                  <a:cubicBezTo>
                    <a:pt x="199" y="10"/>
                    <a:pt x="155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1"/>
            <p:cNvSpPr/>
            <p:nvPr/>
          </p:nvSpPr>
          <p:spPr>
            <a:xfrm>
              <a:off x="3916957" y="3552536"/>
              <a:ext cx="14827" cy="15135"/>
            </a:xfrm>
            <a:custGeom>
              <a:rect b="b" l="l" r="r" t="t"/>
              <a:pathLst>
                <a:path extrusionOk="0" h="393" w="385">
                  <a:moveTo>
                    <a:pt x="281" y="0"/>
                  </a:moveTo>
                  <a:cubicBezTo>
                    <a:pt x="276" y="0"/>
                    <a:pt x="272" y="1"/>
                    <a:pt x="267" y="1"/>
                  </a:cubicBezTo>
                  <a:cubicBezTo>
                    <a:pt x="211" y="22"/>
                    <a:pt x="164" y="63"/>
                    <a:pt x="129" y="113"/>
                  </a:cubicBezTo>
                  <a:cubicBezTo>
                    <a:pt x="94" y="157"/>
                    <a:pt x="53" y="195"/>
                    <a:pt x="21" y="245"/>
                  </a:cubicBezTo>
                  <a:cubicBezTo>
                    <a:pt x="6" y="262"/>
                    <a:pt x="0" y="286"/>
                    <a:pt x="3" y="309"/>
                  </a:cubicBezTo>
                  <a:cubicBezTo>
                    <a:pt x="11" y="358"/>
                    <a:pt x="52" y="392"/>
                    <a:pt x="100" y="392"/>
                  </a:cubicBezTo>
                  <a:cubicBezTo>
                    <a:pt x="104" y="392"/>
                    <a:pt x="108" y="392"/>
                    <a:pt x="112" y="391"/>
                  </a:cubicBezTo>
                  <a:cubicBezTo>
                    <a:pt x="188" y="377"/>
                    <a:pt x="258" y="333"/>
                    <a:pt x="308" y="268"/>
                  </a:cubicBezTo>
                  <a:cubicBezTo>
                    <a:pt x="364" y="213"/>
                    <a:pt x="384" y="130"/>
                    <a:pt x="364" y="51"/>
                  </a:cubicBezTo>
                  <a:cubicBezTo>
                    <a:pt x="351" y="20"/>
                    <a:pt x="317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1"/>
            <p:cNvSpPr/>
            <p:nvPr/>
          </p:nvSpPr>
          <p:spPr>
            <a:xfrm>
              <a:off x="3922657" y="3570328"/>
              <a:ext cx="24725" cy="20720"/>
            </a:xfrm>
            <a:custGeom>
              <a:rect b="b" l="l" r="r" t="t"/>
              <a:pathLst>
                <a:path extrusionOk="0" h="538" w="642">
                  <a:moveTo>
                    <a:pt x="283" y="0"/>
                  </a:moveTo>
                  <a:cubicBezTo>
                    <a:pt x="270" y="0"/>
                    <a:pt x="258" y="2"/>
                    <a:pt x="245" y="6"/>
                  </a:cubicBezTo>
                  <a:cubicBezTo>
                    <a:pt x="1" y="80"/>
                    <a:pt x="137" y="537"/>
                    <a:pt x="360" y="537"/>
                  </a:cubicBezTo>
                  <a:cubicBezTo>
                    <a:pt x="375" y="537"/>
                    <a:pt x="391" y="535"/>
                    <a:pt x="407" y="531"/>
                  </a:cubicBezTo>
                  <a:cubicBezTo>
                    <a:pt x="641" y="464"/>
                    <a:pt x="48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1"/>
            <p:cNvSpPr/>
            <p:nvPr/>
          </p:nvSpPr>
          <p:spPr>
            <a:xfrm>
              <a:off x="3916957" y="3572639"/>
              <a:ext cx="13710" cy="10090"/>
            </a:xfrm>
            <a:custGeom>
              <a:rect b="b" l="l" r="r" t="t"/>
              <a:pathLst>
                <a:path extrusionOk="0" h="262" w="356">
                  <a:moveTo>
                    <a:pt x="315" y="1"/>
                  </a:moveTo>
                  <a:cubicBezTo>
                    <a:pt x="310" y="1"/>
                    <a:pt x="305" y="3"/>
                    <a:pt x="302" y="7"/>
                  </a:cubicBezTo>
                  <a:cubicBezTo>
                    <a:pt x="264" y="51"/>
                    <a:pt x="238" y="119"/>
                    <a:pt x="185" y="142"/>
                  </a:cubicBezTo>
                  <a:cubicBezTo>
                    <a:pt x="172" y="149"/>
                    <a:pt x="158" y="151"/>
                    <a:pt x="144" y="151"/>
                  </a:cubicBezTo>
                  <a:cubicBezTo>
                    <a:pt x="98" y="151"/>
                    <a:pt x="45" y="124"/>
                    <a:pt x="0" y="95"/>
                  </a:cubicBezTo>
                  <a:lnTo>
                    <a:pt x="0" y="95"/>
                  </a:lnTo>
                  <a:cubicBezTo>
                    <a:pt x="26" y="183"/>
                    <a:pt x="86" y="261"/>
                    <a:pt x="175" y="261"/>
                  </a:cubicBezTo>
                  <a:cubicBezTo>
                    <a:pt x="188" y="261"/>
                    <a:pt x="201" y="260"/>
                    <a:pt x="214" y="257"/>
                  </a:cubicBezTo>
                  <a:cubicBezTo>
                    <a:pt x="326" y="230"/>
                    <a:pt x="355" y="128"/>
                    <a:pt x="349" y="19"/>
                  </a:cubicBezTo>
                  <a:cubicBezTo>
                    <a:pt x="345" y="15"/>
                    <a:pt x="328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31"/>
            <p:cNvSpPr/>
            <p:nvPr/>
          </p:nvSpPr>
          <p:spPr>
            <a:xfrm>
              <a:off x="3968447" y="3552844"/>
              <a:ext cx="23647" cy="20450"/>
            </a:xfrm>
            <a:custGeom>
              <a:rect b="b" l="l" r="r" t="t"/>
              <a:pathLst>
                <a:path extrusionOk="0" h="531" w="614">
                  <a:moveTo>
                    <a:pt x="258" y="0"/>
                  </a:moveTo>
                  <a:cubicBezTo>
                    <a:pt x="236" y="0"/>
                    <a:pt x="214" y="5"/>
                    <a:pt x="191" y="14"/>
                  </a:cubicBezTo>
                  <a:cubicBezTo>
                    <a:pt x="1" y="94"/>
                    <a:pt x="142" y="530"/>
                    <a:pt x="344" y="530"/>
                  </a:cubicBezTo>
                  <a:cubicBezTo>
                    <a:pt x="363" y="530"/>
                    <a:pt x="383" y="527"/>
                    <a:pt x="403" y="518"/>
                  </a:cubicBezTo>
                  <a:cubicBezTo>
                    <a:pt x="613" y="433"/>
                    <a:pt x="475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31"/>
            <p:cNvSpPr/>
            <p:nvPr/>
          </p:nvSpPr>
          <p:spPr>
            <a:xfrm>
              <a:off x="3979577" y="3548377"/>
              <a:ext cx="13094" cy="10938"/>
            </a:xfrm>
            <a:custGeom>
              <a:rect b="b" l="l" r="r" t="t"/>
              <a:pathLst>
                <a:path extrusionOk="0" h="284" w="340">
                  <a:moveTo>
                    <a:pt x="278" y="1"/>
                  </a:moveTo>
                  <a:cubicBezTo>
                    <a:pt x="260" y="68"/>
                    <a:pt x="237" y="142"/>
                    <a:pt x="184" y="156"/>
                  </a:cubicBezTo>
                  <a:cubicBezTo>
                    <a:pt x="174" y="159"/>
                    <a:pt x="164" y="160"/>
                    <a:pt x="154" y="160"/>
                  </a:cubicBezTo>
                  <a:cubicBezTo>
                    <a:pt x="107" y="160"/>
                    <a:pt x="61" y="137"/>
                    <a:pt x="20" y="127"/>
                  </a:cubicBezTo>
                  <a:cubicBezTo>
                    <a:pt x="18" y="126"/>
                    <a:pt x="17" y="126"/>
                    <a:pt x="16" y="126"/>
                  </a:cubicBezTo>
                  <a:cubicBezTo>
                    <a:pt x="2" y="126"/>
                    <a:pt x="0" y="154"/>
                    <a:pt x="11" y="165"/>
                  </a:cubicBezTo>
                  <a:cubicBezTo>
                    <a:pt x="55" y="231"/>
                    <a:pt x="120" y="284"/>
                    <a:pt x="184" y="284"/>
                  </a:cubicBezTo>
                  <a:cubicBezTo>
                    <a:pt x="205" y="284"/>
                    <a:pt x="226" y="278"/>
                    <a:pt x="246" y="265"/>
                  </a:cubicBezTo>
                  <a:cubicBezTo>
                    <a:pt x="322" y="200"/>
                    <a:pt x="339" y="89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31"/>
            <p:cNvSpPr/>
            <p:nvPr/>
          </p:nvSpPr>
          <p:spPr>
            <a:xfrm>
              <a:off x="3953042" y="3622473"/>
              <a:ext cx="13633" cy="5815"/>
            </a:xfrm>
            <a:custGeom>
              <a:rect b="b" l="l" r="r" t="t"/>
              <a:pathLst>
                <a:path extrusionOk="0" h="151" w="354">
                  <a:moveTo>
                    <a:pt x="342" y="1"/>
                  </a:moveTo>
                  <a:lnTo>
                    <a:pt x="16" y="36"/>
                  </a:lnTo>
                  <a:lnTo>
                    <a:pt x="16" y="36"/>
                  </a:lnTo>
                  <a:lnTo>
                    <a:pt x="341" y="2"/>
                  </a:lnTo>
                  <a:lnTo>
                    <a:pt x="341" y="2"/>
                  </a:lnTo>
                  <a:cubicBezTo>
                    <a:pt x="341" y="2"/>
                    <a:pt x="342" y="1"/>
                    <a:pt x="342" y="1"/>
                  </a:cubicBezTo>
                  <a:close/>
                  <a:moveTo>
                    <a:pt x="354" y="1"/>
                  </a:moveTo>
                  <a:lnTo>
                    <a:pt x="341" y="2"/>
                  </a:lnTo>
                  <a:lnTo>
                    <a:pt x="341" y="2"/>
                  </a:lnTo>
                  <a:cubicBezTo>
                    <a:pt x="294" y="46"/>
                    <a:pt x="242" y="74"/>
                    <a:pt x="181" y="92"/>
                  </a:cubicBezTo>
                  <a:cubicBezTo>
                    <a:pt x="122" y="92"/>
                    <a:pt x="63" y="74"/>
                    <a:pt x="16" y="36"/>
                  </a:cubicBezTo>
                  <a:cubicBezTo>
                    <a:pt x="16" y="36"/>
                    <a:pt x="15" y="36"/>
                    <a:pt x="14" y="36"/>
                  </a:cubicBezTo>
                  <a:cubicBezTo>
                    <a:pt x="8" y="36"/>
                    <a:pt x="1" y="42"/>
                    <a:pt x="11" y="42"/>
                  </a:cubicBezTo>
                  <a:cubicBezTo>
                    <a:pt x="37" y="107"/>
                    <a:pt x="102" y="148"/>
                    <a:pt x="172" y="151"/>
                  </a:cubicBezTo>
                  <a:cubicBezTo>
                    <a:pt x="254" y="136"/>
                    <a:pt x="324" y="80"/>
                    <a:pt x="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31"/>
            <p:cNvSpPr/>
            <p:nvPr/>
          </p:nvSpPr>
          <p:spPr>
            <a:xfrm>
              <a:off x="3952657" y="3555386"/>
              <a:ext cx="30386" cy="54803"/>
            </a:xfrm>
            <a:custGeom>
              <a:rect b="b" l="l" r="r" t="t"/>
              <a:pathLst>
                <a:path extrusionOk="0" h="1423" w="789">
                  <a:moveTo>
                    <a:pt x="222" y="0"/>
                  </a:moveTo>
                  <a:cubicBezTo>
                    <a:pt x="214" y="0"/>
                    <a:pt x="205" y="11"/>
                    <a:pt x="205" y="21"/>
                  </a:cubicBezTo>
                  <a:cubicBezTo>
                    <a:pt x="337" y="294"/>
                    <a:pt x="563" y="708"/>
                    <a:pt x="634" y="857"/>
                  </a:cubicBezTo>
                  <a:cubicBezTo>
                    <a:pt x="584" y="863"/>
                    <a:pt x="440" y="875"/>
                    <a:pt x="361" y="886"/>
                  </a:cubicBezTo>
                  <a:cubicBezTo>
                    <a:pt x="340" y="892"/>
                    <a:pt x="554" y="1244"/>
                    <a:pt x="554" y="1280"/>
                  </a:cubicBezTo>
                  <a:cubicBezTo>
                    <a:pt x="455" y="1319"/>
                    <a:pt x="350" y="1338"/>
                    <a:pt x="244" y="1338"/>
                  </a:cubicBezTo>
                  <a:cubicBezTo>
                    <a:pt x="168" y="1338"/>
                    <a:pt x="92" y="1328"/>
                    <a:pt x="18" y="1309"/>
                  </a:cubicBezTo>
                  <a:cubicBezTo>
                    <a:pt x="16" y="1308"/>
                    <a:pt x="15" y="1308"/>
                    <a:pt x="13" y="1308"/>
                  </a:cubicBezTo>
                  <a:cubicBezTo>
                    <a:pt x="9" y="1308"/>
                    <a:pt x="5" y="1310"/>
                    <a:pt x="3" y="1315"/>
                  </a:cubicBezTo>
                  <a:cubicBezTo>
                    <a:pt x="0" y="1321"/>
                    <a:pt x="0" y="1326"/>
                    <a:pt x="6" y="1329"/>
                  </a:cubicBezTo>
                  <a:cubicBezTo>
                    <a:pt x="100" y="1391"/>
                    <a:pt x="207" y="1422"/>
                    <a:pt x="315" y="1422"/>
                  </a:cubicBezTo>
                  <a:cubicBezTo>
                    <a:pt x="411" y="1422"/>
                    <a:pt x="508" y="1397"/>
                    <a:pt x="596" y="1347"/>
                  </a:cubicBezTo>
                  <a:cubicBezTo>
                    <a:pt x="634" y="1332"/>
                    <a:pt x="657" y="1318"/>
                    <a:pt x="657" y="1306"/>
                  </a:cubicBezTo>
                  <a:cubicBezTo>
                    <a:pt x="610" y="1194"/>
                    <a:pt x="493" y="969"/>
                    <a:pt x="493" y="969"/>
                  </a:cubicBezTo>
                  <a:lnTo>
                    <a:pt x="493" y="969"/>
                  </a:lnTo>
                  <a:cubicBezTo>
                    <a:pt x="495" y="969"/>
                    <a:pt x="498" y="969"/>
                    <a:pt x="501" y="969"/>
                  </a:cubicBezTo>
                  <a:cubicBezTo>
                    <a:pt x="566" y="969"/>
                    <a:pt x="789" y="938"/>
                    <a:pt x="783" y="913"/>
                  </a:cubicBezTo>
                  <a:cubicBezTo>
                    <a:pt x="619" y="599"/>
                    <a:pt x="437" y="297"/>
                    <a:pt x="232" y="7"/>
                  </a:cubicBezTo>
                  <a:cubicBezTo>
                    <a:pt x="229" y="2"/>
                    <a:pt x="226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1"/>
            <p:cNvSpPr/>
            <p:nvPr/>
          </p:nvSpPr>
          <p:spPr>
            <a:xfrm>
              <a:off x="3951964" y="3606106"/>
              <a:ext cx="20373" cy="14635"/>
            </a:xfrm>
            <a:custGeom>
              <a:rect b="b" l="l" r="r" t="t"/>
              <a:pathLst>
                <a:path extrusionOk="0" h="380" w="529">
                  <a:moveTo>
                    <a:pt x="18" y="1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5"/>
                    <a:pt x="36" y="379"/>
                    <a:pt x="165" y="379"/>
                  </a:cubicBezTo>
                  <a:cubicBezTo>
                    <a:pt x="223" y="379"/>
                    <a:pt x="282" y="359"/>
                    <a:pt x="329" y="323"/>
                  </a:cubicBezTo>
                  <a:cubicBezTo>
                    <a:pt x="417" y="256"/>
                    <a:pt x="484" y="168"/>
                    <a:pt x="528" y="65"/>
                  </a:cubicBezTo>
                  <a:lnTo>
                    <a:pt x="528" y="65"/>
                  </a:lnTo>
                  <a:cubicBezTo>
                    <a:pt x="478" y="75"/>
                    <a:pt x="426" y="79"/>
                    <a:pt x="376" y="79"/>
                  </a:cubicBezTo>
                  <a:cubicBezTo>
                    <a:pt x="253" y="79"/>
                    <a:pt x="132" y="52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31"/>
            <p:cNvSpPr/>
            <p:nvPr/>
          </p:nvSpPr>
          <p:spPr>
            <a:xfrm>
              <a:off x="3952079" y="3612113"/>
              <a:ext cx="12594" cy="8511"/>
            </a:xfrm>
            <a:custGeom>
              <a:rect b="b" l="l" r="r" t="t"/>
              <a:pathLst>
                <a:path extrusionOk="0" h="221" w="327">
                  <a:moveTo>
                    <a:pt x="58" y="0"/>
                  </a:moveTo>
                  <a:cubicBezTo>
                    <a:pt x="39" y="0"/>
                    <a:pt x="20" y="2"/>
                    <a:pt x="0" y="6"/>
                  </a:cubicBezTo>
                  <a:cubicBezTo>
                    <a:pt x="0" y="109"/>
                    <a:pt x="33" y="220"/>
                    <a:pt x="165" y="220"/>
                  </a:cubicBezTo>
                  <a:cubicBezTo>
                    <a:pt x="223" y="220"/>
                    <a:pt x="279" y="203"/>
                    <a:pt x="326" y="167"/>
                  </a:cubicBezTo>
                  <a:cubicBezTo>
                    <a:pt x="276" y="65"/>
                    <a:pt x="170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31"/>
            <p:cNvSpPr/>
            <p:nvPr/>
          </p:nvSpPr>
          <p:spPr>
            <a:xfrm>
              <a:off x="3760484" y="3457374"/>
              <a:ext cx="223604" cy="177389"/>
            </a:xfrm>
            <a:custGeom>
              <a:rect b="b" l="l" r="r" t="t"/>
              <a:pathLst>
                <a:path extrusionOk="0" h="4606" w="5806">
                  <a:moveTo>
                    <a:pt x="3896" y="0"/>
                  </a:moveTo>
                  <a:cubicBezTo>
                    <a:pt x="3616" y="0"/>
                    <a:pt x="3337" y="50"/>
                    <a:pt x="3072" y="149"/>
                  </a:cubicBezTo>
                  <a:cubicBezTo>
                    <a:pt x="1" y="909"/>
                    <a:pt x="2211" y="4606"/>
                    <a:pt x="2500" y="4606"/>
                  </a:cubicBezTo>
                  <a:cubicBezTo>
                    <a:pt x="2506" y="4606"/>
                    <a:pt x="2510" y="4605"/>
                    <a:pt x="2514" y="4602"/>
                  </a:cubicBezTo>
                  <a:cubicBezTo>
                    <a:pt x="2729" y="4455"/>
                    <a:pt x="2679" y="3825"/>
                    <a:pt x="2667" y="3625"/>
                  </a:cubicBezTo>
                  <a:cubicBezTo>
                    <a:pt x="2655" y="3429"/>
                    <a:pt x="3040" y="3431"/>
                    <a:pt x="3218" y="3080"/>
                  </a:cubicBezTo>
                  <a:cubicBezTo>
                    <a:pt x="3347" y="2821"/>
                    <a:pt x="3145" y="2458"/>
                    <a:pt x="3303" y="2173"/>
                  </a:cubicBezTo>
                  <a:cubicBezTo>
                    <a:pt x="3465" y="1886"/>
                    <a:pt x="4151" y="1848"/>
                    <a:pt x="4251" y="1235"/>
                  </a:cubicBezTo>
                  <a:cubicBezTo>
                    <a:pt x="4266" y="1012"/>
                    <a:pt x="4213" y="792"/>
                    <a:pt x="4098" y="601"/>
                  </a:cubicBezTo>
                  <a:lnTo>
                    <a:pt x="4098" y="601"/>
                  </a:lnTo>
                  <a:cubicBezTo>
                    <a:pt x="4286" y="786"/>
                    <a:pt x="4509" y="935"/>
                    <a:pt x="4750" y="1041"/>
                  </a:cubicBezTo>
                  <a:cubicBezTo>
                    <a:pt x="4858" y="1083"/>
                    <a:pt x="4932" y="1083"/>
                    <a:pt x="5005" y="1083"/>
                  </a:cubicBezTo>
                  <a:cubicBezTo>
                    <a:pt x="5079" y="1083"/>
                    <a:pt x="5151" y="1083"/>
                    <a:pt x="5257" y="1126"/>
                  </a:cubicBezTo>
                  <a:cubicBezTo>
                    <a:pt x="5392" y="1179"/>
                    <a:pt x="5486" y="1284"/>
                    <a:pt x="5674" y="1375"/>
                  </a:cubicBezTo>
                  <a:cubicBezTo>
                    <a:pt x="5718" y="1393"/>
                    <a:pt x="5762" y="1413"/>
                    <a:pt x="5806" y="1437"/>
                  </a:cubicBezTo>
                  <a:cubicBezTo>
                    <a:pt x="5806" y="1437"/>
                    <a:pt x="5207" y="211"/>
                    <a:pt x="4374" y="50"/>
                  </a:cubicBezTo>
                  <a:cubicBezTo>
                    <a:pt x="4216" y="16"/>
                    <a:pt x="4056" y="0"/>
                    <a:pt x="3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31"/>
            <p:cNvSpPr/>
            <p:nvPr/>
          </p:nvSpPr>
          <p:spPr>
            <a:xfrm>
              <a:off x="3857880" y="3474396"/>
              <a:ext cx="71287" cy="115846"/>
            </a:xfrm>
            <a:custGeom>
              <a:rect b="b" l="l" r="r" t="t"/>
              <a:pathLst>
                <a:path extrusionOk="0" h="3008" w="1851">
                  <a:moveTo>
                    <a:pt x="1473" y="1"/>
                  </a:moveTo>
                  <a:cubicBezTo>
                    <a:pt x="1566" y="138"/>
                    <a:pt x="1643" y="291"/>
                    <a:pt x="1701" y="449"/>
                  </a:cubicBezTo>
                  <a:cubicBezTo>
                    <a:pt x="1769" y="602"/>
                    <a:pt x="1792" y="772"/>
                    <a:pt x="1769" y="936"/>
                  </a:cubicBezTo>
                  <a:cubicBezTo>
                    <a:pt x="1728" y="1095"/>
                    <a:pt x="1631" y="1230"/>
                    <a:pt x="1496" y="1318"/>
                  </a:cubicBezTo>
                  <a:cubicBezTo>
                    <a:pt x="1364" y="1414"/>
                    <a:pt x="1206" y="1482"/>
                    <a:pt x="1065" y="1587"/>
                  </a:cubicBezTo>
                  <a:cubicBezTo>
                    <a:pt x="994" y="1643"/>
                    <a:pt x="936" y="1719"/>
                    <a:pt x="904" y="1804"/>
                  </a:cubicBezTo>
                  <a:cubicBezTo>
                    <a:pt x="880" y="1890"/>
                    <a:pt x="871" y="1980"/>
                    <a:pt x="883" y="2068"/>
                  </a:cubicBezTo>
                  <a:cubicBezTo>
                    <a:pt x="909" y="2230"/>
                    <a:pt x="895" y="2397"/>
                    <a:pt x="836" y="2550"/>
                  </a:cubicBezTo>
                  <a:cubicBezTo>
                    <a:pt x="763" y="2696"/>
                    <a:pt x="631" y="2805"/>
                    <a:pt x="472" y="2843"/>
                  </a:cubicBezTo>
                  <a:cubicBezTo>
                    <a:pt x="305" y="2863"/>
                    <a:pt x="144" y="2919"/>
                    <a:pt x="0" y="3007"/>
                  </a:cubicBezTo>
                  <a:cubicBezTo>
                    <a:pt x="153" y="2931"/>
                    <a:pt x="320" y="2887"/>
                    <a:pt x="487" y="2881"/>
                  </a:cubicBezTo>
                  <a:cubicBezTo>
                    <a:pt x="663" y="2843"/>
                    <a:pt x="813" y="2731"/>
                    <a:pt x="898" y="2576"/>
                  </a:cubicBezTo>
                  <a:cubicBezTo>
                    <a:pt x="968" y="2415"/>
                    <a:pt x="989" y="2236"/>
                    <a:pt x="959" y="2063"/>
                  </a:cubicBezTo>
                  <a:cubicBezTo>
                    <a:pt x="953" y="1983"/>
                    <a:pt x="959" y="1904"/>
                    <a:pt x="983" y="1828"/>
                  </a:cubicBezTo>
                  <a:cubicBezTo>
                    <a:pt x="1012" y="1755"/>
                    <a:pt x="1059" y="1693"/>
                    <a:pt x="1121" y="1649"/>
                  </a:cubicBezTo>
                  <a:cubicBezTo>
                    <a:pt x="1247" y="1546"/>
                    <a:pt x="1405" y="1485"/>
                    <a:pt x="1543" y="1373"/>
                  </a:cubicBezTo>
                  <a:cubicBezTo>
                    <a:pt x="1613" y="1323"/>
                    <a:pt x="1678" y="1259"/>
                    <a:pt x="1728" y="1189"/>
                  </a:cubicBezTo>
                  <a:cubicBezTo>
                    <a:pt x="1784" y="1118"/>
                    <a:pt x="1822" y="1036"/>
                    <a:pt x="1836" y="948"/>
                  </a:cubicBezTo>
                  <a:cubicBezTo>
                    <a:pt x="1851" y="772"/>
                    <a:pt x="1819" y="596"/>
                    <a:pt x="1742" y="438"/>
                  </a:cubicBezTo>
                  <a:cubicBezTo>
                    <a:pt x="1669" y="282"/>
                    <a:pt x="1578" y="135"/>
                    <a:pt x="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1"/>
            <p:cNvSpPr/>
            <p:nvPr/>
          </p:nvSpPr>
          <p:spPr>
            <a:xfrm>
              <a:off x="3918420" y="3479133"/>
              <a:ext cx="59463" cy="35624"/>
            </a:xfrm>
            <a:custGeom>
              <a:rect b="b" l="l" r="r" t="t"/>
              <a:pathLst>
                <a:path extrusionOk="0" h="925" w="1544">
                  <a:moveTo>
                    <a:pt x="0" y="1"/>
                  </a:moveTo>
                  <a:cubicBezTo>
                    <a:pt x="74" y="142"/>
                    <a:pt x="168" y="271"/>
                    <a:pt x="276" y="385"/>
                  </a:cubicBezTo>
                  <a:cubicBezTo>
                    <a:pt x="385" y="508"/>
                    <a:pt x="528" y="596"/>
                    <a:pt x="687" y="637"/>
                  </a:cubicBezTo>
                  <a:cubicBezTo>
                    <a:pt x="763" y="652"/>
                    <a:pt x="845" y="661"/>
                    <a:pt x="924" y="661"/>
                  </a:cubicBezTo>
                  <a:cubicBezTo>
                    <a:pt x="995" y="661"/>
                    <a:pt x="1065" y="684"/>
                    <a:pt x="1124" y="722"/>
                  </a:cubicBezTo>
                  <a:cubicBezTo>
                    <a:pt x="1182" y="778"/>
                    <a:pt x="1244" y="825"/>
                    <a:pt x="1311" y="869"/>
                  </a:cubicBezTo>
                  <a:cubicBezTo>
                    <a:pt x="1385" y="904"/>
                    <a:pt x="1461" y="922"/>
                    <a:pt x="1543" y="925"/>
                  </a:cubicBezTo>
                  <a:cubicBezTo>
                    <a:pt x="1467" y="907"/>
                    <a:pt x="1397" y="878"/>
                    <a:pt x="1332" y="834"/>
                  </a:cubicBezTo>
                  <a:cubicBezTo>
                    <a:pt x="1273" y="784"/>
                    <a:pt x="1218" y="731"/>
                    <a:pt x="1171" y="670"/>
                  </a:cubicBezTo>
                  <a:cubicBezTo>
                    <a:pt x="1103" y="617"/>
                    <a:pt x="1021" y="584"/>
                    <a:pt x="936" y="579"/>
                  </a:cubicBezTo>
                  <a:cubicBezTo>
                    <a:pt x="860" y="579"/>
                    <a:pt x="783" y="570"/>
                    <a:pt x="707" y="555"/>
                  </a:cubicBezTo>
                  <a:cubicBezTo>
                    <a:pt x="564" y="514"/>
                    <a:pt x="432" y="438"/>
                    <a:pt x="326" y="332"/>
                  </a:cubicBezTo>
                  <a:cubicBezTo>
                    <a:pt x="209" y="230"/>
                    <a:pt x="103" y="118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1"/>
            <p:cNvSpPr/>
            <p:nvPr/>
          </p:nvSpPr>
          <p:spPr>
            <a:xfrm>
              <a:off x="3811550" y="3603525"/>
              <a:ext cx="63430" cy="51414"/>
            </a:xfrm>
            <a:custGeom>
              <a:rect b="b" l="l" r="r" t="t"/>
              <a:pathLst>
                <a:path extrusionOk="0" h="1335" w="1647">
                  <a:moveTo>
                    <a:pt x="493" y="0"/>
                  </a:moveTo>
                  <a:cubicBezTo>
                    <a:pt x="406" y="0"/>
                    <a:pt x="329" y="24"/>
                    <a:pt x="273" y="85"/>
                  </a:cubicBezTo>
                  <a:cubicBezTo>
                    <a:pt x="1" y="382"/>
                    <a:pt x="743" y="1317"/>
                    <a:pt x="1186" y="1332"/>
                  </a:cubicBezTo>
                  <a:cubicBezTo>
                    <a:pt x="1200" y="1333"/>
                    <a:pt x="1214" y="1334"/>
                    <a:pt x="1228" y="1334"/>
                  </a:cubicBezTo>
                  <a:cubicBezTo>
                    <a:pt x="1439" y="1334"/>
                    <a:pt x="1621" y="1174"/>
                    <a:pt x="1643" y="959"/>
                  </a:cubicBezTo>
                  <a:cubicBezTo>
                    <a:pt x="1646" y="951"/>
                    <a:pt x="1646" y="945"/>
                    <a:pt x="1646" y="939"/>
                  </a:cubicBezTo>
                  <a:lnTo>
                    <a:pt x="1303" y="352"/>
                  </a:lnTo>
                  <a:cubicBezTo>
                    <a:pt x="1303" y="352"/>
                    <a:pt x="826" y="0"/>
                    <a:pt x="493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1"/>
            <p:cNvSpPr/>
            <p:nvPr/>
          </p:nvSpPr>
          <p:spPr>
            <a:xfrm>
              <a:off x="3830421" y="3616465"/>
              <a:ext cx="36779" cy="27922"/>
            </a:xfrm>
            <a:custGeom>
              <a:rect b="b" l="l" r="r" t="t"/>
              <a:pathLst>
                <a:path extrusionOk="0" h="725" w="955">
                  <a:moveTo>
                    <a:pt x="115" y="0"/>
                  </a:moveTo>
                  <a:cubicBezTo>
                    <a:pt x="77" y="0"/>
                    <a:pt x="38" y="4"/>
                    <a:pt x="0" y="13"/>
                  </a:cubicBezTo>
                  <a:lnTo>
                    <a:pt x="0" y="25"/>
                  </a:lnTo>
                  <a:cubicBezTo>
                    <a:pt x="311" y="43"/>
                    <a:pt x="543" y="251"/>
                    <a:pt x="734" y="480"/>
                  </a:cubicBezTo>
                  <a:cubicBezTo>
                    <a:pt x="689" y="441"/>
                    <a:pt x="634" y="421"/>
                    <a:pt x="579" y="421"/>
                  </a:cubicBezTo>
                  <a:cubicBezTo>
                    <a:pt x="515" y="421"/>
                    <a:pt x="451" y="448"/>
                    <a:pt x="405" y="500"/>
                  </a:cubicBezTo>
                  <a:cubicBezTo>
                    <a:pt x="396" y="509"/>
                    <a:pt x="390" y="521"/>
                    <a:pt x="385" y="530"/>
                  </a:cubicBezTo>
                  <a:cubicBezTo>
                    <a:pt x="385" y="536"/>
                    <a:pt x="385" y="543"/>
                    <a:pt x="390" y="543"/>
                  </a:cubicBezTo>
                  <a:cubicBezTo>
                    <a:pt x="392" y="543"/>
                    <a:pt x="394" y="543"/>
                    <a:pt x="396" y="541"/>
                  </a:cubicBezTo>
                  <a:cubicBezTo>
                    <a:pt x="442" y="510"/>
                    <a:pt x="494" y="495"/>
                    <a:pt x="546" y="495"/>
                  </a:cubicBezTo>
                  <a:cubicBezTo>
                    <a:pt x="598" y="495"/>
                    <a:pt x="650" y="510"/>
                    <a:pt x="696" y="541"/>
                  </a:cubicBezTo>
                  <a:cubicBezTo>
                    <a:pt x="766" y="594"/>
                    <a:pt x="836" y="653"/>
                    <a:pt x="895" y="717"/>
                  </a:cubicBezTo>
                  <a:cubicBezTo>
                    <a:pt x="901" y="722"/>
                    <a:pt x="908" y="725"/>
                    <a:pt x="915" y="725"/>
                  </a:cubicBezTo>
                  <a:cubicBezTo>
                    <a:pt x="935" y="725"/>
                    <a:pt x="954" y="705"/>
                    <a:pt x="939" y="685"/>
                  </a:cubicBezTo>
                  <a:cubicBezTo>
                    <a:pt x="836" y="357"/>
                    <a:pt x="470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1"/>
            <p:cNvSpPr/>
            <p:nvPr/>
          </p:nvSpPr>
          <p:spPr>
            <a:xfrm>
              <a:off x="3923157" y="3695684"/>
              <a:ext cx="35509" cy="88502"/>
            </a:xfrm>
            <a:custGeom>
              <a:rect b="b" l="l" r="r" t="t"/>
              <a:pathLst>
                <a:path extrusionOk="0" h="2298" w="922">
                  <a:moveTo>
                    <a:pt x="652" y="1"/>
                  </a:moveTo>
                  <a:cubicBezTo>
                    <a:pt x="652" y="1"/>
                    <a:pt x="397" y="564"/>
                    <a:pt x="273" y="822"/>
                  </a:cubicBezTo>
                  <a:cubicBezTo>
                    <a:pt x="153" y="1083"/>
                    <a:pt x="1" y="2289"/>
                    <a:pt x="1" y="2289"/>
                  </a:cubicBezTo>
                  <a:lnTo>
                    <a:pt x="329" y="2297"/>
                  </a:lnTo>
                  <a:cubicBezTo>
                    <a:pt x="329" y="2297"/>
                    <a:pt x="467" y="1165"/>
                    <a:pt x="520" y="995"/>
                  </a:cubicBezTo>
                  <a:cubicBezTo>
                    <a:pt x="570" y="825"/>
                    <a:pt x="922" y="171"/>
                    <a:pt x="922" y="171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3" name="Google Shape;843;p31"/>
          <p:cNvGrpSpPr/>
          <p:nvPr/>
        </p:nvGrpSpPr>
        <p:grpSpPr>
          <a:xfrm>
            <a:off x="502617" y="2469669"/>
            <a:ext cx="1348536" cy="2375464"/>
            <a:chOff x="2079310" y="2830365"/>
            <a:chExt cx="1183549" cy="2084838"/>
          </a:xfrm>
        </p:grpSpPr>
        <p:sp>
          <p:nvSpPr>
            <p:cNvPr id="844" name="Google Shape;844;p31"/>
            <p:cNvSpPr/>
            <p:nvPr/>
          </p:nvSpPr>
          <p:spPr>
            <a:xfrm>
              <a:off x="2339148" y="3081307"/>
              <a:ext cx="316188" cy="586776"/>
            </a:xfrm>
            <a:custGeom>
              <a:rect b="b" l="l" r="r" t="t"/>
              <a:pathLst>
                <a:path extrusionOk="0" h="15236" w="8210">
                  <a:moveTo>
                    <a:pt x="7605" y="0"/>
                  </a:moveTo>
                  <a:cubicBezTo>
                    <a:pt x="7323" y="0"/>
                    <a:pt x="6970" y="273"/>
                    <a:pt x="6658" y="739"/>
                  </a:cubicBezTo>
                  <a:cubicBezTo>
                    <a:pt x="4453" y="4057"/>
                    <a:pt x="977" y="11768"/>
                    <a:pt x="367" y="12865"/>
                  </a:cubicBezTo>
                  <a:cubicBezTo>
                    <a:pt x="0" y="13525"/>
                    <a:pt x="2825" y="15235"/>
                    <a:pt x="3617" y="15235"/>
                  </a:cubicBezTo>
                  <a:cubicBezTo>
                    <a:pt x="3719" y="15235"/>
                    <a:pt x="3787" y="15207"/>
                    <a:pt x="3810" y="15144"/>
                  </a:cubicBezTo>
                  <a:cubicBezTo>
                    <a:pt x="4071" y="14443"/>
                    <a:pt x="7659" y="5605"/>
                    <a:pt x="8096" y="1514"/>
                  </a:cubicBezTo>
                  <a:cubicBezTo>
                    <a:pt x="8209" y="448"/>
                    <a:pt x="7966" y="0"/>
                    <a:pt x="760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1"/>
            <p:cNvSpPr/>
            <p:nvPr/>
          </p:nvSpPr>
          <p:spPr>
            <a:xfrm>
              <a:off x="2183599" y="3560200"/>
              <a:ext cx="313877" cy="189867"/>
            </a:xfrm>
            <a:custGeom>
              <a:rect b="b" l="l" r="r" t="t"/>
              <a:pathLst>
                <a:path extrusionOk="0" h="4930" w="8150">
                  <a:moveTo>
                    <a:pt x="4980" y="1"/>
                  </a:moveTo>
                  <a:cubicBezTo>
                    <a:pt x="4905" y="1"/>
                    <a:pt x="4846" y="13"/>
                    <a:pt x="4808" y="40"/>
                  </a:cubicBezTo>
                  <a:cubicBezTo>
                    <a:pt x="3995" y="527"/>
                    <a:pt x="3092" y="841"/>
                    <a:pt x="2153" y="961"/>
                  </a:cubicBezTo>
                  <a:cubicBezTo>
                    <a:pt x="1291" y="1037"/>
                    <a:pt x="0" y="1049"/>
                    <a:pt x="26" y="1515"/>
                  </a:cubicBezTo>
                  <a:cubicBezTo>
                    <a:pt x="56" y="2193"/>
                    <a:pt x="1687" y="2372"/>
                    <a:pt x="2628" y="2419"/>
                  </a:cubicBezTo>
                  <a:cubicBezTo>
                    <a:pt x="2355" y="2853"/>
                    <a:pt x="2159" y="3252"/>
                    <a:pt x="2141" y="3527"/>
                  </a:cubicBezTo>
                  <a:cubicBezTo>
                    <a:pt x="2070" y="4222"/>
                    <a:pt x="4392" y="4929"/>
                    <a:pt x="5787" y="4929"/>
                  </a:cubicBezTo>
                  <a:cubicBezTo>
                    <a:pt x="6219" y="4929"/>
                    <a:pt x="6562" y="4861"/>
                    <a:pt x="6717" y="4704"/>
                  </a:cubicBezTo>
                  <a:cubicBezTo>
                    <a:pt x="7339" y="4064"/>
                    <a:pt x="8113" y="2249"/>
                    <a:pt x="8134" y="1741"/>
                  </a:cubicBezTo>
                  <a:cubicBezTo>
                    <a:pt x="8150" y="1277"/>
                    <a:pt x="5739" y="1"/>
                    <a:pt x="498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1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1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1"/>
            <p:cNvSpPr/>
            <p:nvPr/>
          </p:nvSpPr>
          <p:spPr>
            <a:xfrm>
              <a:off x="2109580" y="3780756"/>
              <a:ext cx="500470" cy="213783"/>
            </a:xfrm>
            <a:custGeom>
              <a:rect b="b" l="l" r="r" t="t"/>
              <a:pathLst>
                <a:path extrusionOk="0" h="5551" w="12995">
                  <a:moveTo>
                    <a:pt x="573" y="0"/>
                  </a:moveTo>
                  <a:lnTo>
                    <a:pt x="1" y="3544"/>
                  </a:lnTo>
                  <a:lnTo>
                    <a:pt x="12423" y="5550"/>
                  </a:lnTo>
                  <a:lnTo>
                    <a:pt x="12995" y="200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1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1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1"/>
            <p:cNvSpPr/>
            <p:nvPr/>
          </p:nvSpPr>
          <p:spPr>
            <a:xfrm>
              <a:off x="2265706" y="3680202"/>
              <a:ext cx="222679" cy="110646"/>
            </a:xfrm>
            <a:custGeom>
              <a:rect b="b" l="l" r="r" t="t"/>
              <a:pathLst>
                <a:path extrusionOk="0" h="2873" w="5782">
                  <a:moveTo>
                    <a:pt x="317" y="1"/>
                  </a:moveTo>
                  <a:lnTo>
                    <a:pt x="1" y="1998"/>
                  </a:lnTo>
                  <a:lnTo>
                    <a:pt x="939" y="2148"/>
                  </a:lnTo>
                  <a:lnTo>
                    <a:pt x="1121" y="1013"/>
                  </a:lnTo>
                  <a:lnTo>
                    <a:pt x="4705" y="1585"/>
                  </a:lnTo>
                  <a:lnTo>
                    <a:pt x="4524" y="2720"/>
                  </a:lnTo>
                  <a:lnTo>
                    <a:pt x="5465" y="2872"/>
                  </a:lnTo>
                  <a:lnTo>
                    <a:pt x="5782" y="87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1"/>
            <p:cNvSpPr/>
            <p:nvPr/>
          </p:nvSpPr>
          <p:spPr>
            <a:xfrm>
              <a:off x="2493002" y="3900604"/>
              <a:ext cx="42826" cy="69631"/>
            </a:xfrm>
            <a:custGeom>
              <a:rect b="b" l="l" r="r" t="t"/>
              <a:pathLst>
                <a:path extrusionOk="0" h="1808" w="1112">
                  <a:moveTo>
                    <a:pt x="267" y="1"/>
                  </a:moveTo>
                  <a:lnTo>
                    <a:pt x="0" y="1672"/>
                  </a:lnTo>
                  <a:lnTo>
                    <a:pt x="845" y="1807"/>
                  </a:lnTo>
                  <a:lnTo>
                    <a:pt x="1112" y="135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2162803" y="3847959"/>
              <a:ext cx="42941" cy="69631"/>
            </a:xfrm>
            <a:custGeom>
              <a:rect b="b" l="l" r="r" t="t"/>
              <a:pathLst>
                <a:path extrusionOk="0" h="1808" w="1115">
                  <a:moveTo>
                    <a:pt x="267" y="1"/>
                  </a:moveTo>
                  <a:lnTo>
                    <a:pt x="0" y="1676"/>
                  </a:lnTo>
                  <a:lnTo>
                    <a:pt x="848" y="1808"/>
                  </a:lnTo>
                  <a:lnTo>
                    <a:pt x="1115" y="136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1"/>
            <p:cNvSpPr/>
            <p:nvPr/>
          </p:nvSpPr>
          <p:spPr>
            <a:xfrm>
              <a:off x="2229890" y="3631986"/>
              <a:ext cx="213783" cy="155359"/>
            </a:xfrm>
            <a:custGeom>
              <a:rect b="b" l="l" r="r" t="t"/>
              <a:pathLst>
                <a:path extrusionOk="0" h="4034" w="5551">
                  <a:moveTo>
                    <a:pt x="2553" y="0"/>
                  </a:moveTo>
                  <a:cubicBezTo>
                    <a:pt x="2059" y="0"/>
                    <a:pt x="1693" y="775"/>
                    <a:pt x="1693" y="775"/>
                  </a:cubicBezTo>
                  <a:cubicBezTo>
                    <a:pt x="1693" y="775"/>
                    <a:pt x="1798" y="273"/>
                    <a:pt x="1466" y="273"/>
                  </a:cubicBezTo>
                  <a:cubicBezTo>
                    <a:pt x="1433" y="273"/>
                    <a:pt x="1397" y="277"/>
                    <a:pt x="1356" y="288"/>
                  </a:cubicBezTo>
                  <a:cubicBezTo>
                    <a:pt x="370" y="543"/>
                    <a:pt x="1" y="3069"/>
                    <a:pt x="543" y="3409"/>
                  </a:cubicBezTo>
                  <a:cubicBezTo>
                    <a:pt x="625" y="3460"/>
                    <a:pt x="716" y="3477"/>
                    <a:pt x="803" y="3477"/>
                  </a:cubicBezTo>
                  <a:cubicBezTo>
                    <a:pt x="1009" y="3477"/>
                    <a:pt x="1194" y="3379"/>
                    <a:pt x="1194" y="3379"/>
                  </a:cubicBezTo>
                  <a:cubicBezTo>
                    <a:pt x="1194" y="3379"/>
                    <a:pt x="1274" y="3740"/>
                    <a:pt x="1564" y="3814"/>
                  </a:cubicBezTo>
                  <a:cubicBezTo>
                    <a:pt x="1603" y="3821"/>
                    <a:pt x="1642" y="3825"/>
                    <a:pt x="1680" y="3825"/>
                  </a:cubicBezTo>
                  <a:cubicBezTo>
                    <a:pt x="1867" y="3825"/>
                    <a:pt x="2049" y="3738"/>
                    <a:pt x="2168" y="3588"/>
                  </a:cubicBezTo>
                  <a:cubicBezTo>
                    <a:pt x="2168" y="3588"/>
                    <a:pt x="2292" y="3960"/>
                    <a:pt x="2503" y="4001"/>
                  </a:cubicBezTo>
                  <a:cubicBezTo>
                    <a:pt x="2539" y="4008"/>
                    <a:pt x="2574" y="4011"/>
                    <a:pt x="2607" y="4011"/>
                  </a:cubicBezTo>
                  <a:cubicBezTo>
                    <a:pt x="2961" y="4011"/>
                    <a:pt x="3201" y="3667"/>
                    <a:pt x="3201" y="3667"/>
                  </a:cubicBezTo>
                  <a:cubicBezTo>
                    <a:pt x="3261" y="3884"/>
                    <a:pt x="3462" y="4034"/>
                    <a:pt x="3686" y="4034"/>
                  </a:cubicBezTo>
                  <a:cubicBezTo>
                    <a:pt x="3693" y="4034"/>
                    <a:pt x="3699" y="4034"/>
                    <a:pt x="3705" y="4034"/>
                  </a:cubicBezTo>
                  <a:cubicBezTo>
                    <a:pt x="4483" y="4007"/>
                    <a:pt x="5509" y="2837"/>
                    <a:pt x="5509" y="2837"/>
                  </a:cubicBezTo>
                  <a:cubicBezTo>
                    <a:pt x="5474" y="2831"/>
                    <a:pt x="4497" y="2805"/>
                    <a:pt x="4497" y="2805"/>
                  </a:cubicBezTo>
                  <a:cubicBezTo>
                    <a:pt x="4447" y="2230"/>
                    <a:pt x="5550" y="1024"/>
                    <a:pt x="4908" y="719"/>
                  </a:cubicBezTo>
                  <a:cubicBezTo>
                    <a:pt x="4847" y="690"/>
                    <a:pt x="4784" y="678"/>
                    <a:pt x="4722" y="678"/>
                  </a:cubicBezTo>
                  <a:cubicBezTo>
                    <a:pt x="4399" y="678"/>
                    <a:pt x="4084" y="1004"/>
                    <a:pt x="4057" y="1036"/>
                  </a:cubicBezTo>
                  <a:cubicBezTo>
                    <a:pt x="4075" y="989"/>
                    <a:pt x="4359" y="279"/>
                    <a:pt x="3840" y="162"/>
                  </a:cubicBezTo>
                  <a:cubicBezTo>
                    <a:pt x="3803" y="153"/>
                    <a:pt x="3767" y="149"/>
                    <a:pt x="3732" y="149"/>
                  </a:cubicBezTo>
                  <a:cubicBezTo>
                    <a:pt x="3271" y="149"/>
                    <a:pt x="2941" y="807"/>
                    <a:pt x="2922" y="848"/>
                  </a:cubicBezTo>
                  <a:cubicBezTo>
                    <a:pt x="2934" y="798"/>
                    <a:pt x="3130" y="65"/>
                    <a:pt x="2608" y="3"/>
                  </a:cubicBezTo>
                  <a:cubicBezTo>
                    <a:pt x="2590" y="1"/>
                    <a:pt x="2571" y="0"/>
                    <a:pt x="2553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1"/>
            <p:cNvSpPr/>
            <p:nvPr/>
          </p:nvSpPr>
          <p:spPr>
            <a:xfrm>
              <a:off x="2271021" y="3660253"/>
              <a:ext cx="26304" cy="99863"/>
            </a:xfrm>
            <a:custGeom>
              <a:rect b="b" l="l" r="r" t="t"/>
              <a:pathLst>
                <a:path extrusionOk="0" h="2593" w="683">
                  <a:moveTo>
                    <a:pt x="648" y="1"/>
                  </a:moveTo>
                  <a:cubicBezTo>
                    <a:pt x="638" y="1"/>
                    <a:pt x="628" y="5"/>
                    <a:pt x="622" y="14"/>
                  </a:cubicBezTo>
                  <a:cubicBezTo>
                    <a:pt x="188" y="798"/>
                    <a:pt x="0" y="1698"/>
                    <a:pt x="88" y="2593"/>
                  </a:cubicBezTo>
                  <a:lnTo>
                    <a:pt x="103" y="2593"/>
                  </a:lnTo>
                  <a:cubicBezTo>
                    <a:pt x="168" y="1716"/>
                    <a:pt x="361" y="853"/>
                    <a:pt x="675" y="32"/>
                  </a:cubicBezTo>
                  <a:cubicBezTo>
                    <a:pt x="682" y="13"/>
                    <a:pt x="665" y="1"/>
                    <a:pt x="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1"/>
            <p:cNvSpPr/>
            <p:nvPr/>
          </p:nvSpPr>
          <p:spPr>
            <a:xfrm>
              <a:off x="2309070" y="3662833"/>
              <a:ext cx="34777" cy="108143"/>
            </a:xfrm>
            <a:custGeom>
              <a:rect b="b" l="l" r="r" t="t"/>
              <a:pathLst>
                <a:path extrusionOk="0" h="2808" w="903">
                  <a:moveTo>
                    <a:pt x="885" y="0"/>
                  </a:moveTo>
                  <a:cubicBezTo>
                    <a:pt x="874" y="0"/>
                    <a:pt x="856" y="9"/>
                    <a:pt x="846" y="24"/>
                  </a:cubicBezTo>
                  <a:cubicBezTo>
                    <a:pt x="271" y="827"/>
                    <a:pt x="1" y="1813"/>
                    <a:pt x="89" y="2798"/>
                  </a:cubicBezTo>
                  <a:cubicBezTo>
                    <a:pt x="89" y="2804"/>
                    <a:pt x="93" y="2807"/>
                    <a:pt x="98" y="2807"/>
                  </a:cubicBezTo>
                  <a:cubicBezTo>
                    <a:pt x="102" y="2807"/>
                    <a:pt x="106" y="2804"/>
                    <a:pt x="106" y="2798"/>
                  </a:cubicBezTo>
                  <a:cubicBezTo>
                    <a:pt x="153" y="1977"/>
                    <a:pt x="526" y="587"/>
                    <a:pt x="893" y="24"/>
                  </a:cubicBezTo>
                  <a:cubicBezTo>
                    <a:pt x="903" y="8"/>
                    <a:pt x="897" y="0"/>
                    <a:pt x="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1"/>
            <p:cNvSpPr/>
            <p:nvPr/>
          </p:nvSpPr>
          <p:spPr>
            <a:xfrm>
              <a:off x="2349623" y="3669496"/>
              <a:ext cx="39244" cy="102674"/>
            </a:xfrm>
            <a:custGeom>
              <a:rect b="b" l="l" r="r" t="t"/>
              <a:pathLst>
                <a:path extrusionOk="0" h="2666" w="1019">
                  <a:moveTo>
                    <a:pt x="991" y="0"/>
                  </a:moveTo>
                  <a:cubicBezTo>
                    <a:pt x="988" y="0"/>
                    <a:pt x="985" y="1"/>
                    <a:pt x="983" y="3"/>
                  </a:cubicBezTo>
                  <a:cubicBezTo>
                    <a:pt x="658" y="311"/>
                    <a:pt x="417" y="695"/>
                    <a:pt x="288" y="1121"/>
                  </a:cubicBezTo>
                  <a:cubicBezTo>
                    <a:pt x="139" y="1578"/>
                    <a:pt x="1" y="2171"/>
                    <a:pt x="65" y="2658"/>
                  </a:cubicBezTo>
                  <a:cubicBezTo>
                    <a:pt x="67" y="2662"/>
                    <a:pt x="74" y="2665"/>
                    <a:pt x="79" y="2665"/>
                  </a:cubicBezTo>
                  <a:cubicBezTo>
                    <a:pt x="84" y="2665"/>
                    <a:pt x="89" y="2663"/>
                    <a:pt x="89" y="2658"/>
                  </a:cubicBezTo>
                  <a:cubicBezTo>
                    <a:pt x="209" y="1707"/>
                    <a:pt x="453" y="816"/>
                    <a:pt x="1010" y="21"/>
                  </a:cubicBezTo>
                  <a:cubicBezTo>
                    <a:pt x="1019" y="10"/>
                    <a:pt x="1002" y="0"/>
                    <a:pt x="9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2294860" y="3627749"/>
              <a:ext cx="134563" cy="112611"/>
            </a:xfrm>
            <a:custGeom>
              <a:rect b="b" l="l" r="r" t="t"/>
              <a:pathLst>
                <a:path extrusionOk="0" h="2924" w="3494">
                  <a:moveTo>
                    <a:pt x="903" y="1"/>
                  </a:moveTo>
                  <a:cubicBezTo>
                    <a:pt x="458" y="1"/>
                    <a:pt x="67" y="726"/>
                    <a:pt x="0" y="876"/>
                  </a:cubicBezTo>
                  <a:cubicBezTo>
                    <a:pt x="4" y="870"/>
                    <a:pt x="8" y="867"/>
                    <a:pt x="12" y="867"/>
                  </a:cubicBezTo>
                  <a:cubicBezTo>
                    <a:pt x="23" y="867"/>
                    <a:pt x="36" y="884"/>
                    <a:pt x="47" y="884"/>
                  </a:cubicBezTo>
                  <a:cubicBezTo>
                    <a:pt x="51" y="884"/>
                    <a:pt x="55" y="882"/>
                    <a:pt x="59" y="876"/>
                  </a:cubicBezTo>
                  <a:cubicBezTo>
                    <a:pt x="130" y="761"/>
                    <a:pt x="591" y="155"/>
                    <a:pt x="891" y="155"/>
                  </a:cubicBezTo>
                  <a:cubicBezTo>
                    <a:pt x="914" y="155"/>
                    <a:pt x="936" y="159"/>
                    <a:pt x="956" y="166"/>
                  </a:cubicBezTo>
                  <a:cubicBezTo>
                    <a:pt x="1188" y="254"/>
                    <a:pt x="1235" y="627"/>
                    <a:pt x="1197" y="776"/>
                  </a:cubicBezTo>
                  <a:lnTo>
                    <a:pt x="1100" y="1155"/>
                  </a:lnTo>
                  <a:lnTo>
                    <a:pt x="1323" y="829"/>
                  </a:lnTo>
                  <a:cubicBezTo>
                    <a:pt x="1327" y="824"/>
                    <a:pt x="1330" y="818"/>
                    <a:pt x="1334" y="813"/>
                  </a:cubicBezTo>
                  <a:lnTo>
                    <a:pt x="1334" y="813"/>
                  </a:lnTo>
                  <a:lnTo>
                    <a:pt x="1344" y="817"/>
                  </a:lnTo>
                  <a:cubicBezTo>
                    <a:pt x="1345" y="809"/>
                    <a:pt x="1347" y="801"/>
                    <a:pt x="1349" y="793"/>
                  </a:cubicBezTo>
                  <a:lnTo>
                    <a:pt x="1349" y="793"/>
                  </a:lnTo>
                  <a:cubicBezTo>
                    <a:pt x="1441" y="664"/>
                    <a:pt x="1552" y="550"/>
                    <a:pt x="1678" y="454"/>
                  </a:cubicBezTo>
                  <a:cubicBezTo>
                    <a:pt x="1782" y="364"/>
                    <a:pt x="1916" y="317"/>
                    <a:pt x="2052" y="317"/>
                  </a:cubicBezTo>
                  <a:cubicBezTo>
                    <a:pt x="2077" y="317"/>
                    <a:pt x="2102" y="318"/>
                    <a:pt x="2127" y="322"/>
                  </a:cubicBezTo>
                  <a:cubicBezTo>
                    <a:pt x="2279" y="345"/>
                    <a:pt x="2397" y="471"/>
                    <a:pt x="2405" y="624"/>
                  </a:cubicBezTo>
                  <a:cubicBezTo>
                    <a:pt x="2414" y="794"/>
                    <a:pt x="2376" y="961"/>
                    <a:pt x="2300" y="1114"/>
                  </a:cubicBezTo>
                  <a:lnTo>
                    <a:pt x="2109" y="1533"/>
                  </a:lnTo>
                  <a:lnTo>
                    <a:pt x="2435" y="1207"/>
                  </a:lnTo>
                  <a:cubicBezTo>
                    <a:pt x="2523" y="1114"/>
                    <a:pt x="2623" y="1034"/>
                    <a:pt x="2731" y="967"/>
                  </a:cubicBezTo>
                  <a:cubicBezTo>
                    <a:pt x="2831" y="896"/>
                    <a:pt x="2951" y="861"/>
                    <a:pt x="3071" y="861"/>
                  </a:cubicBezTo>
                  <a:cubicBezTo>
                    <a:pt x="3183" y="864"/>
                    <a:pt x="3283" y="932"/>
                    <a:pt x="3329" y="1031"/>
                  </a:cubicBezTo>
                  <a:cubicBezTo>
                    <a:pt x="3362" y="1152"/>
                    <a:pt x="3362" y="1278"/>
                    <a:pt x="3329" y="1398"/>
                  </a:cubicBezTo>
                  <a:cubicBezTo>
                    <a:pt x="3256" y="1653"/>
                    <a:pt x="3162" y="1905"/>
                    <a:pt x="3051" y="2149"/>
                  </a:cubicBezTo>
                  <a:cubicBezTo>
                    <a:pt x="2998" y="2272"/>
                    <a:pt x="2945" y="2398"/>
                    <a:pt x="2898" y="2527"/>
                  </a:cubicBezTo>
                  <a:cubicBezTo>
                    <a:pt x="2845" y="2651"/>
                    <a:pt x="2819" y="2788"/>
                    <a:pt x="2822" y="2923"/>
                  </a:cubicBezTo>
                  <a:cubicBezTo>
                    <a:pt x="2834" y="2791"/>
                    <a:pt x="2872" y="2659"/>
                    <a:pt x="2936" y="2542"/>
                  </a:cubicBezTo>
                  <a:cubicBezTo>
                    <a:pt x="2989" y="2416"/>
                    <a:pt x="3054" y="2299"/>
                    <a:pt x="3115" y="2178"/>
                  </a:cubicBezTo>
                  <a:cubicBezTo>
                    <a:pt x="3244" y="1938"/>
                    <a:pt x="3353" y="1686"/>
                    <a:pt x="3441" y="1424"/>
                  </a:cubicBezTo>
                  <a:cubicBezTo>
                    <a:pt x="3488" y="1284"/>
                    <a:pt x="3494" y="1131"/>
                    <a:pt x="3456" y="987"/>
                  </a:cubicBezTo>
                  <a:cubicBezTo>
                    <a:pt x="3397" y="832"/>
                    <a:pt x="3253" y="726"/>
                    <a:pt x="3086" y="718"/>
                  </a:cubicBezTo>
                  <a:cubicBezTo>
                    <a:pt x="3081" y="717"/>
                    <a:pt x="3076" y="717"/>
                    <a:pt x="3071" y="717"/>
                  </a:cubicBezTo>
                  <a:cubicBezTo>
                    <a:pt x="2926" y="717"/>
                    <a:pt x="2783" y="758"/>
                    <a:pt x="2661" y="838"/>
                  </a:cubicBezTo>
                  <a:cubicBezTo>
                    <a:pt x="2624" y="860"/>
                    <a:pt x="2588" y="883"/>
                    <a:pt x="2554" y="907"/>
                  </a:cubicBezTo>
                  <a:lnTo>
                    <a:pt x="2554" y="907"/>
                  </a:lnTo>
                  <a:cubicBezTo>
                    <a:pt x="2574" y="813"/>
                    <a:pt x="2583" y="716"/>
                    <a:pt x="2579" y="618"/>
                  </a:cubicBezTo>
                  <a:cubicBezTo>
                    <a:pt x="2570" y="509"/>
                    <a:pt x="2526" y="407"/>
                    <a:pt x="2449" y="327"/>
                  </a:cubicBezTo>
                  <a:cubicBezTo>
                    <a:pt x="2373" y="251"/>
                    <a:pt x="2276" y="198"/>
                    <a:pt x="2168" y="181"/>
                  </a:cubicBezTo>
                  <a:cubicBezTo>
                    <a:pt x="2134" y="176"/>
                    <a:pt x="2099" y="173"/>
                    <a:pt x="2065" y="173"/>
                  </a:cubicBezTo>
                  <a:cubicBezTo>
                    <a:pt x="1897" y="173"/>
                    <a:pt x="1733" y="232"/>
                    <a:pt x="1602" y="342"/>
                  </a:cubicBezTo>
                  <a:cubicBezTo>
                    <a:pt x="1514" y="411"/>
                    <a:pt x="1432" y="489"/>
                    <a:pt x="1359" y="574"/>
                  </a:cubicBezTo>
                  <a:lnTo>
                    <a:pt x="1359" y="574"/>
                  </a:lnTo>
                  <a:cubicBezTo>
                    <a:pt x="1345" y="377"/>
                    <a:pt x="1266" y="145"/>
                    <a:pt x="1033" y="22"/>
                  </a:cubicBezTo>
                  <a:cubicBezTo>
                    <a:pt x="989" y="8"/>
                    <a:pt x="946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1"/>
            <p:cNvSpPr/>
            <p:nvPr/>
          </p:nvSpPr>
          <p:spPr>
            <a:xfrm>
              <a:off x="2267285" y="3639765"/>
              <a:ext cx="30540" cy="22299"/>
            </a:xfrm>
            <a:custGeom>
              <a:rect b="b" l="l" r="r" t="t"/>
              <a:pathLst>
                <a:path extrusionOk="0" h="579" w="793">
                  <a:moveTo>
                    <a:pt x="485" y="0"/>
                  </a:moveTo>
                  <a:cubicBezTo>
                    <a:pt x="387" y="0"/>
                    <a:pt x="294" y="32"/>
                    <a:pt x="215" y="92"/>
                  </a:cubicBezTo>
                  <a:cubicBezTo>
                    <a:pt x="127" y="153"/>
                    <a:pt x="53" y="232"/>
                    <a:pt x="1" y="323"/>
                  </a:cubicBezTo>
                  <a:cubicBezTo>
                    <a:pt x="86" y="271"/>
                    <a:pt x="177" y="227"/>
                    <a:pt x="267" y="183"/>
                  </a:cubicBezTo>
                  <a:cubicBezTo>
                    <a:pt x="331" y="151"/>
                    <a:pt x="402" y="133"/>
                    <a:pt x="473" y="133"/>
                  </a:cubicBezTo>
                  <a:cubicBezTo>
                    <a:pt x="488" y="133"/>
                    <a:pt x="502" y="134"/>
                    <a:pt x="517" y="136"/>
                  </a:cubicBezTo>
                  <a:cubicBezTo>
                    <a:pt x="596" y="153"/>
                    <a:pt x="658" y="212"/>
                    <a:pt x="681" y="291"/>
                  </a:cubicBezTo>
                  <a:cubicBezTo>
                    <a:pt x="707" y="382"/>
                    <a:pt x="722" y="479"/>
                    <a:pt x="722" y="579"/>
                  </a:cubicBezTo>
                  <a:cubicBezTo>
                    <a:pt x="772" y="482"/>
                    <a:pt x="793" y="370"/>
                    <a:pt x="775" y="265"/>
                  </a:cubicBezTo>
                  <a:cubicBezTo>
                    <a:pt x="766" y="203"/>
                    <a:pt x="743" y="147"/>
                    <a:pt x="702" y="100"/>
                  </a:cubicBezTo>
                  <a:cubicBezTo>
                    <a:pt x="661" y="54"/>
                    <a:pt x="602" y="18"/>
                    <a:pt x="540" y="4"/>
                  </a:cubicBezTo>
                  <a:cubicBezTo>
                    <a:pt x="522" y="1"/>
                    <a:pt x="503" y="0"/>
                    <a:pt x="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1"/>
            <p:cNvSpPr/>
            <p:nvPr/>
          </p:nvSpPr>
          <p:spPr>
            <a:xfrm>
              <a:off x="2354168" y="3077880"/>
              <a:ext cx="305096" cy="562282"/>
            </a:xfrm>
            <a:custGeom>
              <a:rect b="b" l="l" r="r" t="t"/>
              <a:pathLst>
                <a:path extrusionOk="0" h="14600" w="7922">
                  <a:moveTo>
                    <a:pt x="7285" y="1"/>
                  </a:moveTo>
                  <a:cubicBezTo>
                    <a:pt x="6912" y="1"/>
                    <a:pt x="6388" y="512"/>
                    <a:pt x="5940" y="1204"/>
                  </a:cubicBezTo>
                  <a:cubicBezTo>
                    <a:pt x="4652" y="3181"/>
                    <a:pt x="0" y="12180"/>
                    <a:pt x="0" y="12180"/>
                  </a:cubicBezTo>
                  <a:lnTo>
                    <a:pt x="4262" y="14600"/>
                  </a:lnTo>
                  <a:cubicBezTo>
                    <a:pt x="4262" y="14600"/>
                    <a:pt x="7189" y="5448"/>
                    <a:pt x="7671" y="2274"/>
                  </a:cubicBezTo>
                  <a:cubicBezTo>
                    <a:pt x="7922" y="614"/>
                    <a:pt x="7694" y="1"/>
                    <a:pt x="72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2388867" y="3516412"/>
              <a:ext cx="132290" cy="72904"/>
            </a:xfrm>
            <a:custGeom>
              <a:rect b="b" l="l" r="r" t="t"/>
              <a:pathLst>
                <a:path extrusionOk="0" h="1893" w="3435">
                  <a:moveTo>
                    <a:pt x="13" y="1"/>
                  </a:moveTo>
                  <a:cubicBezTo>
                    <a:pt x="0" y="1"/>
                    <a:pt x="4" y="20"/>
                    <a:pt x="29" y="36"/>
                  </a:cubicBezTo>
                  <a:cubicBezTo>
                    <a:pt x="516" y="344"/>
                    <a:pt x="2845" y="1605"/>
                    <a:pt x="3423" y="1893"/>
                  </a:cubicBezTo>
                  <a:cubicBezTo>
                    <a:pt x="3426" y="1893"/>
                    <a:pt x="3429" y="1890"/>
                    <a:pt x="3429" y="1890"/>
                  </a:cubicBezTo>
                  <a:cubicBezTo>
                    <a:pt x="3434" y="1884"/>
                    <a:pt x="3432" y="1875"/>
                    <a:pt x="3426" y="1872"/>
                  </a:cubicBezTo>
                  <a:cubicBezTo>
                    <a:pt x="2329" y="1186"/>
                    <a:pt x="1196" y="564"/>
                    <a:pt x="29" y="7"/>
                  </a:cubicBezTo>
                  <a:cubicBezTo>
                    <a:pt x="22" y="3"/>
                    <a:pt x="17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1"/>
            <p:cNvSpPr/>
            <p:nvPr/>
          </p:nvSpPr>
          <p:spPr>
            <a:xfrm>
              <a:off x="2384900" y="3077918"/>
              <a:ext cx="273785" cy="562244"/>
            </a:xfrm>
            <a:custGeom>
              <a:rect b="b" l="l" r="r" t="t"/>
              <a:pathLst>
                <a:path extrusionOk="0" h="14599" w="7109">
                  <a:moveTo>
                    <a:pt x="6488" y="1"/>
                  </a:moveTo>
                  <a:cubicBezTo>
                    <a:pt x="6215" y="1"/>
                    <a:pt x="5862" y="272"/>
                    <a:pt x="5517" y="686"/>
                  </a:cubicBezTo>
                  <a:cubicBezTo>
                    <a:pt x="3892" y="4148"/>
                    <a:pt x="1030" y="10381"/>
                    <a:pt x="0" y="12630"/>
                  </a:cubicBezTo>
                  <a:lnTo>
                    <a:pt x="3464" y="14599"/>
                  </a:lnTo>
                  <a:cubicBezTo>
                    <a:pt x="3508" y="14455"/>
                    <a:pt x="6391" y="5424"/>
                    <a:pt x="6873" y="2273"/>
                  </a:cubicBezTo>
                  <a:cubicBezTo>
                    <a:pt x="6881" y="2215"/>
                    <a:pt x="6890" y="2156"/>
                    <a:pt x="6899" y="2097"/>
                  </a:cubicBezTo>
                  <a:cubicBezTo>
                    <a:pt x="7109" y="570"/>
                    <a:pt x="6883" y="1"/>
                    <a:pt x="6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1"/>
            <p:cNvSpPr/>
            <p:nvPr/>
          </p:nvSpPr>
          <p:spPr>
            <a:xfrm>
              <a:off x="2265475" y="4520450"/>
              <a:ext cx="433497" cy="394753"/>
            </a:xfrm>
            <a:custGeom>
              <a:rect b="b" l="l" r="r" t="t"/>
              <a:pathLst>
                <a:path extrusionOk="0" h="10250" w="11256">
                  <a:moveTo>
                    <a:pt x="10795" y="0"/>
                  </a:moveTo>
                  <a:lnTo>
                    <a:pt x="4403" y="214"/>
                  </a:lnTo>
                  <a:lnTo>
                    <a:pt x="4802" y="6614"/>
                  </a:lnTo>
                  <a:cubicBezTo>
                    <a:pt x="4802" y="6614"/>
                    <a:pt x="1021" y="8459"/>
                    <a:pt x="643" y="8785"/>
                  </a:cubicBezTo>
                  <a:cubicBezTo>
                    <a:pt x="268" y="9108"/>
                    <a:pt x="1" y="10120"/>
                    <a:pt x="347" y="10228"/>
                  </a:cubicBezTo>
                  <a:cubicBezTo>
                    <a:pt x="393" y="10243"/>
                    <a:pt x="610" y="10250"/>
                    <a:pt x="954" y="10250"/>
                  </a:cubicBezTo>
                  <a:cubicBezTo>
                    <a:pt x="3190" y="10250"/>
                    <a:pt x="10762" y="9962"/>
                    <a:pt x="11085" y="9741"/>
                  </a:cubicBezTo>
                  <a:lnTo>
                    <a:pt x="11094" y="9732"/>
                  </a:lnTo>
                  <a:cubicBezTo>
                    <a:pt x="11153" y="9612"/>
                    <a:pt x="11182" y="9480"/>
                    <a:pt x="11182" y="9345"/>
                  </a:cubicBezTo>
                  <a:cubicBezTo>
                    <a:pt x="11182" y="9342"/>
                    <a:pt x="11182" y="9339"/>
                    <a:pt x="11182" y="9336"/>
                  </a:cubicBezTo>
                  <a:cubicBezTo>
                    <a:pt x="11244" y="8762"/>
                    <a:pt x="11255" y="7662"/>
                    <a:pt x="11255" y="6406"/>
                  </a:cubicBezTo>
                  <a:cubicBezTo>
                    <a:pt x="11255" y="6403"/>
                    <a:pt x="10795" y="0"/>
                    <a:pt x="1079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2264821" y="4765230"/>
              <a:ext cx="434151" cy="149775"/>
            </a:xfrm>
            <a:custGeom>
              <a:rect b="b" l="l" r="r" t="t"/>
              <a:pathLst>
                <a:path extrusionOk="0" h="3889" w="11273">
                  <a:moveTo>
                    <a:pt x="11264" y="0"/>
                  </a:moveTo>
                  <a:lnTo>
                    <a:pt x="4796" y="150"/>
                  </a:lnTo>
                  <a:lnTo>
                    <a:pt x="4796" y="258"/>
                  </a:lnTo>
                  <a:cubicBezTo>
                    <a:pt x="4796" y="258"/>
                    <a:pt x="1021" y="2103"/>
                    <a:pt x="639" y="2429"/>
                  </a:cubicBezTo>
                  <a:cubicBezTo>
                    <a:pt x="258" y="2752"/>
                    <a:pt x="0" y="3767"/>
                    <a:pt x="355" y="3869"/>
                  </a:cubicBezTo>
                  <a:cubicBezTo>
                    <a:pt x="400" y="3883"/>
                    <a:pt x="604" y="3889"/>
                    <a:pt x="927" y="3889"/>
                  </a:cubicBezTo>
                  <a:cubicBezTo>
                    <a:pt x="3119" y="3889"/>
                    <a:pt x="10774" y="3602"/>
                    <a:pt x="11093" y="3382"/>
                  </a:cubicBezTo>
                  <a:cubicBezTo>
                    <a:pt x="11237" y="3285"/>
                    <a:pt x="11272" y="1825"/>
                    <a:pt x="11264" y="56"/>
                  </a:cubicBezTo>
                  <a:lnTo>
                    <a:pt x="11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1"/>
            <p:cNvSpPr/>
            <p:nvPr/>
          </p:nvSpPr>
          <p:spPr>
            <a:xfrm>
              <a:off x="2281188" y="4887119"/>
              <a:ext cx="393713" cy="13133"/>
            </a:xfrm>
            <a:custGeom>
              <a:rect b="b" l="l" r="r" t="t"/>
              <a:pathLst>
                <a:path extrusionOk="0" h="341" w="10223">
                  <a:moveTo>
                    <a:pt x="9875" y="1"/>
                  </a:moveTo>
                  <a:cubicBezTo>
                    <a:pt x="7775" y="1"/>
                    <a:pt x="1623" y="220"/>
                    <a:pt x="30" y="314"/>
                  </a:cubicBezTo>
                  <a:cubicBezTo>
                    <a:pt x="0" y="314"/>
                    <a:pt x="0" y="340"/>
                    <a:pt x="30" y="340"/>
                  </a:cubicBezTo>
                  <a:cubicBezTo>
                    <a:pt x="1719" y="340"/>
                    <a:pt x="8536" y="150"/>
                    <a:pt x="10208" y="15"/>
                  </a:cubicBezTo>
                  <a:cubicBezTo>
                    <a:pt x="10223" y="12"/>
                    <a:pt x="10223" y="3"/>
                    <a:pt x="10208" y="3"/>
                  </a:cubicBezTo>
                  <a:cubicBezTo>
                    <a:pt x="10113" y="1"/>
                    <a:pt x="10001" y="1"/>
                    <a:pt x="98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31"/>
            <p:cNvSpPr/>
            <p:nvPr/>
          </p:nvSpPr>
          <p:spPr>
            <a:xfrm>
              <a:off x="2427802" y="4773895"/>
              <a:ext cx="79143" cy="18987"/>
            </a:xfrm>
            <a:custGeom>
              <a:rect b="b" l="l" r="r" t="t"/>
              <a:pathLst>
                <a:path extrusionOk="0" h="493" w="2055">
                  <a:moveTo>
                    <a:pt x="659" y="0"/>
                  </a:moveTo>
                  <a:cubicBezTo>
                    <a:pt x="446" y="0"/>
                    <a:pt x="234" y="25"/>
                    <a:pt x="36" y="69"/>
                  </a:cubicBezTo>
                  <a:cubicBezTo>
                    <a:pt x="18" y="74"/>
                    <a:pt x="7" y="86"/>
                    <a:pt x="4" y="104"/>
                  </a:cubicBezTo>
                  <a:cubicBezTo>
                    <a:pt x="1" y="127"/>
                    <a:pt x="18" y="148"/>
                    <a:pt x="42" y="151"/>
                  </a:cubicBezTo>
                  <a:cubicBezTo>
                    <a:pt x="708" y="195"/>
                    <a:pt x="1368" y="309"/>
                    <a:pt x="2010" y="491"/>
                  </a:cubicBezTo>
                  <a:cubicBezTo>
                    <a:pt x="2013" y="492"/>
                    <a:pt x="2016" y="493"/>
                    <a:pt x="2020" y="493"/>
                  </a:cubicBezTo>
                  <a:cubicBezTo>
                    <a:pt x="2041" y="493"/>
                    <a:pt x="2054" y="468"/>
                    <a:pt x="2036" y="453"/>
                  </a:cubicBezTo>
                  <a:cubicBezTo>
                    <a:pt x="1669" y="132"/>
                    <a:pt x="1159" y="0"/>
                    <a:pt x="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1"/>
            <p:cNvSpPr/>
            <p:nvPr/>
          </p:nvSpPr>
          <p:spPr>
            <a:xfrm>
              <a:off x="2409393" y="4785680"/>
              <a:ext cx="79413" cy="19025"/>
            </a:xfrm>
            <a:custGeom>
              <a:rect b="b" l="l" r="r" t="t"/>
              <a:pathLst>
                <a:path extrusionOk="0" h="494" w="2062">
                  <a:moveTo>
                    <a:pt x="664" y="0"/>
                  </a:moveTo>
                  <a:cubicBezTo>
                    <a:pt x="452" y="0"/>
                    <a:pt x="241" y="24"/>
                    <a:pt x="45" y="68"/>
                  </a:cubicBezTo>
                  <a:cubicBezTo>
                    <a:pt x="21" y="68"/>
                    <a:pt x="1" y="88"/>
                    <a:pt x="3" y="112"/>
                  </a:cubicBezTo>
                  <a:cubicBezTo>
                    <a:pt x="6" y="135"/>
                    <a:pt x="24" y="153"/>
                    <a:pt x="47" y="153"/>
                  </a:cubicBezTo>
                  <a:cubicBezTo>
                    <a:pt x="716" y="194"/>
                    <a:pt x="1376" y="308"/>
                    <a:pt x="2019" y="493"/>
                  </a:cubicBezTo>
                  <a:cubicBezTo>
                    <a:pt x="2021" y="493"/>
                    <a:pt x="2023" y="494"/>
                    <a:pt x="2025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5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1"/>
            <p:cNvSpPr/>
            <p:nvPr/>
          </p:nvSpPr>
          <p:spPr>
            <a:xfrm>
              <a:off x="2391331" y="4797426"/>
              <a:ext cx="79374" cy="19025"/>
            </a:xfrm>
            <a:custGeom>
              <a:rect b="b" l="l" r="r" t="t"/>
              <a:pathLst>
                <a:path extrusionOk="0" h="494" w="2061">
                  <a:moveTo>
                    <a:pt x="663" y="0"/>
                  </a:moveTo>
                  <a:cubicBezTo>
                    <a:pt x="450" y="0"/>
                    <a:pt x="239" y="24"/>
                    <a:pt x="41" y="68"/>
                  </a:cubicBezTo>
                  <a:cubicBezTo>
                    <a:pt x="18" y="71"/>
                    <a:pt x="0" y="91"/>
                    <a:pt x="3" y="115"/>
                  </a:cubicBezTo>
                  <a:cubicBezTo>
                    <a:pt x="3" y="137"/>
                    <a:pt x="21" y="156"/>
                    <a:pt x="45" y="156"/>
                  </a:cubicBezTo>
                  <a:cubicBezTo>
                    <a:pt x="47" y="156"/>
                    <a:pt x="48" y="156"/>
                    <a:pt x="50" y="156"/>
                  </a:cubicBezTo>
                  <a:cubicBezTo>
                    <a:pt x="716" y="197"/>
                    <a:pt x="1376" y="311"/>
                    <a:pt x="2015" y="493"/>
                  </a:cubicBezTo>
                  <a:cubicBezTo>
                    <a:pt x="2018" y="494"/>
                    <a:pt x="2020" y="494"/>
                    <a:pt x="2023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4" y="0"/>
                    <a:pt x="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1"/>
            <p:cNvSpPr/>
            <p:nvPr/>
          </p:nvSpPr>
          <p:spPr>
            <a:xfrm>
              <a:off x="2410510" y="3424908"/>
              <a:ext cx="316804" cy="1353021"/>
            </a:xfrm>
            <a:custGeom>
              <a:rect b="b" l="l" r="r" t="t"/>
              <a:pathLst>
                <a:path extrusionOk="0" h="35132" w="8226">
                  <a:moveTo>
                    <a:pt x="2301" y="1"/>
                  </a:moveTo>
                  <a:cubicBezTo>
                    <a:pt x="2301" y="1"/>
                    <a:pt x="335" y="13593"/>
                    <a:pt x="162" y="18163"/>
                  </a:cubicBezTo>
                  <a:cubicBezTo>
                    <a:pt x="1" y="22369"/>
                    <a:pt x="857" y="34991"/>
                    <a:pt x="857" y="34991"/>
                  </a:cubicBezTo>
                  <a:lnTo>
                    <a:pt x="7871" y="35132"/>
                  </a:lnTo>
                  <a:cubicBezTo>
                    <a:pt x="7871" y="35132"/>
                    <a:pt x="6648" y="22454"/>
                    <a:pt x="6677" y="18222"/>
                  </a:cubicBezTo>
                  <a:cubicBezTo>
                    <a:pt x="6709" y="13652"/>
                    <a:pt x="8226" y="1"/>
                    <a:pt x="82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1"/>
            <p:cNvSpPr/>
            <p:nvPr/>
          </p:nvSpPr>
          <p:spPr>
            <a:xfrm>
              <a:off x="2499087" y="3424908"/>
              <a:ext cx="228225" cy="582039"/>
            </a:xfrm>
            <a:custGeom>
              <a:rect b="b" l="l" r="r" t="t"/>
              <a:pathLst>
                <a:path extrusionOk="0" h="15113" w="5926">
                  <a:moveTo>
                    <a:pt x="1" y="1"/>
                  </a:moveTo>
                  <a:lnTo>
                    <a:pt x="4515" y="15113"/>
                  </a:lnTo>
                  <a:cubicBezTo>
                    <a:pt x="4934" y="9276"/>
                    <a:pt x="5926" y="1"/>
                    <a:pt x="59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1"/>
            <p:cNvSpPr/>
            <p:nvPr/>
          </p:nvSpPr>
          <p:spPr>
            <a:xfrm>
              <a:off x="2630913" y="3450441"/>
              <a:ext cx="53032" cy="1252696"/>
            </a:xfrm>
            <a:custGeom>
              <a:rect b="b" l="l" r="r" t="t"/>
              <a:pathLst>
                <a:path extrusionOk="0" h="32527" w="1377">
                  <a:moveTo>
                    <a:pt x="1376" y="1"/>
                  </a:moveTo>
                  <a:lnTo>
                    <a:pt x="1010" y="4054"/>
                  </a:lnTo>
                  <a:lnTo>
                    <a:pt x="661" y="8123"/>
                  </a:lnTo>
                  <a:cubicBezTo>
                    <a:pt x="438" y="10833"/>
                    <a:pt x="226" y="13540"/>
                    <a:pt x="65" y="16259"/>
                  </a:cubicBezTo>
                  <a:cubicBezTo>
                    <a:pt x="24" y="16937"/>
                    <a:pt x="1" y="17618"/>
                    <a:pt x="12" y="18301"/>
                  </a:cubicBezTo>
                  <a:cubicBezTo>
                    <a:pt x="21" y="18981"/>
                    <a:pt x="53" y="19659"/>
                    <a:pt x="89" y="20340"/>
                  </a:cubicBezTo>
                  <a:cubicBezTo>
                    <a:pt x="159" y="21698"/>
                    <a:pt x="244" y="23053"/>
                    <a:pt x="350" y="24405"/>
                  </a:cubicBezTo>
                  <a:cubicBezTo>
                    <a:pt x="452" y="25760"/>
                    <a:pt x="561" y="27115"/>
                    <a:pt x="675" y="28473"/>
                  </a:cubicBezTo>
                  <a:lnTo>
                    <a:pt x="1048" y="32527"/>
                  </a:lnTo>
                  <a:lnTo>
                    <a:pt x="746" y="28462"/>
                  </a:lnTo>
                  <a:cubicBezTo>
                    <a:pt x="643" y="27106"/>
                    <a:pt x="549" y="25751"/>
                    <a:pt x="461" y="24393"/>
                  </a:cubicBezTo>
                  <a:cubicBezTo>
                    <a:pt x="373" y="23038"/>
                    <a:pt x="282" y="21683"/>
                    <a:pt x="218" y="20325"/>
                  </a:cubicBezTo>
                  <a:cubicBezTo>
                    <a:pt x="185" y="19647"/>
                    <a:pt x="162" y="18970"/>
                    <a:pt x="150" y="18292"/>
                  </a:cubicBezTo>
                  <a:cubicBezTo>
                    <a:pt x="138" y="17615"/>
                    <a:pt x="168" y="16937"/>
                    <a:pt x="212" y="16259"/>
                  </a:cubicBezTo>
                  <a:cubicBezTo>
                    <a:pt x="358" y="13546"/>
                    <a:pt x="573" y="10839"/>
                    <a:pt x="772" y="8126"/>
                  </a:cubicBezTo>
                  <a:lnTo>
                    <a:pt x="13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1"/>
            <p:cNvSpPr/>
            <p:nvPr/>
          </p:nvSpPr>
          <p:spPr>
            <a:xfrm>
              <a:off x="2860904" y="4388162"/>
              <a:ext cx="398681" cy="526890"/>
            </a:xfrm>
            <a:custGeom>
              <a:rect b="b" l="l" r="r" t="t"/>
              <a:pathLst>
                <a:path extrusionOk="0" h="13681" w="10352">
                  <a:moveTo>
                    <a:pt x="5676" y="0"/>
                  </a:moveTo>
                  <a:lnTo>
                    <a:pt x="1" y="2972"/>
                  </a:lnTo>
                  <a:lnTo>
                    <a:pt x="3333" y="8489"/>
                  </a:lnTo>
                  <a:cubicBezTo>
                    <a:pt x="3333" y="8489"/>
                    <a:pt x="722" y="11792"/>
                    <a:pt x="523" y="12246"/>
                  </a:cubicBezTo>
                  <a:cubicBezTo>
                    <a:pt x="329" y="12689"/>
                    <a:pt x="512" y="13680"/>
                    <a:pt x="851" y="13680"/>
                  </a:cubicBezTo>
                  <a:cubicBezTo>
                    <a:pt x="861" y="13680"/>
                    <a:pt x="871" y="13679"/>
                    <a:pt x="881" y="13678"/>
                  </a:cubicBezTo>
                  <a:cubicBezTo>
                    <a:pt x="1238" y="13619"/>
                    <a:pt x="10126" y="8964"/>
                    <a:pt x="10349" y="8574"/>
                  </a:cubicBezTo>
                  <a:lnTo>
                    <a:pt x="10349" y="8565"/>
                  </a:lnTo>
                  <a:cubicBezTo>
                    <a:pt x="10352" y="8430"/>
                    <a:pt x="10323" y="8298"/>
                    <a:pt x="10264" y="8175"/>
                  </a:cubicBezTo>
                  <a:cubicBezTo>
                    <a:pt x="10264" y="8172"/>
                    <a:pt x="10264" y="8169"/>
                    <a:pt x="10264" y="8169"/>
                  </a:cubicBezTo>
                  <a:cubicBezTo>
                    <a:pt x="10073" y="7630"/>
                    <a:pt x="9613" y="6629"/>
                    <a:pt x="9061" y="5503"/>
                  </a:cubicBezTo>
                  <a:lnTo>
                    <a:pt x="5676" y="0"/>
                  </a:ln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1"/>
            <p:cNvSpPr/>
            <p:nvPr/>
          </p:nvSpPr>
          <p:spPr>
            <a:xfrm>
              <a:off x="2873536" y="4598166"/>
              <a:ext cx="389323" cy="316958"/>
            </a:xfrm>
            <a:custGeom>
              <a:rect b="b" l="l" r="r" t="t"/>
              <a:pathLst>
                <a:path extrusionOk="0" h="8230" w="10109">
                  <a:moveTo>
                    <a:pt x="8710" y="0"/>
                  </a:moveTo>
                  <a:lnTo>
                    <a:pt x="2946" y="2939"/>
                  </a:lnTo>
                  <a:lnTo>
                    <a:pt x="2999" y="3036"/>
                  </a:lnTo>
                  <a:cubicBezTo>
                    <a:pt x="2999" y="3036"/>
                    <a:pt x="397" y="6336"/>
                    <a:pt x="195" y="6793"/>
                  </a:cubicBezTo>
                  <a:cubicBezTo>
                    <a:pt x="0" y="7239"/>
                    <a:pt x="179" y="8230"/>
                    <a:pt x="524" y="8230"/>
                  </a:cubicBezTo>
                  <a:cubicBezTo>
                    <a:pt x="534" y="8230"/>
                    <a:pt x="543" y="8229"/>
                    <a:pt x="553" y="8228"/>
                  </a:cubicBezTo>
                  <a:cubicBezTo>
                    <a:pt x="919" y="8169"/>
                    <a:pt x="9798" y="3508"/>
                    <a:pt x="10021" y="3121"/>
                  </a:cubicBezTo>
                  <a:cubicBezTo>
                    <a:pt x="10109" y="2974"/>
                    <a:pt x="9508" y="1643"/>
                    <a:pt x="8733" y="53"/>
                  </a:cubicBezTo>
                  <a:lnTo>
                    <a:pt x="87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1"/>
            <p:cNvSpPr/>
            <p:nvPr/>
          </p:nvSpPr>
          <p:spPr>
            <a:xfrm>
              <a:off x="2890751" y="4718900"/>
              <a:ext cx="349771" cy="181933"/>
            </a:xfrm>
            <a:custGeom>
              <a:rect b="b" l="l" r="r" t="t"/>
              <a:pathLst>
                <a:path extrusionOk="0" h="4724" w="9082">
                  <a:moveTo>
                    <a:pt x="9064" y="1"/>
                  </a:moveTo>
                  <a:cubicBezTo>
                    <a:pt x="7541" y="699"/>
                    <a:pt x="1502" y="3872"/>
                    <a:pt x="26" y="4694"/>
                  </a:cubicBezTo>
                  <a:cubicBezTo>
                    <a:pt x="1" y="4708"/>
                    <a:pt x="3" y="4724"/>
                    <a:pt x="20" y="4724"/>
                  </a:cubicBezTo>
                  <a:cubicBezTo>
                    <a:pt x="24" y="4724"/>
                    <a:pt x="29" y="4723"/>
                    <a:pt x="35" y="4720"/>
                  </a:cubicBezTo>
                  <a:cubicBezTo>
                    <a:pt x="1555" y="3981"/>
                    <a:pt x="7617" y="857"/>
                    <a:pt x="9064" y="9"/>
                  </a:cubicBezTo>
                  <a:cubicBezTo>
                    <a:pt x="9081" y="1"/>
                    <a:pt x="9075" y="1"/>
                    <a:pt x="90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1"/>
            <p:cNvSpPr/>
            <p:nvPr/>
          </p:nvSpPr>
          <p:spPr>
            <a:xfrm>
              <a:off x="2970239" y="4703149"/>
              <a:ext cx="77564" cy="25226"/>
            </a:xfrm>
            <a:custGeom>
              <a:rect b="b" l="l" r="r" t="t"/>
              <a:pathLst>
                <a:path extrusionOk="0" h="655" w="2014">
                  <a:moveTo>
                    <a:pt x="1551" y="1"/>
                  </a:moveTo>
                  <a:cubicBezTo>
                    <a:pt x="1002" y="1"/>
                    <a:pt x="434" y="249"/>
                    <a:pt x="16" y="580"/>
                  </a:cubicBezTo>
                  <a:cubicBezTo>
                    <a:pt x="4" y="592"/>
                    <a:pt x="1" y="606"/>
                    <a:pt x="4" y="624"/>
                  </a:cubicBezTo>
                  <a:cubicBezTo>
                    <a:pt x="11" y="641"/>
                    <a:pt x="29" y="654"/>
                    <a:pt x="47" y="654"/>
                  </a:cubicBezTo>
                  <a:cubicBezTo>
                    <a:pt x="50" y="654"/>
                    <a:pt x="54" y="654"/>
                    <a:pt x="57" y="653"/>
                  </a:cubicBezTo>
                  <a:cubicBezTo>
                    <a:pt x="678" y="401"/>
                    <a:pt x="1327" y="216"/>
                    <a:pt x="1987" y="105"/>
                  </a:cubicBezTo>
                  <a:cubicBezTo>
                    <a:pt x="2001" y="102"/>
                    <a:pt x="2013" y="58"/>
                    <a:pt x="1987" y="58"/>
                  </a:cubicBezTo>
                  <a:cubicBezTo>
                    <a:pt x="1845" y="19"/>
                    <a:pt x="1699" y="1"/>
                    <a:pt x="1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31"/>
            <p:cNvSpPr/>
            <p:nvPr/>
          </p:nvSpPr>
          <p:spPr>
            <a:xfrm>
              <a:off x="2958608" y="4721596"/>
              <a:ext cx="77872" cy="25457"/>
            </a:xfrm>
            <a:custGeom>
              <a:rect b="b" l="l" r="r" t="t"/>
              <a:pathLst>
                <a:path extrusionOk="0" h="661" w="2022">
                  <a:moveTo>
                    <a:pt x="1564" y="0"/>
                  </a:moveTo>
                  <a:cubicBezTo>
                    <a:pt x="1016" y="0"/>
                    <a:pt x="449" y="250"/>
                    <a:pt x="27" y="579"/>
                  </a:cubicBezTo>
                  <a:cubicBezTo>
                    <a:pt x="7" y="594"/>
                    <a:pt x="1" y="620"/>
                    <a:pt x="15" y="640"/>
                  </a:cubicBezTo>
                  <a:cubicBezTo>
                    <a:pt x="25" y="653"/>
                    <a:pt x="38" y="660"/>
                    <a:pt x="52" y="660"/>
                  </a:cubicBezTo>
                  <a:cubicBezTo>
                    <a:pt x="61" y="660"/>
                    <a:pt x="69" y="658"/>
                    <a:pt x="77" y="652"/>
                  </a:cubicBezTo>
                  <a:cubicBezTo>
                    <a:pt x="696" y="403"/>
                    <a:pt x="1338" y="218"/>
                    <a:pt x="1995" y="107"/>
                  </a:cubicBezTo>
                  <a:cubicBezTo>
                    <a:pt x="2013" y="101"/>
                    <a:pt x="2022" y="57"/>
                    <a:pt x="1995" y="57"/>
                  </a:cubicBezTo>
                  <a:cubicBezTo>
                    <a:pt x="1855" y="18"/>
                    <a:pt x="1710" y="0"/>
                    <a:pt x="1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31"/>
            <p:cNvSpPr/>
            <p:nvPr/>
          </p:nvSpPr>
          <p:spPr>
            <a:xfrm>
              <a:off x="2947787" y="4740082"/>
              <a:ext cx="77641" cy="25187"/>
            </a:xfrm>
            <a:custGeom>
              <a:rect b="b" l="l" r="r" t="t"/>
              <a:pathLst>
                <a:path extrusionOk="0" h="654" w="2016">
                  <a:moveTo>
                    <a:pt x="1553" y="1"/>
                  </a:moveTo>
                  <a:cubicBezTo>
                    <a:pt x="1004" y="1"/>
                    <a:pt x="436" y="249"/>
                    <a:pt x="18" y="580"/>
                  </a:cubicBezTo>
                  <a:cubicBezTo>
                    <a:pt x="3" y="592"/>
                    <a:pt x="0" y="609"/>
                    <a:pt x="6" y="627"/>
                  </a:cubicBezTo>
                  <a:cubicBezTo>
                    <a:pt x="13" y="643"/>
                    <a:pt x="28" y="653"/>
                    <a:pt x="44" y="653"/>
                  </a:cubicBezTo>
                  <a:cubicBezTo>
                    <a:pt x="49" y="653"/>
                    <a:pt x="54" y="652"/>
                    <a:pt x="59" y="650"/>
                  </a:cubicBezTo>
                  <a:cubicBezTo>
                    <a:pt x="678" y="401"/>
                    <a:pt x="1323" y="219"/>
                    <a:pt x="1980" y="105"/>
                  </a:cubicBezTo>
                  <a:cubicBezTo>
                    <a:pt x="2004" y="102"/>
                    <a:pt x="2015" y="58"/>
                    <a:pt x="1989" y="58"/>
                  </a:cubicBezTo>
                  <a:cubicBezTo>
                    <a:pt x="1847" y="19"/>
                    <a:pt x="1701" y="1"/>
                    <a:pt x="1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31"/>
            <p:cNvSpPr/>
            <p:nvPr/>
          </p:nvSpPr>
          <p:spPr>
            <a:xfrm>
              <a:off x="2499087" y="3424138"/>
              <a:ext cx="712520" cy="1294482"/>
            </a:xfrm>
            <a:custGeom>
              <a:rect b="b" l="l" r="r" t="t"/>
              <a:pathLst>
                <a:path extrusionOk="0" h="33612" w="18501">
                  <a:moveTo>
                    <a:pt x="8102" y="0"/>
                  </a:moveTo>
                  <a:lnTo>
                    <a:pt x="1" y="6"/>
                  </a:lnTo>
                  <a:cubicBezTo>
                    <a:pt x="27" y="129"/>
                    <a:pt x="440" y="2051"/>
                    <a:pt x="869" y="3702"/>
                  </a:cubicBezTo>
                  <a:cubicBezTo>
                    <a:pt x="1183" y="4908"/>
                    <a:pt x="1505" y="5966"/>
                    <a:pt x="1684" y="6078"/>
                  </a:cubicBezTo>
                  <a:cubicBezTo>
                    <a:pt x="1892" y="6198"/>
                    <a:pt x="2907" y="6650"/>
                    <a:pt x="3250" y="6791"/>
                  </a:cubicBezTo>
                  <a:cubicBezTo>
                    <a:pt x="3250" y="6791"/>
                    <a:pt x="4837" y="18213"/>
                    <a:pt x="6046" y="21753"/>
                  </a:cubicBezTo>
                  <a:cubicBezTo>
                    <a:pt x="7160" y="25021"/>
                    <a:pt x="11810" y="33612"/>
                    <a:pt x="11810" y="33612"/>
                  </a:cubicBezTo>
                  <a:lnTo>
                    <a:pt x="18500" y="30230"/>
                  </a:lnTo>
                  <a:cubicBezTo>
                    <a:pt x="18500" y="30230"/>
                    <a:pt x="13238" y="21509"/>
                    <a:pt x="12690" y="19920"/>
                  </a:cubicBezTo>
                  <a:cubicBezTo>
                    <a:pt x="11836" y="17453"/>
                    <a:pt x="9252" y="5565"/>
                    <a:pt x="9252" y="5565"/>
                  </a:cubicBezTo>
                  <a:cubicBezTo>
                    <a:pt x="9252" y="5565"/>
                    <a:pt x="9313" y="4553"/>
                    <a:pt x="9299" y="4180"/>
                  </a:cubicBezTo>
                  <a:cubicBezTo>
                    <a:pt x="9269" y="3476"/>
                    <a:pt x="8322" y="511"/>
                    <a:pt x="81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1"/>
            <p:cNvSpPr/>
            <p:nvPr/>
          </p:nvSpPr>
          <p:spPr>
            <a:xfrm>
              <a:off x="2950598" y="4551028"/>
              <a:ext cx="219521" cy="117309"/>
            </a:xfrm>
            <a:custGeom>
              <a:rect b="b" l="l" r="r" t="t"/>
              <a:pathLst>
                <a:path extrusionOk="0" h="3046" w="5700">
                  <a:moveTo>
                    <a:pt x="5682" y="1"/>
                  </a:moveTo>
                  <a:cubicBezTo>
                    <a:pt x="5201" y="162"/>
                    <a:pt x="2107" y="1843"/>
                    <a:pt x="1634" y="2098"/>
                  </a:cubicBezTo>
                  <a:cubicBezTo>
                    <a:pt x="681" y="2620"/>
                    <a:pt x="963" y="2482"/>
                    <a:pt x="9" y="3016"/>
                  </a:cubicBezTo>
                  <a:cubicBezTo>
                    <a:pt x="3" y="3019"/>
                    <a:pt x="3" y="3022"/>
                    <a:pt x="1" y="3025"/>
                  </a:cubicBezTo>
                  <a:cubicBezTo>
                    <a:pt x="1" y="3034"/>
                    <a:pt x="6" y="3043"/>
                    <a:pt x="15" y="3046"/>
                  </a:cubicBezTo>
                  <a:cubicBezTo>
                    <a:pt x="992" y="2550"/>
                    <a:pt x="713" y="2705"/>
                    <a:pt x="1690" y="2201"/>
                  </a:cubicBezTo>
                  <a:cubicBezTo>
                    <a:pt x="2165" y="1954"/>
                    <a:pt x="5289" y="327"/>
                    <a:pt x="5694" y="19"/>
                  </a:cubicBezTo>
                  <a:cubicBezTo>
                    <a:pt x="5700" y="13"/>
                    <a:pt x="5694" y="1"/>
                    <a:pt x="56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1"/>
            <p:cNvSpPr/>
            <p:nvPr/>
          </p:nvSpPr>
          <p:spPr>
            <a:xfrm>
              <a:off x="2675394" y="3465962"/>
              <a:ext cx="95087" cy="115923"/>
            </a:xfrm>
            <a:custGeom>
              <a:rect b="b" l="l" r="r" t="t"/>
              <a:pathLst>
                <a:path extrusionOk="0" h="3010" w="2469">
                  <a:moveTo>
                    <a:pt x="14" y="0"/>
                  </a:moveTo>
                  <a:cubicBezTo>
                    <a:pt x="7" y="0"/>
                    <a:pt x="1" y="5"/>
                    <a:pt x="4" y="11"/>
                  </a:cubicBezTo>
                  <a:cubicBezTo>
                    <a:pt x="22" y="88"/>
                    <a:pt x="22" y="1639"/>
                    <a:pt x="456" y="2270"/>
                  </a:cubicBezTo>
                  <a:cubicBezTo>
                    <a:pt x="761" y="2716"/>
                    <a:pt x="2266" y="3003"/>
                    <a:pt x="2445" y="3009"/>
                  </a:cubicBezTo>
                  <a:cubicBezTo>
                    <a:pt x="2459" y="3006"/>
                    <a:pt x="2468" y="2991"/>
                    <a:pt x="2468" y="2977"/>
                  </a:cubicBezTo>
                  <a:cubicBezTo>
                    <a:pt x="2465" y="2971"/>
                    <a:pt x="2462" y="2962"/>
                    <a:pt x="2456" y="2959"/>
                  </a:cubicBezTo>
                  <a:cubicBezTo>
                    <a:pt x="2280" y="2883"/>
                    <a:pt x="875" y="2581"/>
                    <a:pt x="541" y="2029"/>
                  </a:cubicBezTo>
                  <a:cubicBezTo>
                    <a:pt x="362" y="1736"/>
                    <a:pt x="42" y="126"/>
                    <a:pt x="25" y="11"/>
                  </a:cubicBezTo>
                  <a:cubicBezTo>
                    <a:pt x="25" y="3"/>
                    <a:pt x="19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31"/>
            <p:cNvSpPr/>
            <p:nvPr/>
          </p:nvSpPr>
          <p:spPr>
            <a:xfrm>
              <a:off x="2553427" y="3651858"/>
              <a:ext cx="84073" cy="39514"/>
            </a:xfrm>
            <a:custGeom>
              <a:rect b="b" l="l" r="r" t="t"/>
              <a:pathLst>
                <a:path extrusionOk="0" h="1026" w="2183">
                  <a:moveTo>
                    <a:pt x="54" y="1"/>
                  </a:moveTo>
                  <a:cubicBezTo>
                    <a:pt x="36" y="1"/>
                    <a:pt x="19" y="11"/>
                    <a:pt x="12" y="27"/>
                  </a:cubicBezTo>
                  <a:cubicBezTo>
                    <a:pt x="0" y="50"/>
                    <a:pt x="12" y="80"/>
                    <a:pt x="36" y="89"/>
                  </a:cubicBezTo>
                  <a:cubicBezTo>
                    <a:pt x="722" y="432"/>
                    <a:pt x="1444" y="722"/>
                    <a:pt x="2150" y="1024"/>
                  </a:cubicBezTo>
                  <a:cubicBezTo>
                    <a:pt x="2153" y="1025"/>
                    <a:pt x="2155" y="1025"/>
                    <a:pt x="2157" y="1025"/>
                  </a:cubicBezTo>
                  <a:cubicBezTo>
                    <a:pt x="2165" y="1025"/>
                    <a:pt x="2172" y="1022"/>
                    <a:pt x="2177" y="1016"/>
                  </a:cubicBezTo>
                  <a:cubicBezTo>
                    <a:pt x="2183" y="1004"/>
                    <a:pt x="2180" y="989"/>
                    <a:pt x="2168" y="980"/>
                  </a:cubicBezTo>
                  <a:cubicBezTo>
                    <a:pt x="1499" y="596"/>
                    <a:pt x="798" y="270"/>
                    <a:pt x="71" y="4"/>
                  </a:cubicBezTo>
                  <a:cubicBezTo>
                    <a:pt x="65" y="2"/>
                    <a:pt x="60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1"/>
            <p:cNvSpPr/>
            <p:nvPr/>
          </p:nvSpPr>
          <p:spPr>
            <a:xfrm>
              <a:off x="2544261" y="3464922"/>
              <a:ext cx="67281" cy="182357"/>
            </a:xfrm>
            <a:custGeom>
              <a:rect b="b" l="l" r="r" t="t"/>
              <a:pathLst>
                <a:path extrusionOk="0" h="4735" w="1747">
                  <a:moveTo>
                    <a:pt x="121" y="1"/>
                  </a:moveTo>
                  <a:cubicBezTo>
                    <a:pt x="110" y="1"/>
                    <a:pt x="98" y="8"/>
                    <a:pt x="98" y="21"/>
                  </a:cubicBezTo>
                  <a:cubicBezTo>
                    <a:pt x="1" y="1059"/>
                    <a:pt x="42" y="2106"/>
                    <a:pt x="215" y="3133"/>
                  </a:cubicBezTo>
                  <a:cubicBezTo>
                    <a:pt x="280" y="3486"/>
                    <a:pt x="631" y="4735"/>
                    <a:pt x="1153" y="4735"/>
                  </a:cubicBezTo>
                  <a:cubicBezTo>
                    <a:pt x="1169" y="4735"/>
                    <a:pt x="1184" y="4734"/>
                    <a:pt x="1200" y="4731"/>
                  </a:cubicBezTo>
                  <a:cubicBezTo>
                    <a:pt x="1746" y="4652"/>
                    <a:pt x="1482" y="3863"/>
                    <a:pt x="1403" y="3341"/>
                  </a:cubicBezTo>
                  <a:cubicBezTo>
                    <a:pt x="1259" y="2253"/>
                    <a:pt x="1195" y="1156"/>
                    <a:pt x="1212" y="56"/>
                  </a:cubicBezTo>
                  <a:cubicBezTo>
                    <a:pt x="1209" y="50"/>
                    <a:pt x="1203" y="44"/>
                    <a:pt x="1198" y="41"/>
                  </a:cubicBezTo>
                  <a:cubicBezTo>
                    <a:pt x="1196" y="41"/>
                    <a:pt x="1194" y="41"/>
                    <a:pt x="1193" y="41"/>
                  </a:cubicBezTo>
                  <a:cubicBezTo>
                    <a:pt x="1183" y="41"/>
                    <a:pt x="1174" y="48"/>
                    <a:pt x="1171" y="56"/>
                  </a:cubicBezTo>
                  <a:cubicBezTo>
                    <a:pt x="1080" y="848"/>
                    <a:pt x="1071" y="1646"/>
                    <a:pt x="1145" y="2435"/>
                  </a:cubicBezTo>
                  <a:cubicBezTo>
                    <a:pt x="1183" y="2860"/>
                    <a:pt x="1239" y="3285"/>
                    <a:pt x="1309" y="3705"/>
                  </a:cubicBezTo>
                  <a:cubicBezTo>
                    <a:pt x="1362" y="3907"/>
                    <a:pt x="1391" y="4113"/>
                    <a:pt x="1394" y="4321"/>
                  </a:cubicBezTo>
                  <a:cubicBezTo>
                    <a:pt x="1379" y="4479"/>
                    <a:pt x="1324" y="4585"/>
                    <a:pt x="1218" y="4608"/>
                  </a:cubicBezTo>
                  <a:cubicBezTo>
                    <a:pt x="1196" y="4614"/>
                    <a:pt x="1173" y="4616"/>
                    <a:pt x="1152" y="4616"/>
                  </a:cubicBezTo>
                  <a:cubicBezTo>
                    <a:pt x="567" y="4616"/>
                    <a:pt x="293" y="2733"/>
                    <a:pt x="262" y="2382"/>
                  </a:cubicBezTo>
                  <a:cubicBezTo>
                    <a:pt x="183" y="1596"/>
                    <a:pt x="142" y="810"/>
                    <a:pt x="142" y="21"/>
                  </a:cubicBezTo>
                  <a:cubicBezTo>
                    <a:pt x="142" y="7"/>
                    <a:pt x="132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1"/>
            <p:cNvSpPr/>
            <p:nvPr/>
          </p:nvSpPr>
          <p:spPr>
            <a:xfrm>
              <a:off x="2584930" y="3642422"/>
              <a:ext cx="13364" cy="31773"/>
            </a:xfrm>
            <a:custGeom>
              <a:rect b="b" l="l" r="r" t="t"/>
              <a:pathLst>
                <a:path extrusionOk="0" h="825" w="347">
                  <a:moveTo>
                    <a:pt x="79" y="0"/>
                  </a:moveTo>
                  <a:cubicBezTo>
                    <a:pt x="71" y="0"/>
                    <a:pt x="62" y="2"/>
                    <a:pt x="54" y="5"/>
                  </a:cubicBezTo>
                  <a:cubicBezTo>
                    <a:pt x="18" y="17"/>
                    <a:pt x="1" y="58"/>
                    <a:pt x="12" y="93"/>
                  </a:cubicBezTo>
                  <a:cubicBezTo>
                    <a:pt x="56" y="225"/>
                    <a:pt x="106" y="351"/>
                    <a:pt x="156" y="480"/>
                  </a:cubicBezTo>
                  <a:cubicBezTo>
                    <a:pt x="188" y="598"/>
                    <a:pt x="235" y="712"/>
                    <a:pt x="303" y="815"/>
                  </a:cubicBezTo>
                  <a:cubicBezTo>
                    <a:pt x="306" y="821"/>
                    <a:pt x="312" y="823"/>
                    <a:pt x="318" y="823"/>
                  </a:cubicBezTo>
                  <a:cubicBezTo>
                    <a:pt x="319" y="824"/>
                    <a:pt x="321" y="824"/>
                    <a:pt x="323" y="824"/>
                  </a:cubicBezTo>
                  <a:cubicBezTo>
                    <a:pt x="335" y="824"/>
                    <a:pt x="344" y="816"/>
                    <a:pt x="347" y="806"/>
                  </a:cubicBezTo>
                  <a:cubicBezTo>
                    <a:pt x="347" y="689"/>
                    <a:pt x="326" y="571"/>
                    <a:pt x="288" y="463"/>
                  </a:cubicBezTo>
                  <a:cubicBezTo>
                    <a:pt x="247" y="322"/>
                    <a:pt x="200" y="181"/>
                    <a:pt x="144" y="46"/>
                  </a:cubicBezTo>
                  <a:cubicBezTo>
                    <a:pt x="133" y="19"/>
                    <a:pt x="108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1"/>
            <p:cNvSpPr/>
            <p:nvPr/>
          </p:nvSpPr>
          <p:spPr>
            <a:xfrm>
              <a:off x="2801019" y="3444203"/>
              <a:ext cx="331593" cy="1095180"/>
            </a:xfrm>
            <a:custGeom>
              <a:rect b="b" l="l" r="r" t="t"/>
              <a:pathLst>
                <a:path extrusionOk="0" h="28437" w="8610">
                  <a:moveTo>
                    <a:pt x="23" y="1"/>
                  </a:moveTo>
                  <a:cubicBezTo>
                    <a:pt x="22" y="1"/>
                    <a:pt x="20" y="1"/>
                    <a:pt x="19" y="1"/>
                  </a:cubicBezTo>
                  <a:cubicBezTo>
                    <a:pt x="7" y="7"/>
                    <a:pt x="1" y="19"/>
                    <a:pt x="4" y="28"/>
                  </a:cubicBezTo>
                  <a:cubicBezTo>
                    <a:pt x="291" y="972"/>
                    <a:pt x="614" y="2597"/>
                    <a:pt x="696" y="3090"/>
                  </a:cubicBezTo>
                  <a:cubicBezTo>
                    <a:pt x="778" y="3586"/>
                    <a:pt x="658" y="5381"/>
                    <a:pt x="696" y="5604"/>
                  </a:cubicBezTo>
                  <a:cubicBezTo>
                    <a:pt x="734" y="5830"/>
                    <a:pt x="2453" y="15521"/>
                    <a:pt x="3037" y="17445"/>
                  </a:cubicBezTo>
                  <a:cubicBezTo>
                    <a:pt x="3292" y="18393"/>
                    <a:pt x="3612" y="19322"/>
                    <a:pt x="3987" y="20229"/>
                  </a:cubicBezTo>
                  <a:cubicBezTo>
                    <a:pt x="4392" y="21123"/>
                    <a:pt x="4902" y="21971"/>
                    <a:pt x="5383" y="22833"/>
                  </a:cubicBezTo>
                  <a:cubicBezTo>
                    <a:pt x="6378" y="24602"/>
                    <a:pt x="7161" y="26016"/>
                    <a:pt x="8185" y="27767"/>
                  </a:cubicBezTo>
                  <a:cubicBezTo>
                    <a:pt x="8314" y="27987"/>
                    <a:pt x="8446" y="28207"/>
                    <a:pt x="8575" y="28430"/>
                  </a:cubicBezTo>
                  <a:cubicBezTo>
                    <a:pt x="8579" y="28434"/>
                    <a:pt x="8584" y="28437"/>
                    <a:pt x="8589" y="28437"/>
                  </a:cubicBezTo>
                  <a:cubicBezTo>
                    <a:pt x="8595" y="28437"/>
                    <a:pt x="8600" y="28434"/>
                    <a:pt x="8604" y="28430"/>
                  </a:cubicBezTo>
                  <a:cubicBezTo>
                    <a:pt x="8610" y="28421"/>
                    <a:pt x="8610" y="28409"/>
                    <a:pt x="8604" y="28401"/>
                  </a:cubicBezTo>
                  <a:cubicBezTo>
                    <a:pt x="7651" y="26611"/>
                    <a:pt x="6888" y="25180"/>
                    <a:pt x="5903" y="23405"/>
                  </a:cubicBezTo>
                  <a:cubicBezTo>
                    <a:pt x="5416" y="22531"/>
                    <a:pt x="4911" y="21666"/>
                    <a:pt x="4448" y="20780"/>
                  </a:cubicBezTo>
                  <a:cubicBezTo>
                    <a:pt x="4011" y="19903"/>
                    <a:pt x="3656" y="18988"/>
                    <a:pt x="3389" y="18046"/>
                  </a:cubicBezTo>
                  <a:cubicBezTo>
                    <a:pt x="2799" y="16131"/>
                    <a:pt x="957" y="6035"/>
                    <a:pt x="840" y="5548"/>
                  </a:cubicBezTo>
                  <a:cubicBezTo>
                    <a:pt x="772" y="5252"/>
                    <a:pt x="904" y="3580"/>
                    <a:pt x="831" y="3108"/>
                  </a:cubicBezTo>
                  <a:cubicBezTo>
                    <a:pt x="758" y="2635"/>
                    <a:pt x="124" y="245"/>
                    <a:pt x="45" y="16"/>
                  </a:cubicBezTo>
                  <a:cubicBezTo>
                    <a:pt x="40" y="6"/>
                    <a:pt x="31" y="1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31"/>
            <p:cNvSpPr/>
            <p:nvPr/>
          </p:nvSpPr>
          <p:spPr>
            <a:xfrm>
              <a:off x="2483259" y="3464922"/>
              <a:ext cx="37550" cy="105101"/>
            </a:xfrm>
            <a:custGeom>
              <a:rect b="b" l="l" r="r" t="t"/>
              <a:pathLst>
                <a:path extrusionOk="0" h="2729" w="975">
                  <a:moveTo>
                    <a:pt x="970" y="1"/>
                  </a:moveTo>
                  <a:cubicBezTo>
                    <a:pt x="968" y="1"/>
                    <a:pt x="966" y="4"/>
                    <a:pt x="966" y="12"/>
                  </a:cubicBezTo>
                  <a:cubicBezTo>
                    <a:pt x="939" y="402"/>
                    <a:pt x="863" y="1886"/>
                    <a:pt x="552" y="2356"/>
                  </a:cubicBezTo>
                  <a:cubicBezTo>
                    <a:pt x="400" y="2505"/>
                    <a:pt x="215" y="2617"/>
                    <a:pt x="13" y="2681"/>
                  </a:cubicBezTo>
                  <a:cubicBezTo>
                    <a:pt x="2" y="2681"/>
                    <a:pt x="1" y="2717"/>
                    <a:pt x="8" y="2717"/>
                  </a:cubicBezTo>
                  <a:cubicBezTo>
                    <a:pt x="9" y="2717"/>
                    <a:pt x="9" y="2717"/>
                    <a:pt x="10" y="2716"/>
                  </a:cubicBezTo>
                  <a:cubicBezTo>
                    <a:pt x="27" y="2724"/>
                    <a:pt x="52" y="2728"/>
                    <a:pt x="81" y="2728"/>
                  </a:cubicBezTo>
                  <a:cubicBezTo>
                    <a:pt x="274" y="2728"/>
                    <a:pt x="679" y="2559"/>
                    <a:pt x="761" y="2329"/>
                  </a:cubicBezTo>
                  <a:cubicBezTo>
                    <a:pt x="854" y="1998"/>
                    <a:pt x="907" y="1657"/>
                    <a:pt x="925" y="1314"/>
                  </a:cubicBezTo>
                  <a:cubicBezTo>
                    <a:pt x="960" y="898"/>
                    <a:pt x="975" y="452"/>
                    <a:pt x="975" y="12"/>
                  </a:cubicBezTo>
                  <a:cubicBezTo>
                    <a:pt x="975" y="5"/>
                    <a:pt x="972" y="1"/>
                    <a:pt x="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1"/>
            <p:cNvSpPr/>
            <p:nvPr/>
          </p:nvSpPr>
          <p:spPr>
            <a:xfrm>
              <a:off x="2471744" y="3075723"/>
              <a:ext cx="387975" cy="450789"/>
            </a:xfrm>
            <a:custGeom>
              <a:rect b="b" l="l" r="r" t="t"/>
              <a:pathLst>
                <a:path extrusionOk="0" h="11705" w="10074">
                  <a:moveTo>
                    <a:pt x="4808" y="0"/>
                  </a:moveTo>
                  <a:cubicBezTo>
                    <a:pt x="4262" y="0"/>
                    <a:pt x="3738" y="183"/>
                    <a:pt x="3450" y="556"/>
                  </a:cubicBezTo>
                  <a:cubicBezTo>
                    <a:pt x="2397" y="1914"/>
                    <a:pt x="570" y="7416"/>
                    <a:pt x="77" y="9895"/>
                  </a:cubicBezTo>
                  <a:cubicBezTo>
                    <a:pt x="1" y="10367"/>
                    <a:pt x="86" y="10848"/>
                    <a:pt x="320" y="11265"/>
                  </a:cubicBezTo>
                  <a:cubicBezTo>
                    <a:pt x="530" y="11445"/>
                    <a:pt x="8088" y="11705"/>
                    <a:pt x="9549" y="11705"/>
                  </a:cubicBezTo>
                  <a:cubicBezTo>
                    <a:pt x="9702" y="11705"/>
                    <a:pt x="9789" y="11702"/>
                    <a:pt x="9792" y="11696"/>
                  </a:cubicBezTo>
                  <a:cubicBezTo>
                    <a:pt x="9997" y="11285"/>
                    <a:pt x="10073" y="10825"/>
                    <a:pt x="10009" y="10373"/>
                  </a:cubicBezTo>
                  <a:cubicBezTo>
                    <a:pt x="9669" y="7868"/>
                    <a:pt x="8319" y="2401"/>
                    <a:pt x="6287" y="529"/>
                  </a:cubicBezTo>
                  <a:cubicBezTo>
                    <a:pt x="5908" y="178"/>
                    <a:pt x="5347" y="0"/>
                    <a:pt x="4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2696151" y="3104260"/>
              <a:ext cx="383507" cy="430955"/>
            </a:xfrm>
            <a:custGeom>
              <a:rect b="b" l="l" r="r" t="t"/>
              <a:pathLst>
                <a:path extrusionOk="0" h="11190" w="9958">
                  <a:moveTo>
                    <a:pt x="651" y="1"/>
                  </a:moveTo>
                  <a:cubicBezTo>
                    <a:pt x="212" y="1"/>
                    <a:pt x="1" y="590"/>
                    <a:pt x="99" y="1246"/>
                  </a:cubicBezTo>
                  <a:cubicBezTo>
                    <a:pt x="348" y="2871"/>
                    <a:pt x="2164" y="7702"/>
                    <a:pt x="3132" y="8374"/>
                  </a:cubicBezTo>
                  <a:cubicBezTo>
                    <a:pt x="4144" y="9075"/>
                    <a:pt x="7268" y="11037"/>
                    <a:pt x="8045" y="11187"/>
                  </a:cubicBezTo>
                  <a:cubicBezTo>
                    <a:pt x="8055" y="11189"/>
                    <a:pt x="8066" y="11190"/>
                    <a:pt x="8077" y="11190"/>
                  </a:cubicBezTo>
                  <a:cubicBezTo>
                    <a:pt x="8736" y="11190"/>
                    <a:pt x="9957" y="7532"/>
                    <a:pt x="9608" y="7388"/>
                  </a:cubicBezTo>
                  <a:cubicBezTo>
                    <a:pt x="8693" y="7001"/>
                    <a:pt x="5684" y="5658"/>
                    <a:pt x="5200" y="5256"/>
                  </a:cubicBezTo>
                  <a:cubicBezTo>
                    <a:pt x="4956" y="5053"/>
                    <a:pt x="3132" y="2622"/>
                    <a:pt x="1642" y="712"/>
                  </a:cubicBezTo>
                  <a:cubicBezTo>
                    <a:pt x="1244" y="203"/>
                    <a:pt x="908" y="1"/>
                    <a:pt x="65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1"/>
            <p:cNvSpPr/>
            <p:nvPr/>
          </p:nvSpPr>
          <p:spPr>
            <a:xfrm>
              <a:off x="3005939" y="3407193"/>
              <a:ext cx="240780" cy="185168"/>
            </a:xfrm>
            <a:custGeom>
              <a:rect b="b" l="l" r="r" t="t"/>
              <a:pathLst>
                <a:path extrusionOk="0" h="4808" w="6252">
                  <a:moveTo>
                    <a:pt x="1124" y="0"/>
                  </a:moveTo>
                  <a:lnTo>
                    <a:pt x="1" y="3321"/>
                  </a:lnTo>
                  <a:cubicBezTo>
                    <a:pt x="400" y="3541"/>
                    <a:pt x="2561" y="4529"/>
                    <a:pt x="3145" y="4646"/>
                  </a:cubicBezTo>
                  <a:cubicBezTo>
                    <a:pt x="3467" y="4712"/>
                    <a:pt x="4127" y="4807"/>
                    <a:pt x="4681" y="4807"/>
                  </a:cubicBezTo>
                  <a:cubicBezTo>
                    <a:pt x="5139" y="4807"/>
                    <a:pt x="5523" y="4743"/>
                    <a:pt x="5586" y="4544"/>
                  </a:cubicBezTo>
                  <a:cubicBezTo>
                    <a:pt x="5726" y="4104"/>
                    <a:pt x="5225" y="4001"/>
                    <a:pt x="5225" y="4001"/>
                  </a:cubicBezTo>
                  <a:cubicBezTo>
                    <a:pt x="5225" y="4001"/>
                    <a:pt x="5964" y="3978"/>
                    <a:pt x="6061" y="3523"/>
                  </a:cubicBezTo>
                  <a:cubicBezTo>
                    <a:pt x="6158" y="3065"/>
                    <a:pt x="5380" y="2931"/>
                    <a:pt x="5380" y="2931"/>
                  </a:cubicBezTo>
                  <a:cubicBezTo>
                    <a:pt x="5380" y="2931"/>
                    <a:pt x="6137" y="2851"/>
                    <a:pt x="6193" y="2391"/>
                  </a:cubicBezTo>
                  <a:cubicBezTo>
                    <a:pt x="6251" y="1930"/>
                    <a:pt x="5454" y="1922"/>
                    <a:pt x="5454" y="1922"/>
                  </a:cubicBezTo>
                  <a:cubicBezTo>
                    <a:pt x="5454" y="1922"/>
                    <a:pt x="6149" y="1883"/>
                    <a:pt x="6040" y="1482"/>
                  </a:cubicBezTo>
                  <a:cubicBezTo>
                    <a:pt x="5911" y="992"/>
                    <a:pt x="4641" y="1215"/>
                    <a:pt x="4002" y="1036"/>
                  </a:cubicBezTo>
                  <a:cubicBezTo>
                    <a:pt x="3855" y="995"/>
                    <a:pt x="1124" y="0"/>
                    <a:pt x="1124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1"/>
            <p:cNvSpPr/>
            <p:nvPr/>
          </p:nvSpPr>
          <p:spPr>
            <a:xfrm>
              <a:off x="3131449" y="3469774"/>
              <a:ext cx="89734" cy="19102"/>
            </a:xfrm>
            <a:custGeom>
              <a:rect b="b" l="l" r="r" t="t"/>
              <a:pathLst>
                <a:path extrusionOk="0" h="496" w="2330">
                  <a:moveTo>
                    <a:pt x="30" y="0"/>
                  </a:moveTo>
                  <a:cubicBezTo>
                    <a:pt x="15" y="0"/>
                    <a:pt x="1" y="18"/>
                    <a:pt x="18" y="27"/>
                  </a:cubicBezTo>
                  <a:cubicBezTo>
                    <a:pt x="557" y="313"/>
                    <a:pt x="971" y="495"/>
                    <a:pt x="1456" y="495"/>
                  </a:cubicBezTo>
                  <a:cubicBezTo>
                    <a:pt x="1702" y="495"/>
                    <a:pt x="1967" y="448"/>
                    <a:pt x="2277" y="343"/>
                  </a:cubicBezTo>
                  <a:cubicBezTo>
                    <a:pt x="2330" y="329"/>
                    <a:pt x="2312" y="299"/>
                    <a:pt x="2265" y="299"/>
                  </a:cubicBezTo>
                  <a:cubicBezTo>
                    <a:pt x="1976" y="349"/>
                    <a:pt x="1734" y="374"/>
                    <a:pt x="1513" y="374"/>
                  </a:cubicBezTo>
                  <a:cubicBezTo>
                    <a:pt x="1019" y="374"/>
                    <a:pt x="626" y="25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3122861" y="3506938"/>
              <a:ext cx="94702" cy="18062"/>
            </a:xfrm>
            <a:custGeom>
              <a:rect b="b" l="l" r="r" t="t"/>
              <a:pathLst>
                <a:path extrusionOk="0" h="469" w="2459">
                  <a:moveTo>
                    <a:pt x="21" y="0"/>
                  </a:moveTo>
                  <a:cubicBezTo>
                    <a:pt x="9" y="0"/>
                    <a:pt x="1" y="18"/>
                    <a:pt x="21" y="24"/>
                  </a:cubicBezTo>
                  <a:cubicBezTo>
                    <a:pt x="656" y="296"/>
                    <a:pt x="1110" y="468"/>
                    <a:pt x="1674" y="468"/>
                  </a:cubicBezTo>
                  <a:cubicBezTo>
                    <a:pt x="1899" y="468"/>
                    <a:pt x="2142" y="441"/>
                    <a:pt x="2421" y="382"/>
                  </a:cubicBezTo>
                  <a:cubicBezTo>
                    <a:pt x="2455" y="367"/>
                    <a:pt x="2458" y="326"/>
                    <a:pt x="2419" y="326"/>
                  </a:cubicBezTo>
                  <a:cubicBezTo>
                    <a:pt x="2417" y="326"/>
                    <a:pt x="2416" y="326"/>
                    <a:pt x="2415" y="326"/>
                  </a:cubicBezTo>
                  <a:cubicBezTo>
                    <a:pt x="2198" y="343"/>
                    <a:pt x="2005" y="352"/>
                    <a:pt x="1827" y="352"/>
                  </a:cubicBezTo>
                  <a:cubicBezTo>
                    <a:pt x="1197" y="352"/>
                    <a:pt x="746" y="24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1"/>
            <p:cNvSpPr/>
            <p:nvPr/>
          </p:nvSpPr>
          <p:spPr>
            <a:xfrm>
              <a:off x="3113733" y="3541676"/>
              <a:ext cx="93893" cy="22106"/>
            </a:xfrm>
            <a:custGeom>
              <a:rect b="b" l="l" r="r" t="t"/>
              <a:pathLst>
                <a:path extrusionOk="0" h="574" w="2438">
                  <a:moveTo>
                    <a:pt x="20" y="1"/>
                  </a:moveTo>
                  <a:cubicBezTo>
                    <a:pt x="12" y="1"/>
                    <a:pt x="5" y="4"/>
                    <a:pt x="3" y="11"/>
                  </a:cubicBezTo>
                  <a:cubicBezTo>
                    <a:pt x="0" y="19"/>
                    <a:pt x="0" y="28"/>
                    <a:pt x="9" y="34"/>
                  </a:cubicBezTo>
                  <a:cubicBezTo>
                    <a:pt x="637" y="415"/>
                    <a:pt x="1161" y="574"/>
                    <a:pt x="1748" y="574"/>
                  </a:cubicBezTo>
                  <a:cubicBezTo>
                    <a:pt x="1948" y="574"/>
                    <a:pt x="2155" y="555"/>
                    <a:pt x="2376" y="521"/>
                  </a:cubicBezTo>
                  <a:cubicBezTo>
                    <a:pt x="2432" y="512"/>
                    <a:pt x="2438" y="492"/>
                    <a:pt x="2376" y="492"/>
                  </a:cubicBezTo>
                  <a:cubicBezTo>
                    <a:pt x="2346" y="492"/>
                    <a:pt x="2317" y="492"/>
                    <a:pt x="2288" y="492"/>
                  </a:cubicBezTo>
                  <a:cubicBezTo>
                    <a:pt x="1384" y="492"/>
                    <a:pt x="865" y="400"/>
                    <a:pt x="26" y="2"/>
                  </a:cubicBezTo>
                  <a:cubicBezTo>
                    <a:pt x="24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1"/>
            <p:cNvSpPr/>
            <p:nvPr/>
          </p:nvSpPr>
          <p:spPr>
            <a:xfrm>
              <a:off x="3018725" y="3373341"/>
              <a:ext cx="178737" cy="99170"/>
            </a:xfrm>
            <a:custGeom>
              <a:rect b="b" l="l" r="r" t="t"/>
              <a:pathLst>
                <a:path extrusionOk="0" h="2575" w="4641">
                  <a:moveTo>
                    <a:pt x="1811" y="1"/>
                  </a:moveTo>
                  <a:cubicBezTo>
                    <a:pt x="1226" y="1"/>
                    <a:pt x="478" y="87"/>
                    <a:pt x="478" y="87"/>
                  </a:cubicBezTo>
                  <a:cubicBezTo>
                    <a:pt x="478" y="87"/>
                    <a:pt x="0" y="2469"/>
                    <a:pt x="912" y="2569"/>
                  </a:cubicBezTo>
                  <a:cubicBezTo>
                    <a:pt x="949" y="2573"/>
                    <a:pt x="985" y="2575"/>
                    <a:pt x="1021" y="2575"/>
                  </a:cubicBezTo>
                  <a:cubicBezTo>
                    <a:pt x="1873" y="2575"/>
                    <a:pt x="2438" y="1445"/>
                    <a:pt x="2438" y="1445"/>
                  </a:cubicBezTo>
                  <a:cubicBezTo>
                    <a:pt x="2793" y="1620"/>
                    <a:pt x="3409" y="1847"/>
                    <a:pt x="3874" y="1847"/>
                  </a:cubicBezTo>
                  <a:cubicBezTo>
                    <a:pt x="4135" y="1847"/>
                    <a:pt x="4348" y="1777"/>
                    <a:pt x="4444" y="1586"/>
                  </a:cubicBezTo>
                  <a:cubicBezTo>
                    <a:pt x="4641" y="1176"/>
                    <a:pt x="2793" y="120"/>
                    <a:pt x="2268" y="29"/>
                  </a:cubicBezTo>
                  <a:cubicBezTo>
                    <a:pt x="2146" y="8"/>
                    <a:pt x="1986" y="1"/>
                    <a:pt x="181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1"/>
            <p:cNvSpPr/>
            <p:nvPr/>
          </p:nvSpPr>
          <p:spPr>
            <a:xfrm>
              <a:off x="3053963" y="3426449"/>
              <a:ext cx="131174" cy="47948"/>
            </a:xfrm>
            <a:custGeom>
              <a:rect b="b" l="l" r="r" t="t"/>
              <a:pathLst>
                <a:path extrusionOk="0" h="1245" w="3406">
                  <a:moveTo>
                    <a:pt x="3403" y="330"/>
                  </a:moveTo>
                  <a:cubicBezTo>
                    <a:pt x="3403" y="331"/>
                    <a:pt x="3403" y="331"/>
                    <a:pt x="3402" y="331"/>
                  </a:cubicBezTo>
                  <a:lnTo>
                    <a:pt x="3402" y="331"/>
                  </a:lnTo>
                  <a:cubicBezTo>
                    <a:pt x="3404" y="331"/>
                    <a:pt x="3405" y="332"/>
                    <a:pt x="3405" y="332"/>
                  </a:cubicBezTo>
                  <a:cubicBezTo>
                    <a:pt x="3406" y="332"/>
                    <a:pt x="3405" y="331"/>
                    <a:pt x="3403" y="330"/>
                  </a:cubicBezTo>
                  <a:close/>
                  <a:moveTo>
                    <a:pt x="1525" y="0"/>
                  </a:moveTo>
                  <a:cubicBezTo>
                    <a:pt x="1504" y="0"/>
                    <a:pt x="1484" y="12"/>
                    <a:pt x="1476" y="31"/>
                  </a:cubicBezTo>
                  <a:cubicBezTo>
                    <a:pt x="1473" y="37"/>
                    <a:pt x="1470" y="43"/>
                    <a:pt x="1470" y="52"/>
                  </a:cubicBezTo>
                  <a:cubicBezTo>
                    <a:pt x="1177" y="547"/>
                    <a:pt x="619" y="1166"/>
                    <a:pt x="12" y="1213"/>
                  </a:cubicBezTo>
                  <a:cubicBezTo>
                    <a:pt x="6" y="1216"/>
                    <a:pt x="0" y="1225"/>
                    <a:pt x="3" y="1234"/>
                  </a:cubicBezTo>
                  <a:cubicBezTo>
                    <a:pt x="6" y="1237"/>
                    <a:pt x="9" y="1240"/>
                    <a:pt x="12" y="1243"/>
                  </a:cubicBezTo>
                  <a:cubicBezTo>
                    <a:pt x="32" y="1244"/>
                    <a:pt x="51" y="1244"/>
                    <a:pt x="71" y="1244"/>
                  </a:cubicBezTo>
                  <a:cubicBezTo>
                    <a:pt x="699" y="1244"/>
                    <a:pt x="1276" y="701"/>
                    <a:pt x="1552" y="151"/>
                  </a:cubicBezTo>
                  <a:cubicBezTo>
                    <a:pt x="1931" y="312"/>
                    <a:pt x="2378" y="530"/>
                    <a:pt x="2799" y="530"/>
                  </a:cubicBezTo>
                  <a:cubicBezTo>
                    <a:pt x="3011" y="530"/>
                    <a:pt x="3215" y="475"/>
                    <a:pt x="3402" y="331"/>
                  </a:cubicBezTo>
                  <a:lnTo>
                    <a:pt x="3402" y="331"/>
                  </a:lnTo>
                  <a:cubicBezTo>
                    <a:pt x="3402" y="331"/>
                    <a:pt x="3401" y="330"/>
                    <a:pt x="3400" y="330"/>
                  </a:cubicBezTo>
                  <a:cubicBezTo>
                    <a:pt x="3247" y="410"/>
                    <a:pt x="3086" y="442"/>
                    <a:pt x="2922" y="442"/>
                  </a:cubicBezTo>
                  <a:cubicBezTo>
                    <a:pt x="2451" y="442"/>
                    <a:pt x="1955" y="177"/>
                    <a:pt x="1546" y="5"/>
                  </a:cubicBezTo>
                  <a:cubicBezTo>
                    <a:pt x="1539" y="2"/>
                    <a:pt x="1532" y="0"/>
                    <a:pt x="1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1"/>
            <p:cNvSpPr/>
            <p:nvPr/>
          </p:nvSpPr>
          <p:spPr>
            <a:xfrm>
              <a:off x="2684020" y="3097020"/>
              <a:ext cx="356780" cy="444396"/>
            </a:xfrm>
            <a:custGeom>
              <a:rect b="b" l="l" r="r" t="t"/>
              <a:pathLst>
                <a:path extrusionOk="0" h="11539" w="9264">
                  <a:moveTo>
                    <a:pt x="666" y="1"/>
                  </a:moveTo>
                  <a:cubicBezTo>
                    <a:pt x="236" y="1"/>
                    <a:pt x="1" y="452"/>
                    <a:pt x="279" y="1604"/>
                  </a:cubicBezTo>
                  <a:cubicBezTo>
                    <a:pt x="769" y="3622"/>
                    <a:pt x="2719" y="8128"/>
                    <a:pt x="3382" y="8752"/>
                  </a:cubicBezTo>
                  <a:cubicBezTo>
                    <a:pt x="4746" y="10034"/>
                    <a:pt x="8143" y="11539"/>
                    <a:pt x="8143" y="11539"/>
                  </a:cubicBezTo>
                  <a:lnTo>
                    <a:pt x="9263" y="7007"/>
                  </a:lnTo>
                  <a:cubicBezTo>
                    <a:pt x="9263" y="7007"/>
                    <a:pt x="5802" y="5423"/>
                    <a:pt x="5685" y="5347"/>
                  </a:cubicBezTo>
                  <a:cubicBezTo>
                    <a:pt x="5518" y="5233"/>
                    <a:pt x="3200" y="2302"/>
                    <a:pt x="2127" y="991"/>
                  </a:cubicBezTo>
                  <a:cubicBezTo>
                    <a:pt x="1646" y="401"/>
                    <a:pt x="1070" y="1"/>
                    <a:pt x="6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1"/>
            <p:cNvSpPr/>
            <p:nvPr/>
          </p:nvSpPr>
          <p:spPr>
            <a:xfrm>
              <a:off x="2963538" y="3359246"/>
              <a:ext cx="37319" cy="151123"/>
            </a:xfrm>
            <a:custGeom>
              <a:rect b="b" l="l" r="r" t="t"/>
              <a:pathLst>
                <a:path extrusionOk="0" h="3924" w="969">
                  <a:moveTo>
                    <a:pt x="955" y="0"/>
                  </a:moveTo>
                  <a:cubicBezTo>
                    <a:pt x="949" y="0"/>
                    <a:pt x="943" y="3"/>
                    <a:pt x="943" y="10"/>
                  </a:cubicBezTo>
                  <a:cubicBezTo>
                    <a:pt x="847" y="336"/>
                    <a:pt x="767" y="662"/>
                    <a:pt x="682" y="987"/>
                  </a:cubicBezTo>
                  <a:cubicBezTo>
                    <a:pt x="597" y="1313"/>
                    <a:pt x="515" y="1638"/>
                    <a:pt x="436" y="1964"/>
                  </a:cubicBezTo>
                  <a:cubicBezTo>
                    <a:pt x="272" y="2615"/>
                    <a:pt x="131" y="3272"/>
                    <a:pt x="2" y="3915"/>
                  </a:cubicBezTo>
                  <a:cubicBezTo>
                    <a:pt x="0" y="3919"/>
                    <a:pt x="7" y="3923"/>
                    <a:pt x="13" y="3923"/>
                  </a:cubicBezTo>
                  <a:cubicBezTo>
                    <a:pt x="18" y="3923"/>
                    <a:pt x="22" y="3921"/>
                    <a:pt x="22" y="3915"/>
                  </a:cubicBezTo>
                  <a:cubicBezTo>
                    <a:pt x="213" y="3263"/>
                    <a:pt x="383" y="2612"/>
                    <a:pt x="539" y="1961"/>
                  </a:cubicBezTo>
                  <a:cubicBezTo>
                    <a:pt x="615" y="1627"/>
                    <a:pt x="694" y="1275"/>
                    <a:pt x="764" y="961"/>
                  </a:cubicBezTo>
                  <a:cubicBezTo>
                    <a:pt x="835" y="647"/>
                    <a:pt x="917" y="336"/>
                    <a:pt x="967" y="10"/>
                  </a:cubicBezTo>
                  <a:cubicBezTo>
                    <a:pt x="968" y="4"/>
                    <a:pt x="962" y="0"/>
                    <a:pt x="9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1"/>
            <p:cNvSpPr/>
            <p:nvPr/>
          </p:nvSpPr>
          <p:spPr>
            <a:xfrm>
              <a:off x="2710901" y="3211862"/>
              <a:ext cx="147118" cy="255338"/>
            </a:xfrm>
            <a:custGeom>
              <a:rect b="b" l="l" r="r" t="t"/>
              <a:pathLst>
                <a:path extrusionOk="0" h="6630" w="3820">
                  <a:moveTo>
                    <a:pt x="0" y="1"/>
                  </a:moveTo>
                  <a:lnTo>
                    <a:pt x="0" y="1"/>
                  </a:lnTo>
                  <a:cubicBezTo>
                    <a:pt x="396" y="1239"/>
                    <a:pt x="866" y="2450"/>
                    <a:pt x="1405" y="3632"/>
                  </a:cubicBezTo>
                  <a:cubicBezTo>
                    <a:pt x="1728" y="4301"/>
                    <a:pt x="2010" y="4990"/>
                    <a:pt x="2449" y="5586"/>
                  </a:cubicBezTo>
                  <a:cubicBezTo>
                    <a:pt x="2837" y="6014"/>
                    <a:pt x="3335" y="6316"/>
                    <a:pt x="3813" y="6630"/>
                  </a:cubicBezTo>
                  <a:lnTo>
                    <a:pt x="3819" y="6630"/>
                  </a:lnTo>
                  <a:cubicBezTo>
                    <a:pt x="3332" y="6225"/>
                    <a:pt x="2743" y="5864"/>
                    <a:pt x="2417" y="5319"/>
                  </a:cubicBezTo>
                  <a:cubicBezTo>
                    <a:pt x="2100" y="4753"/>
                    <a:pt x="1816" y="4169"/>
                    <a:pt x="1558" y="3573"/>
                  </a:cubicBezTo>
                  <a:cubicBezTo>
                    <a:pt x="1165" y="2720"/>
                    <a:pt x="760" y="1767"/>
                    <a:pt x="382" y="898"/>
                  </a:cubicBezTo>
                  <a:cubicBezTo>
                    <a:pt x="250" y="599"/>
                    <a:pt x="123" y="30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1"/>
            <p:cNvSpPr/>
            <p:nvPr/>
          </p:nvSpPr>
          <p:spPr>
            <a:xfrm>
              <a:off x="2708976" y="3226997"/>
              <a:ext cx="18332" cy="27845"/>
            </a:xfrm>
            <a:custGeom>
              <a:rect b="b" l="l" r="r" t="t"/>
              <a:pathLst>
                <a:path extrusionOk="0" h="723" w="476">
                  <a:moveTo>
                    <a:pt x="0" y="1"/>
                  </a:moveTo>
                  <a:lnTo>
                    <a:pt x="0" y="1"/>
                  </a:lnTo>
                  <a:cubicBezTo>
                    <a:pt x="80" y="285"/>
                    <a:pt x="244" y="538"/>
                    <a:pt x="476" y="722"/>
                  </a:cubicBezTo>
                  <a:cubicBezTo>
                    <a:pt x="332" y="470"/>
                    <a:pt x="173" y="23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1"/>
            <p:cNvSpPr/>
            <p:nvPr/>
          </p:nvSpPr>
          <p:spPr>
            <a:xfrm>
              <a:off x="2605033" y="3010330"/>
              <a:ext cx="92892" cy="132483"/>
            </a:xfrm>
            <a:custGeom>
              <a:rect b="b" l="l" r="r" t="t"/>
              <a:pathLst>
                <a:path extrusionOk="0" h="3440" w="2412">
                  <a:moveTo>
                    <a:pt x="2347" y="1"/>
                  </a:moveTo>
                  <a:lnTo>
                    <a:pt x="54" y="420"/>
                  </a:lnTo>
                  <a:cubicBezTo>
                    <a:pt x="156" y="881"/>
                    <a:pt x="203" y="1353"/>
                    <a:pt x="192" y="1825"/>
                  </a:cubicBezTo>
                  <a:cubicBezTo>
                    <a:pt x="186" y="1875"/>
                    <a:pt x="177" y="1922"/>
                    <a:pt x="165" y="1972"/>
                  </a:cubicBezTo>
                  <a:lnTo>
                    <a:pt x="165" y="1996"/>
                  </a:lnTo>
                  <a:cubicBezTo>
                    <a:pt x="92" y="2277"/>
                    <a:pt x="1" y="3263"/>
                    <a:pt x="508" y="3415"/>
                  </a:cubicBezTo>
                  <a:cubicBezTo>
                    <a:pt x="560" y="3431"/>
                    <a:pt x="616" y="3439"/>
                    <a:pt x="676" y="3439"/>
                  </a:cubicBezTo>
                  <a:cubicBezTo>
                    <a:pt x="1216" y="3439"/>
                    <a:pt x="2023" y="2803"/>
                    <a:pt x="2386" y="2227"/>
                  </a:cubicBezTo>
                  <a:cubicBezTo>
                    <a:pt x="2412" y="2183"/>
                    <a:pt x="2371" y="1705"/>
                    <a:pt x="2347" y="1116"/>
                  </a:cubicBezTo>
                  <a:cubicBezTo>
                    <a:pt x="2336" y="761"/>
                    <a:pt x="2330" y="365"/>
                    <a:pt x="2347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1"/>
            <p:cNvSpPr/>
            <p:nvPr/>
          </p:nvSpPr>
          <p:spPr>
            <a:xfrm>
              <a:off x="2606843" y="3010330"/>
              <a:ext cx="89734" cy="66049"/>
            </a:xfrm>
            <a:custGeom>
              <a:rect b="b" l="l" r="r" t="t"/>
              <a:pathLst>
                <a:path extrusionOk="0" h="1715" w="2330">
                  <a:moveTo>
                    <a:pt x="2306" y="1"/>
                  </a:moveTo>
                  <a:lnTo>
                    <a:pt x="1" y="420"/>
                  </a:lnTo>
                  <a:cubicBezTo>
                    <a:pt x="1" y="420"/>
                    <a:pt x="36" y="576"/>
                    <a:pt x="74" y="805"/>
                  </a:cubicBezTo>
                  <a:cubicBezTo>
                    <a:pt x="603" y="1387"/>
                    <a:pt x="1354" y="1715"/>
                    <a:pt x="2137" y="1715"/>
                  </a:cubicBezTo>
                  <a:cubicBezTo>
                    <a:pt x="2201" y="1715"/>
                    <a:pt x="2265" y="1713"/>
                    <a:pt x="2330" y="1708"/>
                  </a:cubicBezTo>
                  <a:cubicBezTo>
                    <a:pt x="2321" y="1535"/>
                    <a:pt x="2309" y="1327"/>
                    <a:pt x="2306" y="1119"/>
                  </a:cubicBezTo>
                  <a:cubicBezTo>
                    <a:pt x="2289" y="761"/>
                    <a:pt x="2283" y="365"/>
                    <a:pt x="230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1"/>
            <p:cNvSpPr/>
            <p:nvPr/>
          </p:nvSpPr>
          <p:spPr>
            <a:xfrm>
              <a:off x="2677704" y="2858170"/>
              <a:ext cx="47139" cy="96551"/>
            </a:xfrm>
            <a:custGeom>
              <a:rect b="b" l="l" r="r" t="t"/>
              <a:pathLst>
                <a:path extrusionOk="0" h="2507" w="1224">
                  <a:moveTo>
                    <a:pt x="100" y="0"/>
                  </a:moveTo>
                  <a:cubicBezTo>
                    <a:pt x="98" y="0"/>
                    <a:pt x="96" y="1"/>
                    <a:pt x="94" y="1"/>
                  </a:cubicBezTo>
                  <a:cubicBezTo>
                    <a:pt x="1" y="24"/>
                    <a:pt x="963" y="2506"/>
                    <a:pt x="1099" y="2506"/>
                  </a:cubicBezTo>
                  <a:cubicBezTo>
                    <a:pt x="1101" y="2506"/>
                    <a:pt x="1102" y="2506"/>
                    <a:pt x="1103" y="2506"/>
                  </a:cubicBezTo>
                  <a:cubicBezTo>
                    <a:pt x="1223" y="2462"/>
                    <a:pt x="1173" y="1585"/>
                    <a:pt x="1071" y="1160"/>
                  </a:cubicBezTo>
                  <a:cubicBezTo>
                    <a:pt x="969" y="744"/>
                    <a:pt x="240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1"/>
            <p:cNvSpPr/>
            <p:nvPr/>
          </p:nvSpPr>
          <p:spPr>
            <a:xfrm>
              <a:off x="2562362" y="2850468"/>
              <a:ext cx="179853" cy="210971"/>
            </a:xfrm>
            <a:custGeom>
              <a:rect b="b" l="l" r="r" t="t"/>
              <a:pathLst>
                <a:path extrusionOk="0" h="5478" w="4670">
                  <a:moveTo>
                    <a:pt x="2126" y="0"/>
                  </a:moveTo>
                  <a:cubicBezTo>
                    <a:pt x="1221" y="0"/>
                    <a:pt x="263" y="654"/>
                    <a:pt x="123" y="1603"/>
                  </a:cubicBezTo>
                  <a:cubicBezTo>
                    <a:pt x="0" y="2439"/>
                    <a:pt x="774" y="4680"/>
                    <a:pt x="1426" y="5108"/>
                  </a:cubicBezTo>
                  <a:cubicBezTo>
                    <a:pt x="1792" y="5350"/>
                    <a:pt x="2222" y="5477"/>
                    <a:pt x="2639" y="5477"/>
                  </a:cubicBezTo>
                  <a:cubicBezTo>
                    <a:pt x="3288" y="5477"/>
                    <a:pt x="3906" y="5169"/>
                    <a:pt x="4200" y="4507"/>
                  </a:cubicBezTo>
                  <a:cubicBezTo>
                    <a:pt x="4670" y="3457"/>
                    <a:pt x="3611" y="553"/>
                    <a:pt x="2898" y="183"/>
                  </a:cubicBezTo>
                  <a:cubicBezTo>
                    <a:pt x="2661" y="58"/>
                    <a:pt x="2396" y="0"/>
                    <a:pt x="2126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1"/>
            <p:cNvSpPr/>
            <p:nvPr/>
          </p:nvSpPr>
          <p:spPr>
            <a:xfrm>
              <a:off x="2659835" y="2953525"/>
              <a:ext cx="6123" cy="16984"/>
            </a:xfrm>
            <a:custGeom>
              <a:rect b="b" l="l" r="r" t="t"/>
              <a:pathLst>
                <a:path extrusionOk="0" h="441" w="159">
                  <a:moveTo>
                    <a:pt x="39" y="1"/>
                  </a:moveTo>
                  <a:cubicBezTo>
                    <a:pt x="39" y="1"/>
                    <a:pt x="30" y="9"/>
                    <a:pt x="39" y="15"/>
                  </a:cubicBezTo>
                  <a:cubicBezTo>
                    <a:pt x="88" y="168"/>
                    <a:pt x="124" y="341"/>
                    <a:pt x="0" y="441"/>
                  </a:cubicBezTo>
                  <a:cubicBezTo>
                    <a:pt x="159" y="376"/>
                    <a:pt x="112" y="135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1"/>
            <p:cNvSpPr/>
            <p:nvPr/>
          </p:nvSpPr>
          <p:spPr>
            <a:xfrm>
              <a:off x="2645085" y="2948557"/>
              <a:ext cx="22106" cy="19603"/>
            </a:xfrm>
            <a:custGeom>
              <a:rect b="b" l="l" r="r" t="t"/>
              <a:pathLst>
                <a:path extrusionOk="0" h="509" w="574">
                  <a:moveTo>
                    <a:pt x="264" y="1"/>
                  </a:moveTo>
                  <a:cubicBezTo>
                    <a:pt x="256" y="1"/>
                    <a:pt x="248" y="2"/>
                    <a:pt x="240" y="3"/>
                  </a:cubicBezTo>
                  <a:cubicBezTo>
                    <a:pt x="0" y="56"/>
                    <a:pt x="107" y="509"/>
                    <a:pt x="317" y="509"/>
                  </a:cubicBezTo>
                  <a:cubicBezTo>
                    <a:pt x="328" y="509"/>
                    <a:pt x="340" y="508"/>
                    <a:pt x="351" y="505"/>
                  </a:cubicBezTo>
                  <a:cubicBezTo>
                    <a:pt x="574" y="457"/>
                    <a:pt x="458" y="1"/>
                    <a:pt x="2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1"/>
            <p:cNvSpPr/>
            <p:nvPr/>
          </p:nvSpPr>
          <p:spPr>
            <a:xfrm>
              <a:off x="2695535" y="2944475"/>
              <a:ext cx="10437" cy="13980"/>
            </a:xfrm>
            <a:custGeom>
              <a:rect b="b" l="l" r="r" t="t"/>
              <a:pathLst>
                <a:path extrusionOk="0" h="363" w="271">
                  <a:moveTo>
                    <a:pt x="0" y="1"/>
                  </a:moveTo>
                  <a:lnTo>
                    <a:pt x="0" y="1"/>
                  </a:lnTo>
                  <a:cubicBezTo>
                    <a:pt x="9" y="147"/>
                    <a:pt x="87" y="363"/>
                    <a:pt x="248" y="363"/>
                  </a:cubicBezTo>
                  <a:cubicBezTo>
                    <a:pt x="255" y="363"/>
                    <a:pt x="263" y="363"/>
                    <a:pt x="270" y="362"/>
                  </a:cubicBezTo>
                  <a:lnTo>
                    <a:pt x="270" y="353"/>
                  </a:lnTo>
                  <a:cubicBezTo>
                    <a:pt x="118" y="335"/>
                    <a:pt x="50" y="174"/>
                    <a:pt x="15" y="10"/>
                  </a:cubicBezTo>
                  <a:cubicBezTo>
                    <a:pt x="15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1"/>
            <p:cNvSpPr/>
            <p:nvPr/>
          </p:nvSpPr>
          <p:spPr>
            <a:xfrm>
              <a:off x="2691954" y="2936465"/>
              <a:ext cx="21798" cy="19487"/>
            </a:xfrm>
            <a:custGeom>
              <a:rect b="b" l="l" r="r" t="t"/>
              <a:pathLst>
                <a:path extrusionOk="0" h="506" w="566">
                  <a:moveTo>
                    <a:pt x="242" y="0"/>
                  </a:moveTo>
                  <a:cubicBezTo>
                    <a:pt x="225" y="0"/>
                    <a:pt x="206" y="3"/>
                    <a:pt x="187" y="9"/>
                  </a:cubicBezTo>
                  <a:cubicBezTo>
                    <a:pt x="0" y="75"/>
                    <a:pt x="101" y="505"/>
                    <a:pt x="301" y="505"/>
                  </a:cubicBezTo>
                  <a:cubicBezTo>
                    <a:pt x="317" y="505"/>
                    <a:pt x="334" y="503"/>
                    <a:pt x="351" y="496"/>
                  </a:cubicBezTo>
                  <a:cubicBezTo>
                    <a:pt x="565" y="423"/>
                    <a:pt x="454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1"/>
            <p:cNvSpPr/>
            <p:nvPr/>
          </p:nvSpPr>
          <p:spPr>
            <a:xfrm>
              <a:off x="2638923" y="2928108"/>
              <a:ext cx="21182" cy="15752"/>
            </a:xfrm>
            <a:custGeom>
              <a:rect b="b" l="l" r="r" t="t"/>
              <a:pathLst>
                <a:path extrusionOk="0" h="409" w="550">
                  <a:moveTo>
                    <a:pt x="372" y="1"/>
                  </a:moveTo>
                  <a:cubicBezTo>
                    <a:pt x="319" y="1"/>
                    <a:pt x="267" y="16"/>
                    <a:pt x="221" y="48"/>
                  </a:cubicBezTo>
                  <a:cubicBezTo>
                    <a:pt x="130" y="89"/>
                    <a:pt x="59" y="162"/>
                    <a:pt x="21" y="253"/>
                  </a:cubicBezTo>
                  <a:cubicBezTo>
                    <a:pt x="1" y="314"/>
                    <a:pt x="33" y="379"/>
                    <a:pt x="92" y="402"/>
                  </a:cubicBezTo>
                  <a:cubicBezTo>
                    <a:pt x="105" y="407"/>
                    <a:pt x="119" y="409"/>
                    <a:pt x="132" y="409"/>
                  </a:cubicBezTo>
                  <a:cubicBezTo>
                    <a:pt x="148" y="409"/>
                    <a:pt x="163" y="406"/>
                    <a:pt x="177" y="399"/>
                  </a:cubicBezTo>
                  <a:cubicBezTo>
                    <a:pt x="241" y="370"/>
                    <a:pt x="303" y="335"/>
                    <a:pt x="362" y="297"/>
                  </a:cubicBezTo>
                  <a:cubicBezTo>
                    <a:pt x="435" y="259"/>
                    <a:pt x="494" y="235"/>
                    <a:pt x="532" y="159"/>
                  </a:cubicBezTo>
                  <a:cubicBezTo>
                    <a:pt x="549" y="112"/>
                    <a:pt x="535" y="59"/>
                    <a:pt x="494" y="30"/>
                  </a:cubicBezTo>
                  <a:cubicBezTo>
                    <a:pt x="455" y="10"/>
                    <a:pt x="413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1"/>
            <p:cNvSpPr/>
            <p:nvPr/>
          </p:nvSpPr>
          <p:spPr>
            <a:xfrm>
              <a:off x="2686254" y="2914513"/>
              <a:ext cx="22876" cy="11323"/>
            </a:xfrm>
            <a:custGeom>
              <a:rect b="b" l="l" r="r" t="t"/>
              <a:pathLst>
                <a:path extrusionOk="0" h="294" w="594">
                  <a:moveTo>
                    <a:pt x="245" y="1"/>
                  </a:moveTo>
                  <a:cubicBezTo>
                    <a:pt x="156" y="1"/>
                    <a:pt x="70" y="46"/>
                    <a:pt x="21" y="122"/>
                  </a:cubicBezTo>
                  <a:cubicBezTo>
                    <a:pt x="1" y="166"/>
                    <a:pt x="10" y="219"/>
                    <a:pt x="48" y="251"/>
                  </a:cubicBezTo>
                  <a:cubicBezTo>
                    <a:pt x="98" y="278"/>
                    <a:pt x="154" y="293"/>
                    <a:pt x="213" y="293"/>
                  </a:cubicBezTo>
                  <a:cubicBezTo>
                    <a:pt x="230" y="293"/>
                    <a:pt x="247" y="292"/>
                    <a:pt x="265" y="289"/>
                  </a:cubicBezTo>
                  <a:cubicBezTo>
                    <a:pt x="300" y="292"/>
                    <a:pt x="335" y="293"/>
                    <a:pt x="370" y="293"/>
                  </a:cubicBezTo>
                  <a:cubicBezTo>
                    <a:pt x="406" y="293"/>
                    <a:pt x="441" y="292"/>
                    <a:pt x="476" y="289"/>
                  </a:cubicBezTo>
                  <a:cubicBezTo>
                    <a:pt x="505" y="286"/>
                    <a:pt x="532" y="274"/>
                    <a:pt x="549" y="251"/>
                  </a:cubicBezTo>
                  <a:cubicBezTo>
                    <a:pt x="593" y="204"/>
                    <a:pt x="590" y="131"/>
                    <a:pt x="541" y="87"/>
                  </a:cubicBezTo>
                  <a:cubicBezTo>
                    <a:pt x="471" y="30"/>
                    <a:pt x="384" y="1"/>
                    <a:pt x="293" y="1"/>
                  </a:cubicBezTo>
                  <a:cubicBezTo>
                    <a:pt x="284" y="1"/>
                    <a:pt x="276" y="1"/>
                    <a:pt x="268" y="2"/>
                  </a:cubicBezTo>
                  <a:cubicBezTo>
                    <a:pt x="260" y="1"/>
                    <a:pt x="252" y="1"/>
                    <a:pt x="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1"/>
            <p:cNvSpPr/>
            <p:nvPr/>
          </p:nvSpPr>
          <p:spPr>
            <a:xfrm>
              <a:off x="2669540" y="3009098"/>
              <a:ext cx="13056" cy="5238"/>
            </a:xfrm>
            <a:custGeom>
              <a:rect b="b" l="l" r="r" t="t"/>
              <a:pathLst>
                <a:path extrusionOk="0" h="136" w="339">
                  <a:moveTo>
                    <a:pt x="326" y="1"/>
                  </a:moveTo>
                  <a:lnTo>
                    <a:pt x="18" y="24"/>
                  </a:lnTo>
                  <a:lnTo>
                    <a:pt x="18" y="24"/>
                  </a:lnTo>
                  <a:lnTo>
                    <a:pt x="325" y="2"/>
                  </a:lnTo>
                  <a:lnTo>
                    <a:pt x="325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38" y="1"/>
                  </a:moveTo>
                  <a:lnTo>
                    <a:pt x="325" y="2"/>
                  </a:lnTo>
                  <a:lnTo>
                    <a:pt x="325" y="2"/>
                  </a:lnTo>
                  <a:cubicBezTo>
                    <a:pt x="281" y="39"/>
                    <a:pt x="229" y="65"/>
                    <a:pt x="174" y="83"/>
                  </a:cubicBezTo>
                  <a:cubicBezTo>
                    <a:pt x="168" y="84"/>
                    <a:pt x="163" y="84"/>
                    <a:pt x="157" y="84"/>
                  </a:cubicBezTo>
                  <a:cubicBezTo>
                    <a:pt x="106" y="84"/>
                    <a:pt x="61" y="48"/>
                    <a:pt x="18" y="24"/>
                  </a:cubicBezTo>
                  <a:cubicBezTo>
                    <a:pt x="16" y="24"/>
                    <a:pt x="14" y="24"/>
                    <a:pt x="13" y="24"/>
                  </a:cubicBezTo>
                  <a:cubicBezTo>
                    <a:pt x="4" y="24"/>
                    <a:pt x="3" y="30"/>
                    <a:pt x="1" y="30"/>
                  </a:cubicBezTo>
                  <a:cubicBezTo>
                    <a:pt x="27" y="95"/>
                    <a:pt x="92" y="136"/>
                    <a:pt x="162" y="136"/>
                  </a:cubicBezTo>
                  <a:cubicBezTo>
                    <a:pt x="241" y="124"/>
                    <a:pt x="309" y="74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31"/>
            <p:cNvSpPr/>
            <p:nvPr/>
          </p:nvSpPr>
          <p:spPr>
            <a:xfrm>
              <a:off x="2671311" y="2919404"/>
              <a:ext cx="34854" cy="76794"/>
            </a:xfrm>
            <a:custGeom>
              <a:rect b="b" l="l" r="r" t="t"/>
              <a:pathLst>
                <a:path extrusionOk="0" h="1994" w="905">
                  <a:moveTo>
                    <a:pt x="263" y="0"/>
                  </a:moveTo>
                  <a:cubicBezTo>
                    <a:pt x="253" y="0"/>
                    <a:pt x="241" y="10"/>
                    <a:pt x="245" y="18"/>
                  </a:cubicBezTo>
                  <a:cubicBezTo>
                    <a:pt x="386" y="505"/>
                    <a:pt x="612" y="977"/>
                    <a:pt x="761" y="1467"/>
                  </a:cubicBezTo>
                  <a:cubicBezTo>
                    <a:pt x="706" y="1458"/>
                    <a:pt x="650" y="1454"/>
                    <a:pt x="594" y="1454"/>
                  </a:cubicBezTo>
                  <a:cubicBezTo>
                    <a:pt x="561" y="1454"/>
                    <a:pt x="527" y="1455"/>
                    <a:pt x="494" y="1459"/>
                  </a:cubicBezTo>
                  <a:cubicBezTo>
                    <a:pt x="480" y="1467"/>
                    <a:pt x="615" y="1799"/>
                    <a:pt x="621" y="1855"/>
                  </a:cubicBezTo>
                  <a:cubicBezTo>
                    <a:pt x="536" y="1887"/>
                    <a:pt x="448" y="1903"/>
                    <a:pt x="360" y="1903"/>
                  </a:cubicBezTo>
                  <a:cubicBezTo>
                    <a:pt x="249" y="1903"/>
                    <a:pt x="137" y="1877"/>
                    <a:pt x="34" y="1828"/>
                  </a:cubicBezTo>
                  <a:cubicBezTo>
                    <a:pt x="32" y="1828"/>
                    <a:pt x="30" y="1828"/>
                    <a:pt x="28" y="1828"/>
                  </a:cubicBezTo>
                  <a:cubicBezTo>
                    <a:pt x="9" y="1828"/>
                    <a:pt x="0" y="1841"/>
                    <a:pt x="13" y="1852"/>
                  </a:cubicBezTo>
                  <a:cubicBezTo>
                    <a:pt x="115" y="1942"/>
                    <a:pt x="247" y="1994"/>
                    <a:pt x="385" y="1994"/>
                  </a:cubicBezTo>
                  <a:cubicBezTo>
                    <a:pt x="399" y="1994"/>
                    <a:pt x="413" y="1993"/>
                    <a:pt x="427" y="1992"/>
                  </a:cubicBezTo>
                  <a:cubicBezTo>
                    <a:pt x="491" y="1987"/>
                    <a:pt x="556" y="1972"/>
                    <a:pt x="618" y="1948"/>
                  </a:cubicBezTo>
                  <a:lnTo>
                    <a:pt x="653" y="1937"/>
                  </a:lnTo>
                  <a:lnTo>
                    <a:pt x="685" y="1922"/>
                  </a:lnTo>
                  <a:cubicBezTo>
                    <a:pt x="700" y="1913"/>
                    <a:pt x="709" y="1899"/>
                    <a:pt x="706" y="1881"/>
                  </a:cubicBezTo>
                  <a:lnTo>
                    <a:pt x="706" y="1866"/>
                  </a:lnTo>
                  <a:lnTo>
                    <a:pt x="706" y="1852"/>
                  </a:lnTo>
                  <a:cubicBezTo>
                    <a:pt x="679" y="1731"/>
                    <a:pt x="618" y="1555"/>
                    <a:pt x="618" y="1555"/>
                  </a:cubicBezTo>
                  <a:lnTo>
                    <a:pt x="618" y="1555"/>
                  </a:lnTo>
                  <a:cubicBezTo>
                    <a:pt x="647" y="1561"/>
                    <a:pt x="747" y="1578"/>
                    <a:pt x="819" y="1578"/>
                  </a:cubicBezTo>
                  <a:cubicBezTo>
                    <a:pt x="868" y="1578"/>
                    <a:pt x="905" y="1570"/>
                    <a:pt x="896" y="1544"/>
                  </a:cubicBezTo>
                  <a:cubicBezTo>
                    <a:pt x="741" y="1013"/>
                    <a:pt x="533" y="496"/>
                    <a:pt x="274" y="7"/>
                  </a:cubicBezTo>
                  <a:cubicBezTo>
                    <a:pt x="272" y="2"/>
                    <a:pt x="26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31"/>
            <p:cNvSpPr/>
            <p:nvPr/>
          </p:nvSpPr>
          <p:spPr>
            <a:xfrm>
              <a:off x="2671696" y="2991151"/>
              <a:ext cx="20258" cy="14481"/>
            </a:xfrm>
            <a:custGeom>
              <a:rect b="b" l="l" r="r" t="t"/>
              <a:pathLst>
                <a:path extrusionOk="0" h="376" w="526">
                  <a:moveTo>
                    <a:pt x="18" y="0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4"/>
                    <a:pt x="36" y="376"/>
                    <a:pt x="165" y="376"/>
                  </a:cubicBezTo>
                  <a:cubicBezTo>
                    <a:pt x="223" y="376"/>
                    <a:pt x="282" y="355"/>
                    <a:pt x="329" y="323"/>
                  </a:cubicBezTo>
                  <a:cubicBezTo>
                    <a:pt x="414" y="255"/>
                    <a:pt x="481" y="167"/>
                    <a:pt x="525" y="68"/>
                  </a:cubicBezTo>
                  <a:lnTo>
                    <a:pt x="525" y="68"/>
                  </a:lnTo>
                  <a:cubicBezTo>
                    <a:pt x="477" y="76"/>
                    <a:pt x="428" y="80"/>
                    <a:pt x="380" y="80"/>
                  </a:cubicBezTo>
                  <a:cubicBezTo>
                    <a:pt x="255" y="80"/>
                    <a:pt x="132" y="53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1"/>
            <p:cNvSpPr/>
            <p:nvPr/>
          </p:nvSpPr>
          <p:spPr>
            <a:xfrm>
              <a:off x="2671812" y="2997121"/>
              <a:ext cx="12555" cy="8511"/>
            </a:xfrm>
            <a:custGeom>
              <a:rect b="b" l="l" r="r" t="t"/>
              <a:pathLst>
                <a:path extrusionOk="0" h="221" w="326">
                  <a:moveTo>
                    <a:pt x="58" y="1"/>
                  </a:moveTo>
                  <a:cubicBezTo>
                    <a:pt x="39" y="1"/>
                    <a:pt x="20" y="3"/>
                    <a:pt x="0" y="7"/>
                  </a:cubicBezTo>
                  <a:cubicBezTo>
                    <a:pt x="0" y="109"/>
                    <a:pt x="33" y="221"/>
                    <a:pt x="162" y="221"/>
                  </a:cubicBezTo>
                  <a:cubicBezTo>
                    <a:pt x="220" y="221"/>
                    <a:pt x="279" y="200"/>
                    <a:pt x="326" y="168"/>
                  </a:cubicBezTo>
                  <a:cubicBezTo>
                    <a:pt x="276" y="65"/>
                    <a:pt x="170" y="1"/>
                    <a:pt x="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31"/>
            <p:cNvSpPr/>
            <p:nvPr/>
          </p:nvSpPr>
          <p:spPr>
            <a:xfrm>
              <a:off x="2530282" y="2834370"/>
              <a:ext cx="167452" cy="154859"/>
            </a:xfrm>
            <a:custGeom>
              <a:rect b="b" l="l" r="r" t="t"/>
              <a:pathLst>
                <a:path extrusionOk="0" h="4021" w="4348">
                  <a:moveTo>
                    <a:pt x="2892" y="1"/>
                  </a:moveTo>
                  <a:cubicBezTo>
                    <a:pt x="2763" y="1"/>
                    <a:pt x="2630" y="12"/>
                    <a:pt x="2493" y="35"/>
                  </a:cubicBezTo>
                  <a:cubicBezTo>
                    <a:pt x="1892" y="138"/>
                    <a:pt x="983" y="833"/>
                    <a:pt x="675" y="1569"/>
                  </a:cubicBezTo>
                  <a:cubicBezTo>
                    <a:pt x="675" y="1569"/>
                    <a:pt x="0" y="2091"/>
                    <a:pt x="232" y="2637"/>
                  </a:cubicBezTo>
                  <a:cubicBezTo>
                    <a:pt x="462" y="3163"/>
                    <a:pt x="969" y="4021"/>
                    <a:pt x="1417" y="4021"/>
                  </a:cubicBezTo>
                  <a:cubicBezTo>
                    <a:pt x="1430" y="4021"/>
                    <a:pt x="1444" y="4020"/>
                    <a:pt x="1458" y="4019"/>
                  </a:cubicBezTo>
                  <a:cubicBezTo>
                    <a:pt x="1863" y="3969"/>
                    <a:pt x="1965" y="3488"/>
                    <a:pt x="1968" y="2842"/>
                  </a:cubicBezTo>
                  <a:cubicBezTo>
                    <a:pt x="1968" y="2464"/>
                    <a:pt x="1722" y="1766"/>
                    <a:pt x="1722" y="1766"/>
                  </a:cubicBezTo>
                  <a:lnTo>
                    <a:pt x="1722" y="1766"/>
                  </a:lnTo>
                  <a:cubicBezTo>
                    <a:pt x="1722" y="1766"/>
                    <a:pt x="2347" y="1911"/>
                    <a:pt x="2898" y="1911"/>
                  </a:cubicBezTo>
                  <a:cubicBezTo>
                    <a:pt x="3082" y="1911"/>
                    <a:pt x="3258" y="1894"/>
                    <a:pt x="3400" y="1851"/>
                  </a:cubicBezTo>
                  <a:cubicBezTo>
                    <a:pt x="3963" y="1678"/>
                    <a:pt x="4347" y="1077"/>
                    <a:pt x="4227" y="631"/>
                  </a:cubicBezTo>
                  <a:cubicBezTo>
                    <a:pt x="4138" y="312"/>
                    <a:pt x="3584" y="1"/>
                    <a:pt x="28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31"/>
            <p:cNvSpPr/>
            <p:nvPr/>
          </p:nvSpPr>
          <p:spPr>
            <a:xfrm>
              <a:off x="2586509" y="2891637"/>
              <a:ext cx="27845" cy="97051"/>
            </a:xfrm>
            <a:custGeom>
              <a:rect b="b" l="l" r="r" t="t"/>
              <a:pathLst>
                <a:path extrusionOk="0" h="2520" w="723">
                  <a:moveTo>
                    <a:pt x="109" y="0"/>
                  </a:moveTo>
                  <a:lnTo>
                    <a:pt x="109" y="0"/>
                  </a:lnTo>
                  <a:cubicBezTo>
                    <a:pt x="271" y="396"/>
                    <a:pt x="526" y="810"/>
                    <a:pt x="596" y="1223"/>
                  </a:cubicBezTo>
                  <a:cubicBezTo>
                    <a:pt x="670" y="1634"/>
                    <a:pt x="564" y="2479"/>
                    <a:pt x="18" y="2479"/>
                  </a:cubicBezTo>
                  <a:cubicBezTo>
                    <a:pt x="1" y="2479"/>
                    <a:pt x="1" y="2508"/>
                    <a:pt x="24" y="2514"/>
                  </a:cubicBezTo>
                  <a:cubicBezTo>
                    <a:pt x="49" y="2517"/>
                    <a:pt x="73" y="2519"/>
                    <a:pt x="96" y="2519"/>
                  </a:cubicBezTo>
                  <a:cubicBezTo>
                    <a:pt x="512" y="2519"/>
                    <a:pt x="628" y="1962"/>
                    <a:pt x="664" y="1625"/>
                  </a:cubicBezTo>
                  <a:cubicBezTo>
                    <a:pt x="722" y="1062"/>
                    <a:pt x="394" y="464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31"/>
            <p:cNvSpPr/>
            <p:nvPr/>
          </p:nvSpPr>
          <p:spPr>
            <a:xfrm>
              <a:off x="2533324" y="2893563"/>
              <a:ext cx="34161" cy="86114"/>
            </a:xfrm>
            <a:custGeom>
              <a:rect b="b" l="l" r="r" t="t"/>
              <a:pathLst>
                <a:path extrusionOk="0" h="2236" w="887">
                  <a:moveTo>
                    <a:pt x="646" y="0"/>
                  </a:moveTo>
                  <a:lnTo>
                    <a:pt x="646" y="0"/>
                  </a:lnTo>
                  <a:cubicBezTo>
                    <a:pt x="329" y="155"/>
                    <a:pt x="3" y="587"/>
                    <a:pt x="3" y="953"/>
                  </a:cubicBezTo>
                  <a:lnTo>
                    <a:pt x="3" y="953"/>
                  </a:lnTo>
                  <a:lnTo>
                    <a:pt x="3" y="953"/>
                  </a:lnTo>
                  <a:lnTo>
                    <a:pt x="73" y="1054"/>
                  </a:lnTo>
                  <a:lnTo>
                    <a:pt x="73" y="1054"/>
                  </a:lnTo>
                  <a:cubicBezTo>
                    <a:pt x="1" y="661"/>
                    <a:pt x="322" y="205"/>
                    <a:pt x="646" y="0"/>
                  </a:cubicBezTo>
                  <a:close/>
                  <a:moveTo>
                    <a:pt x="3" y="953"/>
                  </a:moveTo>
                  <a:lnTo>
                    <a:pt x="3" y="953"/>
                  </a:lnTo>
                  <a:cubicBezTo>
                    <a:pt x="6" y="1206"/>
                    <a:pt x="220" y="1431"/>
                    <a:pt x="352" y="1625"/>
                  </a:cubicBezTo>
                  <a:cubicBezTo>
                    <a:pt x="484" y="1863"/>
                    <a:pt x="663" y="2071"/>
                    <a:pt x="877" y="2235"/>
                  </a:cubicBezTo>
                  <a:lnTo>
                    <a:pt x="842" y="2184"/>
                  </a:lnTo>
                  <a:lnTo>
                    <a:pt x="842" y="2184"/>
                  </a:lnTo>
                  <a:cubicBezTo>
                    <a:pt x="857" y="2197"/>
                    <a:pt x="871" y="2210"/>
                    <a:pt x="886" y="2223"/>
                  </a:cubicBezTo>
                  <a:lnTo>
                    <a:pt x="73" y="1054"/>
                  </a:lnTo>
                  <a:lnTo>
                    <a:pt x="73" y="1054"/>
                  </a:lnTo>
                  <a:cubicBezTo>
                    <a:pt x="74" y="1055"/>
                    <a:pt x="74" y="1056"/>
                    <a:pt x="74" y="1057"/>
                  </a:cubicBezTo>
                  <a:lnTo>
                    <a:pt x="74" y="1057"/>
                  </a:lnTo>
                  <a:lnTo>
                    <a:pt x="842" y="2184"/>
                  </a:lnTo>
                  <a:lnTo>
                    <a:pt x="842" y="2184"/>
                  </a:lnTo>
                  <a:cubicBezTo>
                    <a:pt x="546" y="1910"/>
                    <a:pt x="305" y="1581"/>
                    <a:pt x="129" y="1217"/>
                  </a:cubicBezTo>
                  <a:cubicBezTo>
                    <a:pt x="102" y="1166"/>
                    <a:pt x="84" y="1112"/>
                    <a:pt x="74" y="1057"/>
                  </a:cubicBezTo>
                  <a:lnTo>
                    <a:pt x="74" y="1057"/>
                  </a:lnTo>
                  <a:lnTo>
                    <a:pt x="3" y="9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31"/>
            <p:cNvSpPr/>
            <p:nvPr/>
          </p:nvSpPr>
          <p:spPr>
            <a:xfrm>
              <a:off x="2553543" y="2830365"/>
              <a:ext cx="81030" cy="68360"/>
            </a:xfrm>
            <a:custGeom>
              <a:rect b="b" l="l" r="r" t="t"/>
              <a:pathLst>
                <a:path extrusionOk="0" h="1775" w="2104">
                  <a:moveTo>
                    <a:pt x="2071" y="1"/>
                  </a:moveTo>
                  <a:cubicBezTo>
                    <a:pt x="1168" y="1"/>
                    <a:pt x="328" y="973"/>
                    <a:pt x="6" y="1744"/>
                  </a:cubicBezTo>
                  <a:cubicBezTo>
                    <a:pt x="0" y="1761"/>
                    <a:pt x="13" y="1774"/>
                    <a:pt x="26" y="1774"/>
                  </a:cubicBezTo>
                  <a:cubicBezTo>
                    <a:pt x="33" y="1774"/>
                    <a:pt x="40" y="1770"/>
                    <a:pt x="44" y="1761"/>
                  </a:cubicBezTo>
                  <a:cubicBezTo>
                    <a:pt x="478" y="1022"/>
                    <a:pt x="1150" y="57"/>
                    <a:pt x="2103" y="1"/>
                  </a:cubicBezTo>
                  <a:cubicBezTo>
                    <a:pt x="2093" y="1"/>
                    <a:pt x="2082" y="1"/>
                    <a:pt x="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31"/>
            <p:cNvSpPr/>
            <p:nvPr/>
          </p:nvSpPr>
          <p:spPr>
            <a:xfrm>
              <a:off x="2552965" y="2960958"/>
              <a:ext cx="57653" cy="53879"/>
            </a:xfrm>
            <a:custGeom>
              <a:rect b="b" l="l" r="r" t="t"/>
              <a:pathLst>
                <a:path extrusionOk="0" h="1399" w="1497">
                  <a:moveTo>
                    <a:pt x="466" y="1"/>
                  </a:moveTo>
                  <a:cubicBezTo>
                    <a:pt x="405" y="1"/>
                    <a:pt x="350" y="16"/>
                    <a:pt x="303" y="54"/>
                  </a:cubicBezTo>
                  <a:cubicBezTo>
                    <a:pt x="1" y="294"/>
                    <a:pt x="573" y="1306"/>
                    <a:pt x="995" y="1386"/>
                  </a:cubicBezTo>
                  <a:cubicBezTo>
                    <a:pt x="1029" y="1394"/>
                    <a:pt x="1063" y="1398"/>
                    <a:pt x="1097" y="1398"/>
                  </a:cubicBezTo>
                  <a:cubicBezTo>
                    <a:pt x="1280" y="1398"/>
                    <a:pt x="1447" y="1276"/>
                    <a:pt x="1494" y="1092"/>
                  </a:cubicBezTo>
                  <a:cubicBezTo>
                    <a:pt x="1497" y="1086"/>
                    <a:pt x="1497" y="1081"/>
                    <a:pt x="1497" y="1075"/>
                  </a:cubicBezTo>
                  <a:lnTo>
                    <a:pt x="1256" y="465"/>
                  </a:lnTo>
                  <a:cubicBezTo>
                    <a:pt x="1256" y="465"/>
                    <a:pt x="792" y="1"/>
                    <a:pt x="466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31"/>
            <p:cNvSpPr/>
            <p:nvPr/>
          </p:nvSpPr>
          <p:spPr>
            <a:xfrm>
              <a:off x="2571258" y="2973705"/>
              <a:ext cx="31195" cy="31503"/>
            </a:xfrm>
            <a:custGeom>
              <a:rect b="b" l="l" r="r" t="t"/>
              <a:pathLst>
                <a:path extrusionOk="0" h="818" w="810">
                  <a:moveTo>
                    <a:pt x="30" y="1"/>
                  </a:moveTo>
                  <a:cubicBezTo>
                    <a:pt x="20" y="1"/>
                    <a:pt x="11" y="1"/>
                    <a:pt x="1" y="2"/>
                  </a:cubicBezTo>
                  <a:lnTo>
                    <a:pt x="1" y="13"/>
                  </a:lnTo>
                  <a:cubicBezTo>
                    <a:pt x="279" y="95"/>
                    <a:pt x="511" y="295"/>
                    <a:pt x="634" y="559"/>
                  </a:cubicBezTo>
                  <a:cubicBezTo>
                    <a:pt x="590" y="507"/>
                    <a:pt x="528" y="480"/>
                    <a:pt x="464" y="480"/>
                  </a:cubicBezTo>
                  <a:cubicBezTo>
                    <a:pt x="413" y="480"/>
                    <a:pt x="362" y="497"/>
                    <a:pt x="321" y="533"/>
                  </a:cubicBezTo>
                  <a:cubicBezTo>
                    <a:pt x="309" y="541"/>
                    <a:pt x="300" y="550"/>
                    <a:pt x="291" y="559"/>
                  </a:cubicBezTo>
                  <a:cubicBezTo>
                    <a:pt x="291" y="559"/>
                    <a:pt x="291" y="574"/>
                    <a:pt x="300" y="574"/>
                  </a:cubicBezTo>
                  <a:cubicBezTo>
                    <a:pt x="301" y="574"/>
                    <a:pt x="302" y="574"/>
                    <a:pt x="303" y="574"/>
                  </a:cubicBezTo>
                  <a:cubicBezTo>
                    <a:pt x="340" y="554"/>
                    <a:pt x="380" y="544"/>
                    <a:pt x="421" y="544"/>
                  </a:cubicBezTo>
                  <a:cubicBezTo>
                    <a:pt x="483" y="544"/>
                    <a:pt x="544" y="567"/>
                    <a:pt x="590" y="612"/>
                  </a:cubicBezTo>
                  <a:cubicBezTo>
                    <a:pt x="652" y="670"/>
                    <a:pt x="705" y="738"/>
                    <a:pt x="752" y="808"/>
                  </a:cubicBezTo>
                  <a:cubicBezTo>
                    <a:pt x="757" y="815"/>
                    <a:pt x="764" y="818"/>
                    <a:pt x="772" y="818"/>
                  </a:cubicBezTo>
                  <a:cubicBezTo>
                    <a:pt x="790" y="818"/>
                    <a:pt x="809" y="801"/>
                    <a:pt x="799" y="785"/>
                  </a:cubicBezTo>
                  <a:cubicBezTo>
                    <a:pt x="747" y="436"/>
                    <a:pt x="406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31"/>
            <p:cNvSpPr/>
            <p:nvPr/>
          </p:nvSpPr>
          <p:spPr>
            <a:xfrm>
              <a:off x="2598601" y="3068521"/>
              <a:ext cx="116616" cy="120275"/>
            </a:xfrm>
            <a:custGeom>
              <a:rect b="b" l="l" r="r" t="t"/>
              <a:pathLst>
                <a:path extrusionOk="0" h="3123" w="3028">
                  <a:moveTo>
                    <a:pt x="2558" y="1"/>
                  </a:moveTo>
                  <a:lnTo>
                    <a:pt x="869" y="1687"/>
                  </a:lnTo>
                  <a:lnTo>
                    <a:pt x="341" y="338"/>
                  </a:lnTo>
                  <a:lnTo>
                    <a:pt x="86" y="728"/>
                  </a:lnTo>
                  <a:lnTo>
                    <a:pt x="1" y="2752"/>
                  </a:lnTo>
                  <a:lnTo>
                    <a:pt x="816" y="1954"/>
                  </a:lnTo>
                  <a:lnTo>
                    <a:pt x="1359" y="3119"/>
                  </a:lnTo>
                  <a:cubicBezTo>
                    <a:pt x="1359" y="3121"/>
                    <a:pt x="1359" y="3122"/>
                    <a:pt x="1361" y="3122"/>
                  </a:cubicBezTo>
                  <a:cubicBezTo>
                    <a:pt x="1428" y="3122"/>
                    <a:pt x="3028" y="549"/>
                    <a:pt x="3028" y="549"/>
                  </a:cubicBezTo>
                  <a:lnTo>
                    <a:pt x="25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31"/>
            <p:cNvSpPr/>
            <p:nvPr/>
          </p:nvSpPr>
          <p:spPr>
            <a:xfrm>
              <a:off x="2596560" y="3089780"/>
              <a:ext cx="120159" cy="103368"/>
            </a:xfrm>
            <a:custGeom>
              <a:rect b="b" l="l" r="r" t="t"/>
              <a:pathLst>
                <a:path extrusionOk="0" h="2684" w="3120">
                  <a:moveTo>
                    <a:pt x="3103" y="1"/>
                  </a:moveTo>
                  <a:cubicBezTo>
                    <a:pt x="3100" y="1"/>
                    <a:pt x="3096" y="2"/>
                    <a:pt x="3092" y="6"/>
                  </a:cubicBezTo>
                  <a:cubicBezTo>
                    <a:pt x="2784" y="405"/>
                    <a:pt x="1670" y="2091"/>
                    <a:pt x="1409" y="2520"/>
                  </a:cubicBezTo>
                  <a:cubicBezTo>
                    <a:pt x="1379" y="2443"/>
                    <a:pt x="981" y="1596"/>
                    <a:pt x="863" y="1408"/>
                  </a:cubicBezTo>
                  <a:cubicBezTo>
                    <a:pt x="863" y="1408"/>
                    <a:pt x="863" y="1408"/>
                    <a:pt x="863" y="1408"/>
                  </a:cubicBezTo>
                  <a:cubicBezTo>
                    <a:pt x="845" y="1408"/>
                    <a:pt x="141" y="2068"/>
                    <a:pt x="106" y="2100"/>
                  </a:cubicBezTo>
                  <a:cubicBezTo>
                    <a:pt x="109" y="1792"/>
                    <a:pt x="212" y="519"/>
                    <a:pt x="148" y="194"/>
                  </a:cubicBezTo>
                  <a:cubicBezTo>
                    <a:pt x="146" y="187"/>
                    <a:pt x="141" y="184"/>
                    <a:pt x="136" y="184"/>
                  </a:cubicBezTo>
                  <a:cubicBezTo>
                    <a:pt x="130" y="184"/>
                    <a:pt x="124" y="187"/>
                    <a:pt x="124" y="194"/>
                  </a:cubicBezTo>
                  <a:cubicBezTo>
                    <a:pt x="86" y="525"/>
                    <a:pt x="68" y="862"/>
                    <a:pt x="45" y="1197"/>
                  </a:cubicBezTo>
                  <a:cubicBezTo>
                    <a:pt x="13" y="1566"/>
                    <a:pt x="1" y="1936"/>
                    <a:pt x="10" y="2305"/>
                  </a:cubicBezTo>
                  <a:cubicBezTo>
                    <a:pt x="10" y="2307"/>
                    <a:pt x="10" y="2308"/>
                    <a:pt x="12" y="2308"/>
                  </a:cubicBezTo>
                  <a:cubicBezTo>
                    <a:pt x="55" y="2308"/>
                    <a:pt x="735" y="1594"/>
                    <a:pt x="851" y="1452"/>
                  </a:cubicBezTo>
                  <a:cubicBezTo>
                    <a:pt x="1022" y="1874"/>
                    <a:pt x="1212" y="2285"/>
                    <a:pt x="1423" y="2684"/>
                  </a:cubicBezTo>
                  <a:cubicBezTo>
                    <a:pt x="1424" y="2684"/>
                    <a:pt x="1424" y="2684"/>
                    <a:pt x="1424" y="2684"/>
                  </a:cubicBezTo>
                  <a:cubicBezTo>
                    <a:pt x="1447" y="2684"/>
                    <a:pt x="2882" y="468"/>
                    <a:pt x="3113" y="18"/>
                  </a:cubicBezTo>
                  <a:cubicBezTo>
                    <a:pt x="3119" y="9"/>
                    <a:pt x="3112" y="1"/>
                    <a:pt x="3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31"/>
            <p:cNvSpPr/>
            <p:nvPr/>
          </p:nvSpPr>
          <p:spPr>
            <a:xfrm>
              <a:off x="2478672" y="4657128"/>
              <a:ext cx="203153" cy="42710"/>
            </a:xfrm>
            <a:custGeom>
              <a:rect b="b" l="l" r="r" t="t"/>
              <a:pathLst>
                <a:path extrusionOk="0" h="1109" w="5275">
                  <a:moveTo>
                    <a:pt x="24" y="0"/>
                  </a:moveTo>
                  <a:cubicBezTo>
                    <a:pt x="9" y="0"/>
                    <a:pt x="0" y="27"/>
                    <a:pt x="24" y="30"/>
                  </a:cubicBezTo>
                  <a:cubicBezTo>
                    <a:pt x="962" y="335"/>
                    <a:pt x="4843" y="1109"/>
                    <a:pt x="5265" y="1109"/>
                  </a:cubicBezTo>
                  <a:cubicBezTo>
                    <a:pt x="5265" y="1109"/>
                    <a:pt x="5274" y="1088"/>
                    <a:pt x="5265" y="1088"/>
                  </a:cubicBezTo>
                  <a:cubicBezTo>
                    <a:pt x="4872" y="927"/>
                    <a:pt x="1690" y="25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31"/>
          <p:cNvGrpSpPr/>
          <p:nvPr/>
        </p:nvGrpSpPr>
        <p:grpSpPr>
          <a:xfrm>
            <a:off x="1301181" y="2203053"/>
            <a:ext cx="1084553" cy="2669286"/>
            <a:chOff x="2246755" y="2596368"/>
            <a:chExt cx="951863" cy="2342712"/>
          </a:xfrm>
        </p:grpSpPr>
        <p:sp>
          <p:nvSpPr>
            <p:cNvPr id="922" name="Google Shape;922;p31"/>
            <p:cNvSpPr/>
            <p:nvPr/>
          </p:nvSpPr>
          <p:spPr>
            <a:xfrm>
              <a:off x="2978784" y="3677699"/>
              <a:ext cx="66819" cy="53879"/>
            </a:xfrm>
            <a:custGeom>
              <a:rect b="b" l="l" r="r" t="t"/>
              <a:pathLst>
                <a:path extrusionOk="0" h="1399" w="1735">
                  <a:moveTo>
                    <a:pt x="22" y="1"/>
                  </a:moveTo>
                  <a:cubicBezTo>
                    <a:pt x="9" y="1"/>
                    <a:pt x="1" y="17"/>
                    <a:pt x="11" y="42"/>
                  </a:cubicBezTo>
                  <a:cubicBezTo>
                    <a:pt x="399" y="878"/>
                    <a:pt x="882" y="1116"/>
                    <a:pt x="1713" y="1398"/>
                  </a:cubicBezTo>
                  <a:cubicBezTo>
                    <a:pt x="1714" y="1398"/>
                    <a:pt x="1716" y="1398"/>
                    <a:pt x="1717" y="1398"/>
                  </a:cubicBezTo>
                  <a:cubicBezTo>
                    <a:pt x="1731" y="1398"/>
                    <a:pt x="1735" y="1376"/>
                    <a:pt x="1721" y="1368"/>
                  </a:cubicBezTo>
                  <a:cubicBezTo>
                    <a:pt x="906" y="1010"/>
                    <a:pt x="554" y="770"/>
                    <a:pt x="49" y="22"/>
                  </a:cubicBezTo>
                  <a:cubicBezTo>
                    <a:pt x="40" y="7"/>
                    <a:pt x="30" y="1"/>
                    <a:pt x="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31"/>
            <p:cNvSpPr/>
            <p:nvPr/>
          </p:nvSpPr>
          <p:spPr>
            <a:xfrm>
              <a:off x="3040750" y="3659021"/>
              <a:ext cx="46947" cy="126668"/>
            </a:xfrm>
            <a:custGeom>
              <a:rect b="b" l="l" r="r" t="t"/>
              <a:pathLst>
                <a:path extrusionOk="0" h="3289" w="1219">
                  <a:moveTo>
                    <a:pt x="137" y="0"/>
                  </a:moveTo>
                  <a:cubicBezTo>
                    <a:pt x="136" y="0"/>
                    <a:pt x="136" y="1"/>
                    <a:pt x="139" y="2"/>
                  </a:cubicBezTo>
                  <a:cubicBezTo>
                    <a:pt x="139" y="1"/>
                    <a:pt x="137" y="0"/>
                    <a:pt x="137" y="0"/>
                  </a:cubicBezTo>
                  <a:close/>
                  <a:moveTo>
                    <a:pt x="139" y="2"/>
                  </a:moveTo>
                  <a:cubicBezTo>
                    <a:pt x="1" y="662"/>
                    <a:pt x="626" y="1126"/>
                    <a:pt x="1066" y="1510"/>
                  </a:cubicBezTo>
                  <a:cubicBezTo>
                    <a:pt x="702" y="1991"/>
                    <a:pt x="473" y="2736"/>
                    <a:pt x="781" y="3285"/>
                  </a:cubicBezTo>
                  <a:cubicBezTo>
                    <a:pt x="783" y="3287"/>
                    <a:pt x="787" y="3289"/>
                    <a:pt x="790" y="3289"/>
                  </a:cubicBezTo>
                  <a:cubicBezTo>
                    <a:pt x="791" y="3289"/>
                    <a:pt x="792" y="3288"/>
                    <a:pt x="793" y="3288"/>
                  </a:cubicBezTo>
                  <a:cubicBezTo>
                    <a:pt x="802" y="3288"/>
                    <a:pt x="805" y="3279"/>
                    <a:pt x="805" y="3273"/>
                  </a:cubicBezTo>
                  <a:cubicBezTo>
                    <a:pt x="591" y="2733"/>
                    <a:pt x="884" y="2000"/>
                    <a:pt x="1189" y="1539"/>
                  </a:cubicBezTo>
                  <a:cubicBezTo>
                    <a:pt x="1192" y="1536"/>
                    <a:pt x="1198" y="1533"/>
                    <a:pt x="1201" y="1528"/>
                  </a:cubicBezTo>
                  <a:cubicBezTo>
                    <a:pt x="1218" y="1504"/>
                    <a:pt x="1212" y="1472"/>
                    <a:pt x="1189" y="1454"/>
                  </a:cubicBezTo>
                  <a:cubicBezTo>
                    <a:pt x="764" y="1073"/>
                    <a:pt x="121" y="639"/>
                    <a:pt x="139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31"/>
            <p:cNvSpPr/>
            <p:nvPr/>
          </p:nvSpPr>
          <p:spPr>
            <a:xfrm>
              <a:off x="2597288" y="2919096"/>
              <a:ext cx="379348" cy="389515"/>
            </a:xfrm>
            <a:custGeom>
              <a:rect b="b" l="l" r="r" t="t"/>
              <a:pathLst>
                <a:path extrusionOk="0" h="10114" w="9850">
                  <a:moveTo>
                    <a:pt x="2348" y="1"/>
                  </a:moveTo>
                  <a:cubicBezTo>
                    <a:pt x="2060" y="1"/>
                    <a:pt x="1767" y="74"/>
                    <a:pt x="1476" y="243"/>
                  </a:cubicBezTo>
                  <a:cubicBezTo>
                    <a:pt x="1220" y="387"/>
                    <a:pt x="1003" y="589"/>
                    <a:pt x="842" y="836"/>
                  </a:cubicBezTo>
                  <a:cubicBezTo>
                    <a:pt x="361" y="1249"/>
                    <a:pt x="0" y="1810"/>
                    <a:pt x="53" y="2461"/>
                  </a:cubicBezTo>
                  <a:cubicBezTo>
                    <a:pt x="91" y="2980"/>
                    <a:pt x="367" y="3438"/>
                    <a:pt x="557" y="3913"/>
                  </a:cubicBezTo>
                  <a:cubicBezTo>
                    <a:pt x="757" y="4435"/>
                    <a:pt x="921" y="4972"/>
                    <a:pt x="1044" y="5517"/>
                  </a:cubicBezTo>
                  <a:cubicBezTo>
                    <a:pt x="1138" y="5902"/>
                    <a:pt x="1229" y="6292"/>
                    <a:pt x="1338" y="6676"/>
                  </a:cubicBezTo>
                  <a:lnTo>
                    <a:pt x="1358" y="6837"/>
                  </a:lnTo>
                  <a:cubicBezTo>
                    <a:pt x="1399" y="7236"/>
                    <a:pt x="1484" y="7629"/>
                    <a:pt x="1613" y="8008"/>
                  </a:cubicBezTo>
                  <a:cubicBezTo>
                    <a:pt x="1872" y="8747"/>
                    <a:pt x="2385" y="9369"/>
                    <a:pt x="3062" y="9762"/>
                  </a:cubicBezTo>
                  <a:cubicBezTo>
                    <a:pt x="3417" y="9958"/>
                    <a:pt x="3810" y="10078"/>
                    <a:pt x="4212" y="10114"/>
                  </a:cubicBezTo>
                  <a:cubicBezTo>
                    <a:pt x="3485" y="10023"/>
                    <a:pt x="2816" y="9671"/>
                    <a:pt x="2332" y="9119"/>
                  </a:cubicBezTo>
                  <a:cubicBezTo>
                    <a:pt x="2053" y="8808"/>
                    <a:pt x="1833" y="8450"/>
                    <a:pt x="1681" y="8060"/>
                  </a:cubicBezTo>
                  <a:cubicBezTo>
                    <a:pt x="1558" y="7717"/>
                    <a:pt x="1470" y="7362"/>
                    <a:pt x="1426" y="7001"/>
                  </a:cubicBezTo>
                  <a:lnTo>
                    <a:pt x="1426" y="7001"/>
                  </a:lnTo>
                  <a:cubicBezTo>
                    <a:pt x="1578" y="7512"/>
                    <a:pt x="1798" y="7999"/>
                    <a:pt x="2077" y="8453"/>
                  </a:cubicBezTo>
                  <a:cubicBezTo>
                    <a:pt x="2564" y="9237"/>
                    <a:pt x="3312" y="9861"/>
                    <a:pt x="4250" y="9979"/>
                  </a:cubicBezTo>
                  <a:cubicBezTo>
                    <a:pt x="4406" y="9999"/>
                    <a:pt x="4563" y="10009"/>
                    <a:pt x="4719" y="10009"/>
                  </a:cubicBezTo>
                  <a:cubicBezTo>
                    <a:pt x="5456" y="10009"/>
                    <a:pt x="6180" y="9783"/>
                    <a:pt x="6791" y="9354"/>
                  </a:cubicBezTo>
                  <a:cubicBezTo>
                    <a:pt x="7609" y="8741"/>
                    <a:pt x="9850" y="7001"/>
                    <a:pt x="8556" y="4837"/>
                  </a:cubicBezTo>
                  <a:cubicBezTo>
                    <a:pt x="8152" y="4206"/>
                    <a:pt x="7618" y="3669"/>
                    <a:pt x="6993" y="3259"/>
                  </a:cubicBezTo>
                  <a:lnTo>
                    <a:pt x="6993" y="3259"/>
                  </a:lnTo>
                  <a:cubicBezTo>
                    <a:pt x="7154" y="3347"/>
                    <a:pt x="7310" y="3438"/>
                    <a:pt x="7462" y="3540"/>
                  </a:cubicBezTo>
                  <a:cubicBezTo>
                    <a:pt x="7800" y="3763"/>
                    <a:pt x="8099" y="4042"/>
                    <a:pt x="8348" y="4362"/>
                  </a:cubicBezTo>
                  <a:cubicBezTo>
                    <a:pt x="8627" y="4728"/>
                    <a:pt x="8814" y="5159"/>
                    <a:pt x="8888" y="5614"/>
                  </a:cubicBezTo>
                  <a:cubicBezTo>
                    <a:pt x="8888" y="5617"/>
                    <a:pt x="8891" y="5623"/>
                    <a:pt x="8897" y="5623"/>
                  </a:cubicBezTo>
                  <a:cubicBezTo>
                    <a:pt x="8900" y="5623"/>
                    <a:pt x="8905" y="5617"/>
                    <a:pt x="8905" y="5614"/>
                  </a:cubicBezTo>
                  <a:cubicBezTo>
                    <a:pt x="8832" y="4837"/>
                    <a:pt x="8325" y="4150"/>
                    <a:pt x="7729" y="3678"/>
                  </a:cubicBezTo>
                  <a:cubicBezTo>
                    <a:pt x="7407" y="3435"/>
                    <a:pt x="7060" y="3221"/>
                    <a:pt x="6700" y="3039"/>
                  </a:cubicBezTo>
                  <a:cubicBezTo>
                    <a:pt x="6623" y="3001"/>
                    <a:pt x="6553" y="2960"/>
                    <a:pt x="6483" y="2916"/>
                  </a:cubicBezTo>
                  <a:lnTo>
                    <a:pt x="5899" y="2537"/>
                  </a:lnTo>
                  <a:lnTo>
                    <a:pt x="5573" y="2308"/>
                  </a:lnTo>
                  <a:cubicBezTo>
                    <a:pt x="5479" y="2241"/>
                    <a:pt x="5386" y="2170"/>
                    <a:pt x="5292" y="2097"/>
                  </a:cubicBezTo>
                  <a:cubicBezTo>
                    <a:pt x="5218" y="2036"/>
                    <a:pt x="5151" y="1968"/>
                    <a:pt x="5083" y="1898"/>
                  </a:cubicBezTo>
                  <a:lnTo>
                    <a:pt x="5010" y="1819"/>
                  </a:lnTo>
                  <a:lnTo>
                    <a:pt x="5010" y="1819"/>
                  </a:lnTo>
                  <a:cubicBezTo>
                    <a:pt x="5210" y="1992"/>
                    <a:pt x="5418" y="2150"/>
                    <a:pt x="5641" y="2294"/>
                  </a:cubicBezTo>
                  <a:cubicBezTo>
                    <a:pt x="6254" y="2687"/>
                    <a:pt x="6961" y="2910"/>
                    <a:pt x="7583" y="3285"/>
                  </a:cubicBezTo>
                  <a:cubicBezTo>
                    <a:pt x="7952" y="3496"/>
                    <a:pt x="8269" y="3784"/>
                    <a:pt x="8512" y="4130"/>
                  </a:cubicBezTo>
                  <a:cubicBezTo>
                    <a:pt x="8512" y="4132"/>
                    <a:pt x="8514" y="4134"/>
                    <a:pt x="8516" y="4134"/>
                  </a:cubicBezTo>
                  <a:cubicBezTo>
                    <a:pt x="8522" y="4134"/>
                    <a:pt x="8531" y="4127"/>
                    <a:pt x="8527" y="4121"/>
                  </a:cubicBezTo>
                  <a:cubicBezTo>
                    <a:pt x="8169" y="3514"/>
                    <a:pt x="7515" y="3159"/>
                    <a:pt x="6899" y="2869"/>
                  </a:cubicBezTo>
                  <a:cubicBezTo>
                    <a:pt x="6573" y="2704"/>
                    <a:pt x="6227" y="2566"/>
                    <a:pt x="5905" y="2382"/>
                  </a:cubicBezTo>
                  <a:cubicBezTo>
                    <a:pt x="5585" y="2200"/>
                    <a:pt x="5283" y="1986"/>
                    <a:pt x="5004" y="1745"/>
                  </a:cubicBezTo>
                  <a:cubicBezTo>
                    <a:pt x="4943" y="1692"/>
                    <a:pt x="4884" y="1637"/>
                    <a:pt x="4825" y="1581"/>
                  </a:cubicBezTo>
                  <a:cubicBezTo>
                    <a:pt x="4550" y="1235"/>
                    <a:pt x="4239" y="915"/>
                    <a:pt x="3898" y="631"/>
                  </a:cubicBezTo>
                  <a:cubicBezTo>
                    <a:pt x="3423" y="262"/>
                    <a:pt x="2893" y="1"/>
                    <a:pt x="2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31"/>
            <p:cNvSpPr/>
            <p:nvPr/>
          </p:nvSpPr>
          <p:spPr>
            <a:xfrm>
              <a:off x="2366603" y="2802637"/>
              <a:ext cx="356010" cy="444973"/>
            </a:xfrm>
            <a:custGeom>
              <a:rect b="b" l="l" r="r" t="t"/>
              <a:pathLst>
                <a:path extrusionOk="0" h="11554" w="9244">
                  <a:moveTo>
                    <a:pt x="814" y="1"/>
                  </a:moveTo>
                  <a:cubicBezTo>
                    <a:pt x="331" y="1"/>
                    <a:pt x="1" y="60"/>
                    <a:pt x="12" y="199"/>
                  </a:cubicBezTo>
                  <a:cubicBezTo>
                    <a:pt x="133" y="1634"/>
                    <a:pt x="549" y="5350"/>
                    <a:pt x="1385" y="6567"/>
                  </a:cubicBezTo>
                  <a:cubicBezTo>
                    <a:pt x="2066" y="7565"/>
                    <a:pt x="6128" y="10668"/>
                    <a:pt x="7451" y="11304"/>
                  </a:cubicBezTo>
                  <a:cubicBezTo>
                    <a:pt x="7797" y="11471"/>
                    <a:pt x="8110" y="11553"/>
                    <a:pt x="8358" y="11553"/>
                  </a:cubicBezTo>
                  <a:cubicBezTo>
                    <a:pt x="9060" y="11553"/>
                    <a:pt x="9244" y="10895"/>
                    <a:pt x="8190" y="9635"/>
                  </a:cubicBezTo>
                  <a:cubicBezTo>
                    <a:pt x="7322" y="8597"/>
                    <a:pt x="4653" y="5054"/>
                    <a:pt x="4691" y="4796"/>
                  </a:cubicBezTo>
                  <a:cubicBezTo>
                    <a:pt x="4708" y="4658"/>
                    <a:pt x="4562" y="2399"/>
                    <a:pt x="4327" y="789"/>
                  </a:cubicBezTo>
                  <a:cubicBezTo>
                    <a:pt x="4268" y="384"/>
                    <a:pt x="2045" y="1"/>
                    <a:pt x="814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31"/>
            <p:cNvSpPr/>
            <p:nvPr/>
          </p:nvSpPr>
          <p:spPr>
            <a:xfrm>
              <a:off x="2362867" y="2596368"/>
              <a:ext cx="185553" cy="240511"/>
            </a:xfrm>
            <a:custGeom>
              <a:rect b="b" l="l" r="r" t="t"/>
              <a:pathLst>
                <a:path extrusionOk="0" h="6245" w="4818">
                  <a:moveTo>
                    <a:pt x="2321" y="1"/>
                  </a:moveTo>
                  <a:cubicBezTo>
                    <a:pt x="1890" y="1"/>
                    <a:pt x="1602" y="627"/>
                    <a:pt x="1602" y="627"/>
                  </a:cubicBezTo>
                  <a:cubicBezTo>
                    <a:pt x="1602" y="627"/>
                    <a:pt x="1702" y="102"/>
                    <a:pt x="1218" y="55"/>
                  </a:cubicBezTo>
                  <a:cubicBezTo>
                    <a:pt x="1212" y="55"/>
                    <a:pt x="1206" y="55"/>
                    <a:pt x="1200" y="55"/>
                  </a:cubicBezTo>
                  <a:cubicBezTo>
                    <a:pt x="719" y="55"/>
                    <a:pt x="249" y="1776"/>
                    <a:pt x="124" y="2390"/>
                  </a:cubicBezTo>
                  <a:cubicBezTo>
                    <a:pt x="1" y="3009"/>
                    <a:pt x="71" y="5253"/>
                    <a:pt x="124" y="5731"/>
                  </a:cubicBezTo>
                  <a:lnTo>
                    <a:pt x="3840" y="6245"/>
                  </a:lnTo>
                  <a:cubicBezTo>
                    <a:pt x="3840" y="6245"/>
                    <a:pt x="3984" y="3182"/>
                    <a:pt x="4002" y="3021"/>
                  </a:cubicBezTo>
                  <a:cubicBezTo>
                    <a:pt x="4087" y="2326"/>
                    <a:pt x="4817" y="1176"/>
                    <a:pt x="4398" y="850"/>
                  </a:cubicBezTo>
                  <a:cubicBezTo>
                    <a:pt x="4340" y="806"/>
                    <a:pt x="4283" y="787"/>
                    <a:pt x="4228" y="787"/>
                  </a:cubicBezTo>
                  <a:cubicBezTo>
                    <a:pt x="3954" y="787"/>
                    <a:pt x="3729" y="1246"/>
                    <a:pt x="3729" y="1246"/>
                  </a:cubicBezTo>
                  <a:cubicBezTo>
                    <a:pt x="3729" y="1246"/>
                    <a:pt x="4040" y="457"/>
                    <a:pt x="3565" y="331"/>
                  </a:cubicBezTo>
                  <a:cubicBezTo>
                    <a:pt x="3526" y="321"/>
                    <a:pt x="3489" y="317"/>
                    <a:pt x="3452" y="317"/>
                  </a:cubicBezTo>
                  <a:cubicBezTo>
                    <a:pt x="3030" y="317"/>
                    <a:pt x="2705" y="912"/>
                    <a:pt x="2705" y="912"/>
                  </a:cubicBezTo>
                  <a:cubicBezTo>
                    <a:pt x="2705" y="912"/>
                    <a:pt x="2881" y="99"/>
                    <a:pt x="2406" y="9"/>
                  </a:cubicBezTo>
                  <a:cubicBezTo>
                    <a:pt x="2377" y="3"/>
                    <a:pt x="2349" y="1"/>
                    <a:pt x="2321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31"/>
            <p:cNvSpPr/>
            <p:nvPr/>
          </p:nvSpPr>
          <p:spPr>
            <a:xfrm>
              <a:off x="2478556" y="2640117"/>
              <a:ext cx="29192" cy="90967"/>
            </a:xfrm>
            <a:custGeom>
              <a:rect b="b" l="l" r="r" t="t"/>
              <a:pathLst>
                <a:path extrusionOk="0" h="2362" w="758">
                  <a:moveTo>
                    <a:pt x="731" y="0"/>
                  </a:moveTo>
                  <a:cubicBezTo>
                    <a:pt x="722" y="0"/>
                    <a:pt x="712" y="5"/>
                    <a:pt x="701" y="17"/>
                  </a:cubicBezTo>
                  <a:cubicBezTo>
                    <a:pt x="27" y="782"/>
                    <a:pt x="0" y="1380"/>
                    <a:pt x="91" y="2345"/>
                  </a:cubicBezTo>
                  <a:cubicBezTo>
                    <a:pt x="91" y="2357"/>
                    <a:pt x="98" y="2362"/>
                    <a:pt x="105" y="2362"/>
                  </a:cubicBezTo>
                  <a:cubicBezTo>
                    <a:pt x="113" y="2362"/>
                    <a:pt x="121" y="2356"/>
                    <a:pt x="121" y="2345"/>
                  </a:cubicBezTo>
                  <a:cubicBezTo>
                    <a:pt x="121" y="1360"/>
                    <a:pt x="206" y="896"/>
                    <a:pt x="740" y="49"/>
                  </a:cubicBezTo>
                  <a:cubicBezTo>
                    <a:pt x="757" y="21"/>
                    <a:pt x="748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31"/>
            <p:cNvSpPr/>
            <p:nvPr/>
          </p:nvSpPr>
          <p:spPr>
            <a:xfrm>
              <a:off x="2442163" y="2627640"/>
              <a:ext cx="27074" cy="96820"/>
            </a:xfrm>
            <a:custGeom>
              <a:rect b="b" l="l" r="r" t="t"/>
              <a:pathLst>
                <a:path extrusionOk="0" h="2514" w="703">
                  <a:moveTo>
                    <a:pt x="673" y="1"/>
                  </a:moveTo>
                  <a:cubicBezTo>
                    <a:pt x="661" y="1"/>
                    <a:pt x="648" y="7"/>
                    <a:pt x="637" y="21"/>
                  </a:cubicBezTo>
                  <a:cubicBezTo>
                    <a:pt x="39" y="886"/>
                    <a:pt x="1" y="1484"/>
                    <a:pt x="13" y="2502"/>
                  </a:cubicBezTo>
                  <a:cubicBezTo>
                    <a:pt x="13" y="2510"/>
                    <a:pt x="19" y="2513"/>
                    <a:pt x="26" y="2513"/>
                  </a:cubicBezTo>
                  <a:cubicBezTo>
                    <a:pt x="32" y="2513"/>
                    <a:pt x="39" y="2510"/>
                    <a:pt x="39" y="2502"/>
                  </a:cubicBezTo>
                  <a:cubicBezTo>
                    <a:pt x="112" y="1470"/>
                    <a:pt x="212" y="968"/>
                    <a:pt x="690" y="38"/>
                  </a:cubicBezTo>
                  <a:cubicBezTo>
                    <a:pt x="703" y="15"/>
                    <a:pt x="690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31"/>
            <p:cNvSpPr/>
            <p:nvPr/>
          </p:nvSpPr>
          <p:spPr>
            <a:xfrm>
              <a:off x="2398452" y="2620977"/>
              <a:ext cx="26458" cy="98438"/>
            </a:xfrm>
            <a:custGeom>
              <a:rect b="b" l="l" r="r" t="t"/>
              <a:pathLst>
                <a:path extrusionOk="0" h="2556" w="687">
                  <a:moveTo>
                    <a:pt x="680" y="0"/>
                  </a:moveTo>
                  <a:cubicBezTo>
                    <a:pt x="674" y="0"/>
                    <a:pt x="663" y="12"/>
                    <a:pt x="652" y="35"/>
                  </a:cubicBezTo>
                  <a:cubicBezTo>
                    <a:pt x="162" y="830"/>
                    <a:pt x="1" y="1514"/>
                    <a:pt x="162" y="2540"/>
                  </a:cubicBezTo>
                  <a:cubicBezTo>
                    <a:pt x="165" y="2546"/>
                    <a:pt x="171" y="2552"/>
                    <a:pt x="177" y="2555"/>
                  </a:cubicBezTo>
                  <a:cubicBezTo>
                    <a:pt x="178" y="2556"/>
                    <a:pt x="180" y="2556"/>
                    <a:pt x="181" y="2556"/>
                  </a:cubicBezTo>
                  <a:cubicBezTo>
                    <a:pt x="189" y="2556"/>
                    <a:pt x="198" y="2550"/>
                    <a:pt x="200" y="2540"/>
                  </a:cubicBezTo>
                  <a:cubicBezTo>
                    <a:pt x="144" y="1528"/>
                    <a:pt x="276" y="983"/>
                    <a:pt x="672" y="47"/>
                  </a:cubicBezTo>
                  <a:cubicBezTo>
                    <a:pt x="687" y="16"/>
                    <a:pt x="686" y="0"/>
                    <a:pt x="6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31"/>
            <p:cNvSpPr/>
            <p:nvPr/>
          </p:nvSpPr>
          <p:spPr>
            <a:xfrm>
              <a:off x="2418786" y="2698463"/>
              <a:ext cx="162253" cy="163023"/>
            </a:xfrm>
            <a:custGeom>
              <a:rect b="b" l="l" r="r" t="t"/>
              <a:pathLst>
                <a:path extrusionOk="0" h="4233" w="4213">
                  <a:moveTo>
                    <a:pt x="3642" y="1"/>
                  </a:moveTo>
                  <a:cubicBezTo>
                    <a:pt x="3079" y="1"/>
                    <a:pt x="2644" y="1132"/>
                    <a:pt x="2494" y="1731"/>
                  </a:cubicBezTo>
                  <a:cubicBezTo>
                    <a:pt x="2494" y="1731"/>
                    <a:pt x="2202" y="1661"/>
                    <a:pt x="1833" y="1661"/>
                  </a:cubicBezTo>
                  <a:cubicBezTo>
                    <a:pt x="1391" y="1661"/>
                    <a:pt x="839" y="1761"/>
                    <a:pt x="543" y="2200"/>
                  </a:cubicBezTo>
                  <a:cubicBezTo>
                    <a:pt x="1" y="3010"/>
                    <a:pt x="2394" y="4233"/>
                    <a:pt x="2394" y="4233"/>
                  </a:cubicBezTo>
                  <a:cubicBezTo>
                    <a:pt x="2394" y="4233"/>
                    <a:pt x="3248" y="3309"/>
                    <a:pt x="3532" y="2822"/>
                  </a:cubicBezTo>
                  <a:cubicBezTo>
                    <a:pt x="3817" y="2335"/>
                    <a:pt x="4213" y="127"/>
                    <a:pt x="3741" y="12"/>
                  </a:cubicBezTo>
                  <a:cubicBezTo>
                    <a:pt x="3707" y="4"/>
                    <a:pt x="3674" y="1"/>
                    <a:pt x="3642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31"/>
            <p:cNvSpPr/>
            <p:nvPr/>
          </p:nvSpPr>
          <p:spPr>
            <a:xfrm>
              <a:off x="2438581" y="2698925"/>
              <a:ext cx="117617" cy="83071"/>
            </a:xfrm>
            <a:custGeom>
              <a:rect b="b" l="l" r="r" t="t"/>
              <a:pathLst>
                <a:path extrusionOk="0" h="2157" w="3054">
                  <a:moveTo>
                    <a:pt x="3048" y="0"/>
                  </a:moveTo>
                  <a:cubicBezTo>
                    <a:pt x="2314" y="164"/>
                    <a:pt x="2127" y="1006"/>
                    <a:pt x="1933" y="1628"/>
                  </a:cubicBezTo>
                  <a:cubicBezTo>
                    <a:pt x="1756" y="1588"/>
                    <a:pt x="1564" y="1566"/>
                    <a:pt x="1370" y="1566"/>
                  </a:cubicBezTo>
                  <a:cubicBezTo>
                    <a:pt x="848" y="1566"/>
                    <a:pt x="309" y="1726"/>
                    <a:pt x="6" y="2130"/>
                  </a:cubicBezTo>
                  <a:cubicBezTo>
                    <a:pt x="0" y="2138"/>
                    <a:pt x="0" y="2147"/>
                    <a:pt x="9" y="2153"/>
                  </a:cubicBezTo>
                  <a:cubicBezTo>
                    <a:pt x="11" y="2155"/>
                    <a:pt x="14" y="2156"/>
                    <a:pt x="16" y="2156"/>
                  </a:cubicBezTo>
                  <a:cubicBezTo>
                    <a:pt x="21" y="2156"/>
                    <a:pt x="26" y="2154"/>
                    <a:pt x="29" y="2150"/>
                  </a:cubicBezTo>
                  <a:cubicBezTo>
                    <a:pt x="350" y="1825"/>
                    <a:pt x="885" y="1715"/>
                    <a:pt x="1383" y="1715"/>
                  </a:cubicBezTo>
                  <a:cubicBezTo>
                    <a:pt x="1586" y="1715"/>
                    <a:pt x="1783" y="1733"/>
                    <a:pt x="1956" y="1763"/>
                  </a:cubicBezTo>
                  <a:cubicBezTo>
                    <a:pt x="1962" y="1766"/>
                    <a:pt x="1965" y="1769"/>
                    <a:pt x="1971" y="1772"/>
                  </a:cubicBezTo>
                  <a:cubicBezTo>
                    <a:pt x="1977" y="1773"/>
                    <a:pt x="1983" y="1774"/>
                    <a:pt x="1988" y="1774"/>
                  </a:cubicBezTo>
                  <a:cubicBezTo>
                    <a:pt x="2015" y="1774"/>
                    <a:pt x="2040" y="1758"/>
                    <a:pt x="2047" y="1734"/>
                  </a:cubicBezTo>
                  <a:cubicBezTo>
                    <a:pt x="2244" y="1129"/>
                    <a:pt x="2396" y="285"/>
                    <a:pt x="3048" y="15"/>
                  </a:cubicBezTo>
                  <a:cubicBezTo>
                    <a:pt x="3053" y="15"/>
                    <a:pt x="3051" y="9"/>
                    <a:pt x="3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31"/>
            <p:cNvSpPr/>
            <p:nvPr/>
          </p:nvSpPr>
          <p:spPr>
            <a:xfrm>
              <a:off x="2358708" y="2845654"/>
              <a:ext cx="366061" cy="404227"/>
            </a:xfrm>
            <a:custGeom>
              <a:rect b="b" l="l" r="r" t="t"/>
              <a:pathLst>
                <a:path extrusionOk="0" h="10496" w="9505">
                  <a:moveTo>
                    <a:pt x="4778" y="0"/>
                  </a:moveTo>
                  <a:lnTo>
                    <a:pt x="0" y="112"/>
                  </a:lnTo>
                  <a:cubicBezTo>
                    <a:pt x="0" y="112"/>
                    <a:pt x="1044" y="5216"/>
                    <a:pt x="1716" y="5767"/>
                  </a:cubicBezTo>
                  <a:cubicBezTo>
                    <a:pt x="2549" y="6453"/>
                    <a:pt x="4951" y="8876"/>
                    <a:pt x="7172" y="10008"/>
                  </a:cubicBezTo>
                  <a:cubicBezTo>
                    <a:pt x="7851" y="10355"/>
                    <a:pt x="8353" y="10495"/>
                    <a:pt x="8703" y="10495"/>
                  </a:cubicBezTo>
                  <a:cubicBezTo>
                    <a:pt x="9495" y="10495"/>
                    <a:pt x="9505" y="9774"/>
                    <a:pt x="9029" y="9102"/>
                  </a:cubicBezTo>
                  <a:cubicBezTo>
                    <a:pt x="8342" y="8134"/>
                    <a:pt x="5318" y="4174"/>
                    <a:pt x="5125" y="3904"/>
                  </a:cubicBezTo>
                  <a:cubicBezTo>
                    <a:pt x="4995" y="3723"/>
                    <a:pt x="4778" y="0"/>
                    <a:pt x="47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31"/>
            <p:cNvSpPr/>
            <p:nvPr/>
          </p:nvSpPr>
          <p:spPr>
            <a:xfrm>
              <a:off x="2362521" y="2862715"/>
              <a:ext cx="354315" cy="380850"/>
            </a:xfrm>
            <a:custGeom>
              <a:rect b="b" l="l" r="r" t="t"/>
              <a:pathLst>
                <a:path extrusionOk="0" h="9889" w="9200">
                  <a:moveTo>
                    <a:pt x="4706" y="0"/>
                  </a:moveTo>
                  <a:lnTo>
                    <a:pt x="1" y="135"/>
                  </a:lnTo>
                  <a:lnTo>
                    <a:pt x="16" y="206"/>
                  </a:lnTo>
                  <a:lnTo>
                    <a:pt x="4709" y="71"/>
                  </a:lnTo>
                  <a:lnTo>
                    <a:pt x="4706" y="0"/>
                  </a:lnTo>
                  <a:close/>
                  <a:moveTo>
                    <a:pt x="4750" y="657"/>
                  </a:moveTo>
                  <a:lnTo>
                    <a:pt x="145" y="789"/>
                  </a:lnTo>
                  <a:lnTo>
                    <a:pt x="159" y="860"/>
                  </a:lnTo>
                  <a:lnTo>
                    <a:pt x="4753" y="728"/>
                  </a:lnTo>
                  <a:cubicBezTo>
                    <a:pt x="4756" y="704"/>
                    <a:pt x="4756" y="681"/>
                    <a:pt x="4756" y="657"/>
                  </a:cubicBezTo>
                  <a:close/>
                  <a:moveTo>
                    <a:pt x="4794" y="1308"/>
                  </a:moveTo>
                  <a:lnTo>
                    <a:pt x="297" y="1438"/>
                  </a:lnTo>
                  <a:cubicBezTo>
                    <a:pt x="297" y="1461"/>
                    <a:pt x="309" y="1484"/>
                    <a:pt x="312" y="1508"/>
                  </a:cubicBezTo>
                  <a:lnTo>
                    <a:pt x="4800" y="1379"/>
                  </a:lnTo>
                  <a:lnTo>
                    <a:pt x="4794" y="1308"/>
                  </a:lnTo>
                  <a:close/>
                  <a:moveTo>
                    <a:pt x="4844" y="1965"/>
                  </a:moveTo>
                  <a:lnTo>
                    <a:pt x="453" y="2092"/>
                  </a:lnTo>
                  <a:cubicBezTo>
                    <a:pt x="453" y="2115"/>
                    <a:pt x="461" y="2139"/>
                    <a:pt x="467" y="2159"/>
                  </a:cubicBezTo>
                  <a:lnTo>
                    <a:pt x="4844" y="2036"/>
                  </a:lnTo>
                  <a:lnTo>
                    <a:pt x="4844" y="1965"/>
                  </a:lnTo>
                  <a:close/>
                  <a:moveTo>
                    <a:pt x="4902" y="2617"/>
                  </a:moveTo>
                  <a:lnTo>
                    <a:pt x="629" y="2740"/>
                  </a:lnTo>
                  <a:cubicBezTo>
                    <a:pt x="629" y="2763"/>
                    <a:pt x="640" y="2787"/>
                    <a:pt x="646" y="2807"/>
                  </a:cubicBezTo>
                  <a:lnTo>
                    <a:pt x="4908" y="2687"/>
                  </a:lnTo>
                  <a:cubicBezTo>
                    <a:pt x="4908" y="2672"/>
                    <a:pt x="4905" y="2649"/>
                    <a:pt x="4902" y="2628"/>
                  </a:cubicBezTo>
                  <a:lnTo>
                    <a:pt x="4902" y="2617"/>
                  </a:lnTo>
                  <a:close/>
                  <a:moveTo>
                    <a:pt x="4979" y="3268"/>
                  </a:moveTo>
                  <a:lnTo>
                    <a:pt x="811" y="3388"/>
                  </a:lnTo>
                  <a:lnTo>
                    <a:pt x="831" y="3459"/>
                  </a:lnTo>
                  <a:lnTo>
                    <a:pt x="4993" y="3338"/>
                  </a:lnTo>
                  <a:cubicBezTo>
                    <a:pt x="4987" y="3332"/>
                    <a:pt x="4984" y="3309"/>
                    <a:pt x="4979" y="3283"/>
                  </a:cubicBezTo>
                  <a:lnTo>
                    <a:pt x="4979" y="3268"/>
                  </a:lnTo>
                  <a:close/>
                  <a:moveTo>
                    <a:pt x="5378" y="3919"/>
                  </a:moveTo>
                  <a:lnTo>
                    <a:pt x="1013" y="4045"/>
                  </a:lnTo>
                  <a:cubicBezTo>
                    <a:pt x="1022" y="4069"/>
                    <a:pt x="1028" y="4092"/>
                    <a:pt x="1036" y="4116"/>
                  </a:cubicBezTo>
                  <a:lnTo>
                    <a:pt x="5430" y="3986"/>
                  </a:lnTo>
                  <a:lnTo>
                    <a:pt x="5378" y="3919"/>
                  </a:lnTo>
                  <a:close/>
                  <a:moveTo>
                    <a:pt x="5867" y="4570"/>
                  </a:moveTo>
                  <a:lnTo>
                    <a:pt x="1256" y="4702"/>
                  </a:lnTo>
                  <a:cubicBezTo>
                    <a:pt x="1262" y="4726"/>
                    <a:pt x="1274" y="4749"/>
                    <a:pt x="1283" y="4770"/>
                  </a:cubicBezTo>
                  <a:lnTo>
                    <a:pt x="5917" y="4638"/>
                  </a:lnTo>
                  <a:lnTo>
                    <a:pt x="5867" y="4570"/>
                  </a:lnTo>
                  <a:close/>
                  <a:moveTo>
                    <a:pt x="6354" y="5221"/>
                  </a:moveTo>
                  <a:lnTo>
                    <a:pt x="1652" y="5356"/>
                  </a:lnTo>
                  <a:lnTo>
                    <a:pt x="1732" y="5424"/>
                  </a:lnTo>
                  <a:lnTo>
                    <a:pt x="6407" y="5289"/>
                  </a:lnTo>
                  <a:lnTo>
                    <a:pt x="6354" y="5221"/>
                  </a:lnTo>
                  <a:close/>
                  <a:moveTo>
                    <a:pt x="6844" y="5864"/>
                  </a:moveTo>
                  <a:lnTo>
                    <a:pt x="2371" y="5993"/>
                  </a:lnTo>
                  <a:lnTo>
                    <a:pt x="2447" y="6060"/>
                  </a:lnTo>
                  <a:lnTo>
                    <a:pt x="6894" y="5934"/>
                  </a:lnTo>
                  <a:lnTo>
                    <a:pt x="6844" y="5864"/>
                  </a:lnTo>
                  <a:close/>
                  <a:moveTo>
                    <a:pt x="7331" y="6515"/>
                  </a:moveTo>
                  <a:lnTo>
                    <a:pt x="3081" y="6635"/>
                  </a:lnTo>
                  <a:lnTo>
                    <a:pt x="3157" y="6706"/>
                  </a:lnTo>
                  <a:lnTo>
                    <a:pt x="7387" y="6582"/>
                  </a:lnTo>
                  <a:lnTo>
                    <a:pt x="7331" y="6515"/>
                  </a:lnTo>
                  <a:close/>
                  <a:moveTo>
                    <a:pt x="7818" y="7166"/>
                  </a:moveTo>
                  <a:lnTo>
                    <a:pt x="3820" y="7280"/>
                  </a:lnTo>
                  <a:cubicBezTo>
                    <a:pt x="3846" y="7304"/>
                    <a:pt x="3870" y="7327"/>
                    <a:pt x="3899" y="7348"/>
                  </a:cubicBezTo>
                  <a:lnTo>
                    <a:pt x="7871" y="7234"/>
                  </a:lnTo>
                  <a:lnTo>
                    <a:pt x="7818" y="7166"/>
                  </a:lnTo>
                  <a:close/>
                  <a:moveTo>
                    <a:pt x="8308" y="7817"/>
                  </a:moveTo>
                  <a:lnTo>
                    <a:pt x="4594" y="7923"/>
                  </a:lnTo>
                  <a:lnTo>
                    <a:pt x="4679" y="7987"/>
                  </a:lnTo>
                  <a:lnTo>
                    <a:pt x="8355" y="7882"/>
                  </a:lnTo>
                  <a:lnTo>
                    <a:pt x="8308" y="7817"/>
                  </a:lnTo>
                  <a:close/>
                  <a:moveTo>
                    <a:pt x="8783" y="8468"/>
                  </a:moveTo>
                  <a:lnTo>
                    <a:pt x="5427" y="8562"/>
                  </a:lnTo>
                  <a:lnTo>
                    <a:pt x="5521" y="8630"/>
                  </a:lnTo>
                  <a:lnTo>
                    <a:pt x="8830" y="8533"/>
                  </a:lnTo>
                  <a:lnTo>
                    <a:pt x="8783" y="8468"/>
                  </a:lnTo>
                  <a:close/>
                  <a:moveTo>
                    <a:pt x="9156" y="9087"/>
                  </a:moveTo>
                  <a:lnTo>
                    <a:pt x="9168" y="9113"/>
                  </a:lnTo>
                  <a:lnTo>
                    <a:pt x="9168" y="9113"/>
                  </a:lnTo>
                  <a:cubicBezTo>
                    <a:pt x="9165" y="9105"/>
                    <a:pt x="9160" y="9096"/>
                    <a:pt x="9156" y="9087"/>
                  </a:cubicBezTo>
                  <a:close/>
                  <a:moveTo>
                    <a:pt x="9168" y="9113"/>
                  </a:moveTo>
                  <a:cubicBezTo>
                    <a:pt x="9169" y="9114"/>
                    <a:pt x="9170" y="9116"/>
                    <a:pt x="9170" y="9117"/>
                  </a:cubicBezTo>
                  <a:lnTo>
                    <a:pt x="9170" y="9117"/>
                  </a:lnTo>
                  <a:lnTo>
                    <a:pt x="9170" y="9117"/>
                  </a:lnTo>
                  <a:lnTo>
                    <a:pt x="9168" y="9113"/>
                  </a:lnTo>
                  <a:close/>
                  <a:moveTo>
                    <a:pt x="9170" y="9117"/>
                  </a:moveTo>
                  <a:lnTo>
                    <a:pt x="6375" y="9199"/>
                  </a:lnTo>
                  <a:lnTo>
                    <a:pt x="6483" y="9266"/>
                  </a:lnTo>
                  <a:lnTo>
                    <a:pt x="9197" y="9187"/>
                  </a:lnTo>
                  <a:cubicBezTo>
                    <a:pt x="9188" y="9162"/>
                    <a:pt x="9180" y="9139"/>
                    <a:pt x="9170" y="9117"/>
                  </a:cubicBezTo>
                  <a:close/>
                  <a:moveTo>
                    <a:pt x="9199" y="9777"/>
                  </a:moveTo>
                  <a:lnTo>
                    <a:pt x="7566" y="9824"/>
                  </a:lnTo>
                  <a:cubicBezTo>
                    <a:pt x="7624" y="9847"/>
                    <a:pt x="7680" y="9868"/>
                    <a:pt x="7727" y="9888"/>
                  </a:cubicBezTo>
                  <a:lnTo>
                    <a:pt x="9161" y="9847"/>
                  </a:lnTo>
                  <a:cubicBezTo>
                    <a:pt x="9176" y="9824"/>
                    <a:pt x="9191" y="9800"/>
                    <a:pt x="9199" y="977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31"/>
            <p:cNvSpPr/>
            <p:nvPr/>
          </p:nvSpPr>
          <p:spPr>
            <a:xfrm>
              <a:off x="2578186" y="3158677"/>
              <a:ext cx="146347" cy="90967"/>
            </a:xfrm>
            <a:custGeom>
              <a:rect b="b" l="l" r="r" t="t"/>
              <a:pathLst>
                <a:path extrusionOk="0" h="2362" w="3800">
                  <a:moveTo>
                    <a:pt x="2620" y="0"/>
                  </a:moveTo>
                  <a:lnTo>
                    <a:pt x="0" y="977"/>
                  </a:lnTo>
                  <a:cubicBezTo>
                    <a:pt x="467" y="1311"/>
                    <a:pt x="957" y="1614"/>
                    <a:pt x="1464" y="1877"/>
                  </a:cubicBezTo>
                  <a:cubicBezTo>
                    <a:pt x="2143" y="2222"/>
                    <a:pt x="2645" y="2362"/>
                    <a:pt x="2994" y="2362"/>
                  </a:cubicBezTo>
                  <a:cubicBezTo>
                    <a:pt x="3789" y="2362"/>
                    <a:pt x="3799" y="1641"/>
                    <a:pt x="3333" y="977"/>
                  </a:cubicBezTo>
                  <a:cubicBezTo>
                    <a:pt x="3186" y="766"/>
                    <a:pt x="2931" y="420"/>
                    <a:pt x="262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31"/>
            <p:cNvSpPr/>
            <p:nvPr/>
          </p:nvSpPr>
          <p:spPr>
            <a:xfrm>
              <a:off x="2377887" y="2882664"/>
              <a:ext cx="155590" cy="8011"/>
            </a:xfrm>
            <a:custGeom>
              <a:rect b="b" l="l" r="r" t="t"/>
              <a:pathLst>
                <a:path extrusionOk="0" h="208" w="4040">
                  <a:moveTo>
                    <a:pt x="3839" y="1"/>
                  </a:moveTo>
                  <a:cubicBezTo>
                    <a:pt x="3343" y="1"/>
                    <a:pt x="2291" y="44"/>
                    <a:pt x="2001" y="54"/>
                  </a:cubicBezTo>
                  <a:cubicBezTo>
                    <a:pt x="1667" y="66"/>
                    <a:pt x="177" y="148"/>
                    <a:pt x="16" y="180"/>
                  </a:cubicBezTo>
                  <a:cubicBezTo>
                    <a:pt x="1" y="183"/>
                    <a:pt x="7" y="201"/>
                    <a:pt x="18" y="204"/>
                  </a:cubicBezTo>
                  <a:cubicBezTo>
                    <a:pt x="41" y="206"/>
                    <a:pt x="91" y="207"/>
                    <a:pt x="159" y="207"/>
                  </a:cubicBezTo>
                  <a:cubicBezTo>
                    <a:pt x="582" y="207"/>
                    <a:pt x="1739" y="166"/>
                    <a:pt x="2022" y="151"/>
                  </a:cubicBezTo>
                  <a:cubicBezTo>
                    <a:pt x="2347" y="133"/>
                    <a:pt x="3691" y="75"/>
                    <a:pt x="4025" y="28"/>
                  </a:cubicBezTo>
                  <a:cubicBezTo>
                    <a:pt x="4040" y="28"/>
                    <a:pt x="4040" y="4"/>
                    <a:pt x="4025" y="4"/>
                  </a:cubicBezTo>
                  <a:cubicBezTo>
                    <a:pt x="3980" y="2"/>
                    <a:pt x="3916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31"/>
            <p:cNvSpPr/>
            <p:nvPr/>
          </p:nvSpPr>
          <p:spPr>
            <a:xfrm>
              <a:off x="2803210" y="4348842"/>
              <a:ext cx="395408" cy="532512"/>
            </a:xfrm>
            <a:custGeom>
              <a:rect b="b" l="l" r="r" t="t"/>
              <a:pathLst>
                <a:path extrusionOk="0" h="13827" w="10267">
                  <a:moveTo>
                    <a:pt x="4556" y="0"/>
                  </a:moveTo>
                  <a:lnTo>
                    <a:pt x="0" y="3711"/>
                  </a:lnTo>
                  <a:lnTo>
                    <a:pt x="3673" y="8565"/>
                  </a:lnTo>
                  <a:cubicBezTo>
                    <a:pt x="3673" y="8565"/>
                    <a:pt x="1845" y="12091"/>
                    <a:pt x="1740" y="12552"/>
                  </a:cubicBezTo>
                  <a:cubicBezTo>
                    <a:pt x="1641" y="12984"/>
                    <a:pt x="1964" y="13827"/>
                    <a:pt x="2273" y="13827"/>
                  </a:cubicBezTo>
                  <a:cubicBezTo>
                    <a:pt x="2293" y="13827"/>
                    <a:pt x="2313" y="13823"/>
                    <a:pt x="2332" y="13816"/>
                  </a:cubicBezTo>
                  <a:cubicBezTo>
                    <a:pt x="2658" y="13696"/>
                    <a:pt x="10073" y="7794"/>
                    <a:pt x="10214" y="7395"/>
                  </a:cubicBezTo>
                  <a:cubicBezTo>
                    <a:pt x="10267" y="7243"/>
                    <a:pt x="4556" y="0"/>
                    <a:pt x="4556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31"/>
            <p:cNvSpPr/>
            <p:nvPr/>
          </p:nvSpPr>
          <p:spPr>
            <a:xfrm>
              <a:off x="2866716" y="4549565"/>
              <a:ext cx="331670" cy="331785"/>
            </a:xfrm>
            <a:custGeom>
              <a:rect b="b" l="l" r="r" t="t"/>
              <a:pathLst>
                <a:path extrusionOk="0" h="8615" w="8612">
                  <a:moveTo>
                    <a:pt x="7145" y="1"/>
                  </a:moveTo>
                  <a:cubicBezTo>
                    <a:pt x="6032" y="1304"/>
                    <a:pt x="1795" y="6218"/>
                    <a:pt x="1074" y="6218"/>
                  </a:cubicBezTo>
                  <a:cubicBezTo>
                    <a:pt x="1051" y="6218"/>
                    <a:pt x="1031" y="6213"/>
                    <a:pt x="1015" y="6202"/>
                  </a:cubicBezTo>
                  <a:cubicBezTo>
                    <a:pt x="821" y="6067"/>
                    <a:pt x="1035" y="5407"/>
                    <a:pt x="1188" y="5008"/>
                  </a:cubicBezTo>
                  <a:lnTo>
                    <a:pt x="1188" y="5008"/>
                  </a:lnTo>
                  <a:cubicBezTo>
                    <a:pt x="692" y="5985"/>
                    <a:pt x="152" y="7096"/>
                    <a:pt x="97" y="7340"/>
                  </a:cubicBezTo>
                  <a:cubicBezTo>
                    <a:pt x="0" y="7770"/>
                    <a:pt x="313" y="8615"/>
                    <a:pt x="624" y="8615"/>
                  </a:cubicBezTo>
                  <a:cubicBezTo>
                    <a:pt x="644" y="8615"/>
                    <a:pt x="664" y="8611"/>
                    <a:pt x="683" y="8604"/>
                  </a:cubicBezTo>
                  <a:cubicBezTo>
                    <a:pt x="1009" y="8484"/>
                    <a:pt x="8424" y="2582"/>
                    <a:pt x="8565" y="2183"/>
                  </a:cubicBezTo>
                  <a:cubicBezTo>
                    <a:pt x="8612" y="2045"/>
                    <a:pt x="7990" y="1139"/>
                    <a:pt x="71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31"/>
            <p:cNvSpPr/>
            <p:nvPr/>
          </p:nvSpPr>
          <p:spPr>
            <a:xfrm>
              <a:off x="2530740" y="3492573"/>
              <a:ext cx="538751" cy="1117402"/>
            </a:xfrm>
            <a:custGeom>
              <a:rect b="b" l="l" r="r" t="t"/>
              <a:pathLst>
                <a:path extrusionOk="0" h="29014" w="13989">
                  <a:moveTo>
                    <a:pt x="863" y="1"/>
                  </a:moveTo>
                  <a:cubicBezTo>
                    <a:pt x="863" y="1"/>
                    <a:pt x="45" y="3260"/>
                    <a:pt x="21" y="4002"/>
                  </a:cubicBezTo>
                  <a:cubicBezTo>
                    <a:pt x="1" y="4615"/>
                    <a:pt x="901" y="16890"/>
                    <a:pt x="1227" y="18457"/>
                  </a:cubicBezTo>
                  <a:cubicBezTo>
                    <a:pt x="1511" y="19832"/>
                    <a:pt x="9290" y="29013"/>
                    <a:pt x="9290" y="29013"/>
                  </a:cubicBezTo>
                  <a:lnTo>
                    <a:pt x="13989" y="25253"/>
                  </a:lnTo>
                  <a:cubicBezTo>
                    <a:pt x="13989" y="25253"/>
                    <a:pt x="7856" y="17075"/>
                    <a:pt x="7668" y="16547"/>
                  </a:cubicBezTo>
                  <a:cubicBezTo>
                    <a:pt x="7504" y="16051"/>
                    <a:pt x="6691" y="1"/>
                    <a:pt x="66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31"/>
            <p:cNvSpPr/>
            <p:nvPr/>
          </p:nvSpPr>
          <p:spPr>
            <a:xfrm>
              <a:off x="2551883" y="3516990"/>
              <a:ext cx="62275" cy="70555"/>
            </a:xfrm>
            <a:custGeom>
              <a:rect b="b" l="l" r="r" t="t"/>
              <a:pathLst>
                <a:path extrusionOk="0" h="1832" w="1617">
                  <a:moveTo>
                    <a:pt x="1599" y="1"/>
                  </a:moveTo>
                  <a:cubicBezTo>
                    <a:pt x="1595" y="1"/>
                    <a:pt x="1593" y="1"/>
                    <a:pt x="1593" y="3"/>
                  </a:cubicBezTo>
                  <a:cubicBezTo>
                    <a:pt x="1590" y="6"/>
                    <a:pt x="1352" y="631"/>
                    <a:pt x="1302" y="748"/>
                  </a:cubicBezTo>
                  <a:cubicBezTo>
                    <a:pt x="1223" y="951"/>
                    <a:pt x="1106" y="1136"/>
                    <a:pt x="959" y="1297"/>
                  </a:cubicBezTo>
                  <a:cubicBezTo>
                    <a:pt x="824" y="1426"/>
                    <a:pt x="675" y="1534"/>
                    <a:pt x="507" y="1622"/>
                  </a:cubicBezTo>
                  <a:cubicBezTo>
                    <a:pt x="431" y="1661"/>
                    <a:pt x="346" y="1690"/>
                    <a:pt x="264" y="1716"/>
                  </a:cubicBezTo>
                  <a:cubicBezTo>
                    <a:pt x="182" y="1728"/>
                    <a:pt x="103" y="1746"/>
                    <a:pt x="26" y="1772"/>
                  </a:cubicBezTo>
                  <a:cubicBezTo>
                    <a:pt x="15" y="1775"/>
                    <a:pt x="0" y="1804"/>
                    <a:pt x="21" y="1807"/>
                  </a:cubicBezTo>
                  <a:cubicBezTo>
                    <a:pt x="66" y="1823"/>
                    <a:pt x="114" y="1831"/>
                    <a:pt x="163" y="1831"/>
                  </a:cubicBezTo>
                  <a:cubicBezTo>
                    <a:pt x="197" y="1831"/>
                    <a:pt x="231" y="1827"/>
                    <a:pt x="264" y="1819"/>
                  </a:cubicBezTo>
                  <a:cubicBezTo>
                    <a:pt x="355" y="1807"/>
                    <a:pt x="443" y="1784"/>
                    <a:pt x="531" y="1749"/>
                  </a:cubicBezTo>
                  <a:cubicBezTo>
                    <a:pt x="716" y="1672"/>
                    <a:pt x="886" y="1561"/>
                    <a:pt x="1027" y="1414"/>
                  </a:cubicBezTo>
                  <a:cubicBezTo>
                    <a:pt x="1191" y="1226"/>
                    <a:pt x="1314" y="1004"/>
                    <a:pt x="1387" y="763"/>
                  </a:cubicBezTo>
                  <a:cubicBezTo>
                    <a:pt x="1434" y="628"/>
                    <a:pt x="1599" y="91"/>
                    <a:pt x="1616" y="3"/>
                  </a:cubicBezTo>
                  <a:cubicBezTo>
                    <a:pt x="1616" y="3"/>
                    <a:pt x="1606" y="1"/>
                    <a:pt x="1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31"/>
            <p:cNvSpPr/>
            <p:nvPr/>
          </p:nvSpPr>
          <p:spPr>
            <a:xfrm>
              <a:off x="2751373" y="3503202"/>
              <a:ext cx="252488" cy="916983"/>
            </a:xfrm>
            <a:custGeom>
              <a:rect b="b" l="l" r="r" t="t"/>
              <a:pathLst>
                <a:path extrusionOk="0" h="23810" w="6556">
                  <a:moveTo>
                    <a:pt x="0" y="1"/>
                  </a:moveTo>
                  <a:lnTo>
                    <a:pt x="123" y="3224"/>
                  </a:lnTo>
                  <a:lnTo>
                    <a:pt x="261" y="6448"/>
                  </a:lnTo>
                  <a:lnTo>
                    <a:pt x="572" y="12892"/>
                  </a:lnTo>
                  <a:cubicBezTo>
                    <a:pt x="631" y="13966"/>
                    <a:pt x="686" y="15039"/>
                    <a:pt x="754" y="16113"/>
                  </a:cubicBezTo>
                  <a:cubicBezTo>
                    <a:pt x="763" y="16248"/>
                    <a:pt x="771" y="16382"/>
                    <a:pt x="786" y="16523"/>
                  </a:cubicBezTo>
                  <a:cubicBezTo>
                    <a:pt x="786" y="16544"/>
                    <a:pt x="792" y="16564"/>
                    <a:pt x="798" y="16585"/>
                  </a:cubicBezTo>
                  <a:cubicBezTo>
                    <a:pt x="810" y="16602"/>
                    <a:pt x="815" y="16620"/>
                    <a:pt x="824" y="16635"/>
                  </a:cubicBezTo>
                  <a:cubicBezTo>
                    <a:pt x="833" y="16649"/>
                    <a:pt x="859" y="16696"/>
                    <a:pt x="880" y="16726"/>
                  </a:cubicBezTo>
                  <a:cubicBezTo>
                    <a:pt x="918" y="16781"/>
                    <a:pt x="956" y="16840"/>
                    <a:pt x="994" y="16887"/>
                  </a:cubicBezTo>
                  <a:cubicBezTo>
                    <a:pt x="1150" y="17104"/>
                    <a:pt x="1314" y="17321"/>
                    <a:pt x="1481" y="17538"/>
                  </a:cubicBezTo>
                  <a:cubicBezTo>
                    <a:pt x="1807" y="17969"/>
                    <a:pt x="2133" y="18389"/>
                    <a:pt x="2476" y="18811"/>
                  </a:cubicBezTo>
                  <a:cubicBezTo>
                    <a:pt x="3147" y="19653"/>
                    <a:pt x="3822" y="20489"/>
                    <a:pt x="4503" y="21322"/>
                  </a:cubicBezTo>
                  <a:lnTo>
                    <a:pt x="6556" y="23809"/>
                  </a:lnTo>
                  <a:lnTo>
                    <a:pt x="6556" y="23809"/>
                  </a:lnTo>
                  <a:lnTo>
                    <a:pt x="4552" y="21281"/>
                  </a:lnTo>
                  <a:cubicBezTo>
                    <a:pt x="3887" y="20439"/>
                    <a:pt x="3218" y="19594"/>
                    <a:pt x="2558" y="18747"/>
                  </a:cubicBezTo>
                  <a:cubicBezTo>
                    <a:pt x="2232" y="18321"/>
                    <a:pt x="1907" y="17893"/>
                    <a:pt x="1581" y="17468"/>
                  </a:cubicBezTo>
                  <a:cubicBezTo>
                    <a:pt x="1417" y="17254"/>
                    <a:pt x="1255" y="17037"/>
                    <a:pt x="1103" y="16817"/>
                  </a:cubicBezTo>
                  <a:cubicBezTo>
                    <a:pt x="1068" y="16761"/>
                    <a:pt x="1030" y="16705"/>
                    <a:pt x="994" y="16652"/>
                  </a:cubicBezTo>
                  <a:cubicBezTo>
                    <a:pt x="956" y="16602"/>
                    <a:pt x="915" y="16544"/>
                    <a:pt x="918" y="16491"/>
                  </a:cubicBezTo>
                  <a:cubicBezTo>
                    <a:pt x="906" y="16362"/>
                    <a:pt x="898" y="16230"/>
                    <a:pt x="889" y="16095"/>
                  </a:cubicBezTo>
                  <a:cubicBezTo>
                    <a:pt x="827" y="15024"/>
                    <a:pt x="774" y="13951"/>
                    <a:pt x="727" y="12874"/>
                  </a:cubicBezTo>
                  <a:lnTo>
                    <a:pt x="387" y="6433"/>
                  </a:lnTo>
                  <a:lnTo>
                    <a:pt x="208" y="320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31"/>
            <p:cNvSpPr/>
            <p:nvPr/>
          </p:nvSpPr>
          <p:spPr>
            <a:xfrm>
              <a:off x="2573449" y="3492150"/>
              <a:ext cx="249445" cy="968820"/>
            </a:xfrm>
            <a:custGeom>
              <a:rect b="b" l="l" r="r" t="t"/>
              <a:pathLst>
                <a:path extrusionOk="0" h="25156" w="6477">
                  <a:moveTo>
                    <a:pt x="2678" y="0"/>
                  </a:moveTo>
                  <a:lnTo>
                    <a:pt x="0" y="17602"/>
                  </a:lnTo>
                  <a:cubicBezTo>
                    <a:pt x="41" y="17998"/>
                    <a:pt x="79" y="18292"/>
                    <a:pt x="115" y="18459"/>
                  </a:cubicBezTo>
                  <a:cubicBezTo>
                    <a:pt x="276" y="19230"/>
                    <a:pt x="2799" y="22465"/>
                    <a:pt x="4981" y="25155"/>
                  </a:cubicBezTo>
                  <a:lnTo>
                    <a:pt x="6477" y="15743"/>
                  </a:lnTo>
                  <a:cubicBezTo>
                    <a:pt x="6210" y="12405"/>
                    <a:pt x="5582" y="0"/>
                    <a:pt x="55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31"/>
            <p:cNvSpPr/>
            <p:nvPr/>
          </p:nvSpPr>
          <p:spPr>
            <a:xfrm>
              <a:off x="2246755" y="4549565"/>
              <a:ext cx="468042" cy="389515"/>
            </a:xfrm>
            <a:custGeom>
              <a:rect b="b" l="l" r="r" t="t"/>
              <a:pathLst>
                <a:path extrusionOk="0" h="10114" w="12153">
                  <a:moveTo>
                    <a:pt x="6363" y="1"/>
                  </a:moveTo>
                  <a:lnTo>
                    <a:pt x="5139" y="5961"/>
                  </a:lnTo>
                  <a:cubicBezTo>
                    <a:pt x="5139" y="5961"/>
                    <a:pt x="1285" y="6917"/>
                    <a:pt x="869" y="7140"/>
                  </a:cubicBezTo>
                  <a:cubicBezTo>
                    <a:pt x="452" y="7363"/>
                    <a:pt x="0" y="8255"/>
                    <a:pt x="308" y="8422"/>
                  </a:cubicBezTo>
                  <a:cubicBezTo>
                    <a:pt x="599" y="8576"/>
                    <a:pt x="9089" y="10114"/>
                    <a:pt x="10220" y="10114"/>
                  </a:cubicBezTo>
                  <a:cubicBezTo>
                    <a:pt x="10275" y="10114"/>
                    <a:pt x="10313" y="10110"/>
                    <a:pt x="10331" y="10103"/>
                  </a:cubicBezTo>
                  <a:cubicBezTo>
                    <a:pt x="10484" y="10044"/>
                    <a:pt x="12153" y="975"/>
                    <a:pt x="12153" y="975"/>
                  </a:cubicBezTo>
                  <a:lnTo>
                    <a:pt x="6363" y="1"/>
                  </a:ln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31"/>
            <p:cNvSpPr/>
            <p:nvPr/>
          </p:nvSpPr>
          <p:spPr>
            <a:xfrm>
              <a:off x="2246755" y="4797310"/>
              <a:ext cx="425139" cy="141765"/>
            </a:xfrm>
            <a:custGeom>
              <a:rect b="b" l="l" r="r" t="t"/>
              <a:pathLst>
                <a:path extrusionOk="0" h="3681" w="11039">
                  <a:moveTo>
                    <a:pt x="3338" y="0"/>
                  </a:moveTo>
                  <a:lnTo>
                    <a:pt x="3338" y="0"/>
                  </a:lnTo>
                  <a:cubicBezTo>
                    <a:pt x="2274" y="279"/>
                    <a:pt x="1089" y="602"/>
                    <a:pt x="869" y="722"/>
                  </a:cubicBezTo>
                  <a:cubicBezTo>
                    <a:pt x="458" y="936"/>
                    <a:pt x="0" y="1822"/>
                    <a:pt x="308" y="1989"/>
                  </a:cubicBezTo>
                  <a:cubicBezTo>
                    <a:pt x="599" y="2143"/>
                    <a:pt x="9089" y="3681"/>
                    <a:pt x="10220" y="3681"/>
                  </a:cubicBezTo>
                  <a:cubicBezTo>
                    <a:pt x="10275" y="3681"/>
                    <a:pt x="10313" y="3677"/>
                    <a:pt x="10331" y="3670"/>
                  </a:cubicBezTo>
                  <a:cubicBezTo>
                    <a:pt x="10466" y="3620"/>
                    <a:pt x="10736" y="2552"/>
                    <a:pt x="11038" y="1165"/>
                  </a:cubicBezTo>
                  <a:lnTo>
                    <a:pt x="11038" y="1165"/>
                  </a:lnTo>
                  <a:cubicBezTo>
                    <a:pt x="10598" y="1171"/>
                    <a:pt x="9845" y="1180"/>
                    <a:pt x="8960" y="1180"/>
                  </a:cubicBezTo>
                  <a:cubicBezTo>
                    <a:pt x="6278" y="1180"/>
                    <a:pt x="2385" y="1101"/>
                    <a:pt x="2332" y="651"/>
                  </a:cubicBezTo>
                  <a:cubicBezTo>
                    <a:pt x="2303" y="417"/>
                    <a:pt x="2942" y="141"/>
                    <a:pt x="3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31"/>
            <p:cNvSpPr/>
            <p:nvPr/>
          </p:nvSpPr>
          <p:spPr>
            <a:xfrm>
              <a:off x="2455834" y="3492227"/>
              <a:ext cx="457567" cy="1261554"/>
            </a:xfrm>
            <a:custGeom>
              <a:rect b="b" l="l" r="r" t="t"/>
              <a:pathLst>
                <a:path extrusionOk="0" h="32757" w="11881">
                  <a:moveTo>
                    <a:pt x="3966" y="1"/>
                  </a:moveTo>
                  <a:cubicBezTo>
                    <a:pt x="3966" y="1"/>
                    <a:pt x="4119" y="2491"/>
                    <a:pt x="4808" y="4266"/>
                  </a:cubicBezTo>
                  <a:cubicBezTo>
                    <a:pt x="4808" y="4266"/>
                    <a:pt x="5800" y="4885"/>
                    <a:pt x="5902" y="4982"/>
                  </a:cubicBezTo>
                  <a:lnTo>
                    <a:pt x="1" y="31580"/>
                  </a:lnTo>
                  <a:lnTo>
                    <a:pt x="6052" y="32756"/>
                  </a:lnTo>
                  <a:cubicBezTo>
                    <a:pt x="6052" y="32756"/>
                    <a:pt x="8431" y="19871"/>
                    <a:pt x="8636" y="18988"/>
                  </a:cubicBezTo>
                  <a:cubicBezTo>
                    <a:pt x="8962" y="17571"/>
                    <a:pt x="11531" y="5512"/>
                    <a:pt x="11643" y="4832"/>
                  </a:cubicBezTo>
                  <a:cubicBezTo>
                    <a:pt x="11880" y="3401"/>
                    <a:pt x="10557" y="7"/>
                    <a:pt x="10557" y="7"/>
                  </a:cubicBezTo>
                  <a:lnTo>
                    <a:pt x="39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31"/>
            <p:cNvSpPr/>
            <p:nvPr/>
          </p:nvSpPr>
          <p:spPr>
            <a:xfrm>
              <a:off x="2633296" y="3653860"/>
              <a:ext cx="64085" cy="29385"/>
            </a:xfrm>
            <a:custGeom>
              <a:rect b="b" l="l" r="r" t="t"/>
              <a:pathLst>
                <a:path extrusionOk="0" h="763" w="1664">
                  <a:moveTo>
                    <a:pt x="42" y="1"/>
                  </a:moveTo>
                  <a:cubicBezTo>
                    <a:pt x="29" y="1"/>
                    <a:pt x="16" y="9"/>
                    <a:pt x="10" y="22"/>
                  </a:cubicBezTo>
                  <a:cubicBezTo>
                    <a:pt x="1" y="40"/>
                    <a:pt x="10" y="60"/>
                    <a:pt x="27" y="66"/>
                  </a:cubicBezTo>
                  <a:cubicBezTo>
                    <a:pt x="552" y="321"/>
                    <a:pt x="1101" y="538"/>
                    <a:pt x="1638" y="761"/>
                  </a:cubicBezTo>
                  <a:cubicBezTo>
                    <a:pt x="1640" y="762"/>
                    <a:pt x="1642" y="762"/>
                    <a:pt x="1644" y="762"/>
                  </a:cubicBezTo>
                  <a:cubicBezTo>
                    <a:pt x="1650" y="762"/>
                    <a:pt x="1656" y="759"/>
                    <a:pt x="1658" y="752"/>
                  </a:cubicBezTo>
                  <a:cubicBezTo>
                    <a:pt x="1664" y="744"/>
                    <a:pt x="1661" y="735"/>
                    <a:pt x="1652" y="729"/>
                  </a:cubicBezTo>
                  <a:cubicBezTo>
                    <a:pt x="1142" y="441"/>
                    <a:pt x="608" y="198"/>
                    <a:pt x="57" y="4"/>
                  </a:cubicBezTo>
                  <a:cubicBezTo>
                    <a:pt x="52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31"/>
            <p:cNvSpPr/>
            <p:nvPr/>
          </p:nvSpPr>
          <p:spPr>
            <a:xfrm>
              <a:off x="2624939" y="3511945"/>
              <a:ext cx="51799" cy="138144"/>
            </a:xfrm>
            <a:custGeom>
              <a:rect b="b" l="l" r="r" t="t"/>
              <a:pathLst>
                <a:path extrusionOk="0" h="3587" w="1345">
                  <a:moveTo>
                    <a:pt x="87" y="0"/>
                  </a:moveTo>
                  <a:cubicBezTo>
                    <a:pt x="78" y="0"/>
                    <a:pt x="68" y="6"/>
                    <a:pt x="68" y="17"/>
                  </a:cubicBezTo>
                  <a:cubicBezTo>
                    <a:pt x="1" y="806"/>
                    <a:pt x="36" y="1598"/>
                    <a:pt x="171" y="2378"/>
                  </a:cubicBezTo>
                  <a:cubicBezTo>
                    <a:pt x="225" y="2642"/>
                    <a:pt x="499" y="3587"/>
                    <a:pt x="892" y="3587"/>
                  </a:cubicBezTo>
                  <a:cubicBezTo>
                    <a:pt x="905" y="3587"/>
                    <a:pt x="918" y="3586"/>
                    <a:pt x="931" y="3584"/>
                  </a:cubicBezTo>
                  <a:cubicBezTo>
                    <a:pt x="1344" y="3516"/>
                    <a:pt x="1139" y="2924"/>
                    <a:pt x="1074" y="2528"/>
                  </a:cubicBezTo>
                  <a:cubicBezTo>
                    <a:pt x="957" y="1704"/>
                    <a:pt x="904" y="871"/>
                    <a:pt x="913" y="40"/>
                  </a:cubicBezTo>
                  <a:cubicBezTo>
                    <a:pt x="910" y="35"/>
                    <a:pt x="907" y="32"/>
                    <a:pt x="901" y="29"/>
                  </a:cubicBezTo>
                  <a:cubicBezTo>
                    <a:pt x="900" y="28"/>
                    <a:pt x="898" y="28"/>
                    <a:pt x="897" y="28"/>
                  </a:cubicBezTo>
                  <a:cubicBezTo>
                    <a:pt x="890" y="28"/>
                    <a:pt x="883" y="33"/>
                    <a:pt x="881" y="40"/>
                  </a:cubicBezTo>
                  <a:cubicBezTo>
                    <a:pt x="819" y="639"/>
                    <a:pt x="819" y="1243"/>
                    <a:pt x="881" y="1844"/>
                  </a:cubicBezTo>
                  <a:cubicBezTo>
                    <a:pt x="913" y="2164"/>
                    <a:pt x="957" y="2478"/>
                    <a:pt x="1013" y="2804"/>
                  </a:cubicBezTo>
                  <a:cubicBezTo>
                    <a:pt x="1054" y="2956"/>
                    <a:pt x="1077" y="3112"/>
                    <a:pt x="1080" y="3270"/>
                  </a:cubicBezTo>
                  <a:cubicBezTo>
                    <a:pt x="1068" y="3390"/>
                    <a:pt x="1030" y="3469"/>
                    <a:pt x="948" y="3490"/>
                  </a:cubicBezTo>
                  <a:cubicBezTo>
                    <a:pt x="931" y="3494"/>
                    <a:pt x="914" y="3496"/>
                    <a:pt x="898" y="3496"/>
                  </a:cubicBezTo>
                  <a:cubicBezTo>
                    <a:pt x="456" y="3496"/>
                    <a:pt x="235" y="2072"/>
                    <a:pt x="209" y="1806"/>
                  </a:cubicBezTo>
                  <a:cubicBezTo>
                    <a:pt x="150" y="1211"/>
                    <a:pt x="103" y="653"/>
                    <a:pt x="103" y="17"/>
                  </a:cubicBezTo>
                  <a:cubicBezTo>
                    <a:pt x="103" y="6"/>
                    <a:pt x="95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31"/>
            <p:cNvSpPr/>
            <p:nvPr/>
          </p:nvSpPr>
          <p:spPr>
            <a:xfrm>
              <a:off x="2657135" y="3646658"/>
              <a:ext cx="9975" cy="23608"/>
            </a:xfrm>
            <a:custGeom>
              <a:rect b="b" l="l" r="r" t="t"/>
              <a:pathLst>
                <a:path extrusionOk="0" h="613" w="259">
                  <a:moveTo>
                    <a:pt x="54" y="1"/>
                  </a:moveTo>
                  <a:cubicBezTo>
                    <a:pt x="21" y="1"/>
                    <a:pt x="1" y="27"/>
                    <a:pt x="1" y="56"/>
                  </a:cubicBezTo>
                  <a:cubicBezTo>
                    <a:pt x="36" y="153"/>
                    <a:pt x="74" y="253"/>
                    <a:pt x="112" y="350"/>
                  </a:cubicBezTo>
                  <a:cubicBezTo>
                    <a:pt x="136" y="438"/>
                    <a:pt x="177" y="523"/>
                    <a:pt x="227" y="599"/>
                  </a:cubicBezTo>
                  <a:cubicBezTo>
                    <a:pt x="231" y="608"/>
                    <a:pt x="239" y="612"/>
                    <a:pt x="246" y="612"/>
                  </a:cubicBezTo>
                  <a:cubicBezTo>
                    <a:pt x="253" y="612"/>
                    <a:pt x="259" y="608"/>
                    <a:pt x="259" y="599"/>
                  </a:cubicBezTo>
                  <a:cubicBezTo>
                    <a:pt x="259" y="511"/>
                    <a:pt x="244" y="423"/>
                    <a:pt x="212" y="341"/>
                  </a:cubicBezTo>
                  <a:cubicBezTo>
                    <a:pt x="183" y="232"/>
                    <a:pt x="144" y="127"/>
                    <a:pt x="100" y="27"/>
                  </a:cubicBezTo>
                  <a:cubicBezTo>
                    <a:pt x="89" y="9"/>
                    <a:pt x="71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31"/>
            <p:cNvSpPr/>
            <p:nvPr/>
          </p:nvSpPr>
          <p:spPr>
            <a:xfrm>
              <a:off x="2667071" y="3492227"/>
              <a:ext cx="211626" cy="1181564"/>
            </a:xfrm>
            <a:custGeom>
              <a:rect b="b" l="l" r="r" t="t"/>
              <a:pathLst>
                <a:path extrusionOk="0" h="30680" w="5495">
                  <a:moveTo>
                    <a:pt x="4577" y="1"/>
                  </a:moveTo>
                  <a:lnTo>
                    <a:pt x="4577" y="1"/>
                  </a:lnTo>
                  <a:cubicBezTo>
                    <a:pt x="4741" y="632"/>
                    <a:pt x="4902" y="1265"/>
                    <a:pt x="5040" y="1902"/>
                  </a:cubicBezTo>
                  <a:cubicBezTo>
                    <a:pt x="5181" y="2538"/>
                    <a:pt x="5319" y="3181"/>
                    <a:pt x="5398" y="3826"/>
                  </a:cubicBezTo>
                  <a:lnTo>
                    <a:pt x="5421" y="4066"/>
                  </a:lnTo>
                  <a:lnTo>
                    <a:pt x="5421" y="4307"/>
                  </a:lnTo>
                  <a:lnTo>
                    <a:pt x="5351" y="4788"/>
                  </a:lnTo>
                  <a:lnTo>
                    <a:pt x="5166" y="5750"/>
                  </a:lnTo>
                  <a:lnTo>
                    <a:pt x="4779" y="7668"/>
                  </a:lnTo>
                  <a:lnTo>
                    <a:pt x="3183" y="15336"/>
                  </a:lnTo>
                  <a:lnTo>
                    <a:pt x="1582" y="23006"/>
                  </a:lnTo>
                  <a:lnTo>
                    <a:pt x="787" y="26843"/>
                  </a:lnTo>
                  <a:lnTo>
                    <a:pt x="1" y="30679"/>
                  </a:lnTo>
                  <a:lnTo>
                    <a:pt x="1" y="30679"/>
                  </a:lnTo>
                  <a:lnTo>
                    <a:pt x="852" y="26857"/>
                  </a:lnTo>
                  <a:lnTo>
                    <a:pt x="1685" y="23027"/>
                  </a:lnTo>
                  <a:lnTo>
                    <a:pt x="3312" y="15365"/>
                  </a:lnTo>
                  <a:cubicBezTo>
                    <a:pt x="3843" y="12807"/>
                    <a:pt x="4377" y="10253"/>
                    <a:pt x="4882" y="7689"/>
                  </a:cubicBezTo>
                  <a:lnTo>
                    <a:pt x="5254" y="5765"/>
                  </a:lnTo>
                  <a:lnTo>
                    <a:pt x="5427" y="4800"/>
                  </a:lnTo>
                  <a:lnTo>
                    <a:pt x="5495" y="4313"/>
                  </a:lnTo>
                  <a:cubicBezTo>
                    <a:pt x="5492" y="4149"/>
                    <a:pt x="5480" y="3987"/>
                    <a:pt x="5460" y="3826"/>
                  </a:cubicBezTo>
                  <a:cubicBezTo>
                    <a:pt x="5369" y="3175"/>
                    <a:pt x="5222" y="2538"/>
                    <a:pt x="5069" y="1905"/>
                  </a:cubicBezTo>
                  <a:cubicBezTo>
                    <a:pt x="4917" y="1268"/>
                    <a:pt x="4753" y="629"/>
                    <a:pt x="4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31"/>
            <p:cNvSpPr/>
            <p:nvPr/>
          </p:nvSpPr>
          <p:spPr>
            <a:xfrm>
              <a:off x="2552653" y="3145352"/>
              <a:ext cx="326393" cy="346921"/>
            </a:xfrm>
            <a:custGeom>
              <a:rect b="b" l="l" r="r" t="t"/>
              <a:pathLst>
                <a:path extrusionOk="0" h="9008" w="8475">
                  <a:moveTo>
                    <a:pt x="4068" y="1"/>
                  </a:moveTo>
                  <a:cubicBezTo>
                    <a:pt x="3808" y="1"/>
                    <a:pt x="3537" y="79"/>
                    <a:pt x="3268" y="270"/>
                  </a:cubicBezTo>
                  <a:cubicBezTo>
                    <a:pt x="2294" y="959"/>
                    <a:pt x="807" y="3593"/>
                    <a:pt x="537" y="4159"/>
                  </a:cubicBezTo>
                  <a:cubicBezTo>
                    <a:pt x="1" y="5271"/>
                    <a:pt x="652" y="6544"/>
                    <a:pt x="652" y="6544"/>
                  </a:cubicBezTo>
                  <a:lnTo>
                    <a:pt x="294" y="9008"/>
                  </a:lnTo>
                  <a:lnTo>
                    <a:pt x="8475" y="9008"/>
                  </a:lnTo>
                  <a:cubicBezTo>
                    <a:pt x="7316" y="3834"/>
                    <a:pt x="6744" y="2520"/>
                    <a:pt x="5544" y="860"/>
                  </a:cubicBezTo>
                  <a:cubicBezTo>
                    <a:pt x="5252" y="451"/>
                    <a:pt x="4694" y="1"/>
                    <a:pt x="40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31"/>
            <p:cNvSpPr/>
            <p:nvPr/>
          </p:nvSpPr>
          <p:spPr>
            <a:xfrm>
              <a:off x="2565323" y="3165340"/>
              <a:ext cx="309332" cy="305212"/>
            </a:xfrm>
            <a:custGeom>
              <a:rect b="b" l="l" r="r" t="t"/>
              <a:pathLst>
                <a:path extrusionOk="0" h="7925" w="8032">
                  <a:moveTo>
                    <a:pt x="2652" y="0"/>
                  </a:moveTo>
                  <a:lnTo>
                    <a:pt x="2581" y="68"/>
                  </a:lnTo>
                  <a:lnTo>
                    <a:pt x="4984" y="68"/>
                  </a:lnTo>
                  <a:cubicBezTo>
                    <a:pt x="4960" y="44"/>
                    <a:pt x="4934" y="21"/>
                    <a:pt x="4910" y="0"/>
                  </a:cubicBezTo>
                  <a:close/>
                  <a:moveTo>
                    <a:pt x="2074" y="657"/>
                  </a:moveTo>
                  <a:lnTo>
                    <a:pt x="2018" y="728"/>
                  </a:lnTo>
                  <a:lnTo>
                    <a:pt x="5488" y="728"/>
                  </a:lnTo>
                  <a:lnTo>
                    <a:pt x="5441" y="657"/>
                  </a:lnTo>
                  <a:close/>
                  <a:moveTo>
                    <a:pt x="1605" y="1309"/>
                  </a:moveTo>
                  <a:lnTo>
                    <a:pt x="1555" y="1379"/>
                  </a:lnTo>
                  <a:lnTo>
                    <a:pt x="5910" y="1379"/>
                  </a:lnTo>
                  <a:lnTo>
                    <a:pt x="5864" y="1309"/>
                  </a:lnTo>
                  <a:close/>
                  <a:moveTo>
                    <a:pt x="1165" y="1968"/>
                  </a:moveTo>
                  <a:cubicBezTo>
                    <a:pt x="1153" y="1989"/>
                    <a:pt x="1138" y="2012"/>
                    <a:pt x="1123" y="2036"/>
                  </a:cubicBezTo>
                  <a:lnTo>
                    <a:pt x="6251" y="2036"/>
                  </a:lnTo>
                  <a:lnTo>
                    <a:pt x="6218" y="1968"/>
                  </a:lnTo>
                  <a:close/>
                  <a:moveTo>
                    <a:pt x="766" y="2620"/>
                  </a:moveTo>
                  <a:lnTo>
                    <a:pt x="725" y="2687"/>
                  </a:lnTo>
                  <a:lnTo>
                    <a:pt x="6544" y="2687"/>
                  </a:lnTo>
                  <a:lnTo>
                    <a:pt x="6515" y="2620"/>
                  </a:lnTo>
                  <a:close/>
                  <a:moveTo>
                    <a:pt x="393" y="3277"/>
                  </a:moveTo>
                  <a:lnTo>
                    <a:pt x="358" y="3344"/>
                  </a:lnTo>
                  <a:lnTo>
                    <a:pt x="6790" y="3344"/>
                  </a:lnTo>
                  <a:lnTo>
                    <a:pt x="6764" y="3277"/>
                  </a:lnTo>
                  <a:close/>
                  <a:moveTo>
                    <a:pt x="94" y="3928"/>
                  </a:moveTo>
                  <a:lnTo>
                    <a:pt x="76" y="3995"/>
                  </a:lnTo>
                  <a:lnTo>
                    <a:pt x="7007" y="3995"/>
                  </a:lnTo>
                  <a:cubicBezTo>
                    <a:pt x="6999" y="3989"/>
                    <a:pt x="6993" y="3975"/>
                    <a:pt x="6984" y="3943"/>
                  </a:cubicBezTo>
                  <a:lnTo>
                    <a:pt x="6984" y="3928"/>
                  </a:lnTo>
                  <a:close/>
                  <a:moveTo>
                    <a:pt x="0" y="4579"/>
                  </a:moveTo>
                  <a:lnTo>
                    <a:pt x="0" y="4649"/>
                  </a:lnTo>
                  <a:lnTo>
                    <a:pt x="7201" y="4649"/>
                  </a:lnTo>
                  <a:lnTo>
                    <a:pt x="7183" y="4579"/>
                  </a:lnTo>
                  <a:close/>
                  <a:moveTo>
                    <a:pt x="68" y="5239"/>
                  </a:moveTo>
                  <a:cubicBezTo>
                    <a:pt x="68" y="5260"/>
                    <a:pt x="79" y="5283"/>
                    <a:pt x="85" y="5306"/>
                  </a:cubicBezTo>
                  <a:lnTo>
                    <a:pt x="7383" y="5306"/>
                  </a:lnTo>
                  <a:cubicBezTo>
                    <a:pt x="7377" y="5304"/>
                    <a:pt x="7371" y="5274"/>
                    <a:pt x="7365" y="5260"/>
                  </a:cubicBezTo>
                  <a:lnTo>
                    <a:pt x="7365" y="5239"/>
                  </a:lnTo>
                  <a:close/>
                  <a:moveTo>
                    <a:pt x="276" y="5890"/>
                  </a:moveTo>
                  <a:cubicBezTo>
                    <a:pt x="288" y="5920"/>
                    <a:pt x="299" y="5940"/>
                    <a:pt x="305" y="5958"/>
                  </a:cubicBezTo>
                  <a:lnTo>
                    <a:pt x="7551" y="5958"/>
                  </a:lnTo>
                  <a:cubicBezTo>
                    <a:pt x="7546" y="5953"/>
                    <a:pt x="7542" y="5935"/>
                    <a:pt x="7535" y="5917"/>
                  </a:cubicBezTo>
                  <a:lnTo>
                    <a:pt x="7535" y="5890"/>
                  </a:lnTo>
                  <a:close/>
                  <a:moveTo>
                    <a:pt x="7551" y="5958"/>
                  </a:moveTo>
                  <a:lnTo>
                    <a:pt x="7551" y="5958"/>
                  </a:lnTo>
                  <a:cubicBezTo>
                    <a:pt x="7552" y="5958"/>
                    <a:pt x="7553" y="5959"/>
                    <a:pt x="7553" y="5959"/>
                  </a:cubicBezTo>
                  <a:cubicBezTo>
                    <a:pt x="7554" y="5959"/>
                    <a:pt x="7555" y="5958"/>
                    <a:pt x="7556" y="5958"/>
                  </a:cubicBezTo>
                  <a:close/>
                  <a:moveTo>
                    <a:pt x="244" y="6538"/>
                  </a:moveTo>
                  <a:lnTo>
                    <a:pt x="235" y="6609"/>
                  </a:lnTo>
                  <a:lnTo>
                    <a:pt x="7710" y="6609"/>
                  </a:lnTo>
                  <a:cubicBezTo>
                    <a:pt x="7706" y="6603"/>
                    <a:pt x="7702" y="6589"/>
                    <a:pt x="7700" y="6577"/>
                  </a:cubicBezTo>
                  <a:lnTo>
                    <a:pt x="7700" y="6538"/>
                  </a:lnTo>
                  <a:close/>
                  <a:moveTo>
                    <a:pt x="7710" y="6609"/>
                  </a:moveTo>
                  <a:cubicBezTo>
                    <a:pt x="7711" y="6611"/>
                    <a:pt x="7712" y="6612"/>
                    <a:pt x="7714" y="6612"/>
                  </a:cubicBezTo>
                  <a:cubicBezTo>
                    <a:pt x="7715" y="6612"/>
                    <a:pt x="7716" y="6611"/>
                    <a:pt x="7717" y="6609"/>
                  </a:cubicBezTo>
                  <a:close/>
                  <a:moveTo>
                    <a:pt x="150" y="7198"/>
                  </a:moveTo>
                  <a:lnTo>
                    <a:pt x="138" y="7266"/>
                  </a:lnTo>
                  <a:lnTo>
                    <a:pt x="7866" y="7266"/>
                  </a:lnTo>
                  <a:cubicBezTo>
                    <a:pt x="7863" y="7259"/>
                    <a:pt x="7859" y="7244"/>
                    <a:pt x="7855" y="7228"/>
                  </a:cubicBezTo>
                  <a:lnTo>
                    <a:pt x="7861" y="7198"/>
                  </a:lnTo>
                  <a:close/>
                  <a:moveTo>
                    <a:pt x="7866" y="7266"/>
                  </a:moveTo>
                  <a:lnTo>
                    <a:pt x="7866" y="7266"/>
                  </a:lnTo>
                  <a:cubicBezTo>
                    <a:pt x="7867" y="7268"/>
                    <a:pt x="7868" y="7269"/>
                    <a:pt x="7870" y="7269"/>
                  </a:cubicBezTo>
                  <a:cubicBezTo>
                    <a:pt x="7871" y="7269"/>
                    <a:pt x="7872" y="7268"/>
                    <a:pt x="7873" y="7266"/>
                  </a:cubicBezTo>
                  <a:close/>
                  <a:moveTo>
                    <a:pt x="59" y="7850"/>
                  </a:moveTo>
                  <a:lnTo>
                    <a:pt x="47" y="7920"/>
                  </a:lnTo>
                  <a:lnTo>
                    <a:pt x="8016" y="7920"/>
                  </a:lnTo>
                  <a:cubicBezTo>
                    <a:pt x="8012" y="7914"/>
                    <a:pt x="8009" y="7903"/>
                    <a:pt x="8008" y="7891"/>
                  </a:cubicBezTo>
                  <a:lnTo>
                    <a:pt x="8017" y="7850"/>
                  </a:lnTo>
                  <a:close/>
                  <a:moveTo>
                    <a:pt x="8016" y="7920"/>
                  </a:moveTo>
                  <a:lnTo>
                    <a:pt x="8016" y="7920"/>
                  </a:lnTo>
                  <a:cubicBezTo>
                    <a:pt x="8018" y="7923"/>
                    <a:pt x="8021" y="7925"/>
                    <a:pt x="8023" y="7925"/>
                  </a:cubicBezTo>
                  <a:cubicBezTo>
                    <a:pt x="8026" y="7925"/>
                    <a:pt x="8028" y="7923"/>
                    <a:pt x="8031" y="792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31"/>
            <p:cNvSpPr/>
            <p:nvPr/>
          </p:nvSpPr>
          <p:spPr>
            <a:xfrm>
              <a:off x="2717675" y="3157368"/>
              <a:ext cx="337177" cy="475129"/>
            </a:xfrm>
            <a:custGeom>
              <a:rect b="b" l="l" r="r" t="t"/>
              <a:pathLst>
                <a:path extrusionOk="0" h="12337" w="8755">
                  <a:moveTo>
                    <a:pt x="697" y="1"/>
                  </a:moveTo>
                  <a:cubicBezTo>
                    <a:pt x="165" y="1"/>
                    <a:pt x="0" y="568"/>
                    <a:pt x="731" y="1741"/>
                  </a:cubicBezTo>
                  <a:cubicBezTo>
                    <a:pt x="1380" y="2774"/>
                    <a:pt x="3603" y="6622"/>
                    <a:pt x="3676" y="6836"/>
                  </a:cubicBezTo>
                  <a:cubicBezTo>
                    <a:pt x="3750" y="7053"/>
                    <a:pt x="5037" y="11518"/>
                    <a:pt x="5158" y="12233"/>
                  </a:cubicBezTo>
                  <a:cubicBezTo>
                    <a:pt x="5170" y="12305"/>
                    <a:pt x="5251" y="12336"/>
                    <a:pt x="5381" y="12336"/>
                  </a:cubicBezTo>
                  <a:cubicBezTo>
                    <a:pt x="6169" y="12336"/>
                    <a:pt x="8754" y="11183"/>
                    <a:pt x="8669" y="10811"/>
                  </a:cubicBezTo>
                  <a:cubicBezTo>
                    <a:pt x="8434" y="9787"/>
                    <a:pt x="7601" y="6921"/>
                    <a:pt x="7008" y="5733"/>
                  </a:cubicBezTo>
                  <a:cubicBezTo>
                    <a:pt x="6521" y="4757"/>
                    <a:pt x="2697" y="1076"/>
                    <a:pt x="1597" y="345"/>
                  </a:cubicBezTo>
                  <a:cubicBezTo>
                    <a:pt x="1254" y="117"/>
                    <a:pt x="938" y="1"/>
                    <a:pt x="697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31"/>
            <p:cNvSpPr/>
            <p:nvPr/>
          </p:nvSpPr>
          <p:spPr>
            <a:xfrm>
              <a:off x="2902724" y="3600791"/>
              <a:ext cx="76062" cy="193410"/>
            </a:xfrm>
            <a:custGeom>
              <a:rect b="b" l="l" r="r" t="t"/>
              <a:pathLst>
                <a:path extrusionOk="0" h="5022" w="1975">
                  <a:moveTo>
                    <a:pt x="238" y="1"/>
                  </a:moveTo>
                  <a:cubicBezTo>
                    <a:pt x="106" y="646"/>
                    <a:pt x="27" y="1297"/>
                    <a:pt x="1" y="1954"/>
                  </a:cubicBezTo>
                  <a:cubicBezTo>
                    <a:pt x="1" y="2682"/>
                    <a:pt x="695" y="5022"/>
                    <a:pt x="1306" y="5022"/>
                  </a:cubicBezTo>
                  <a:cubicBezTo>
                    <a:pt x="1322" y="5022"/>
                    <a:pt x="1339" y="5020"/>
                    <a:pt x="1356" y="5017"/>
                  </a:cubicBezTo>
                  <a:cubicBezTo>
                    <a:pt x="1975" y="4882"/>
                    <a:pt x="1438" y="3151"/>
                    <a:pt x="1400" y="2705"/>
                  </a:cubicBezTo>
                  <a:cubicBezTo>
                    <a:pt x="1372" y="2403"/>
                    <a:pt x="1409" y="2265"/>
                    <a:pt x="1490" y="2265"/>
                  </a:cubicBezTo>
                  <a:cubicBezTo>
                    <a:pt x="1527" y="2265"/>
                    <a:pt x="1574" y="2295"/>
                    <a:pt x="1628" y="2353"/>
                  </a:cubicBezTo>
                  <a:cubicBezTo>
                    <a:pt x="1142" y="1479"/>
                    <a:pt x="470" y="444"/>
                    <a:pt x="238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31"/>
            <p:cNvSpPr/>
            <p:nvPr/>
          </p:nvSpPr>
          <p:spPr>
            <a:xfrm>
              <a:off x="2911774" y="3548069"/>
              <a:ext cx="190367" cy="291424"/>
            </a:xfrm>
            <a:custGeom>
              <a:rect b="b" l="l" r="r" t="t"/>
              <a:pathLst>
                <a:path extrusionOk="0" h="7567" w="4943">
                  <a:moveTo>
                    <a:pt x="3479" y="0"/>
                  </a:moveTo>
                  <a:lnTo>
                    <a:pt x="0" y="1370"/>
                  </a:lnTo>
                  <a:cubicBezTo>
                    <a:pt x="238" y="1833"/>
                    <a:pt x="1649" y="4021"/>
                    <a:pt x="2312" y="5690"/>
                  </a:cubicBezTo>
                  <a:cubicBezTo>
                    <a:pt x="2596" y="6402"/>
                    <a:pt x="2402" y="7566"/>
                    <a:pt x="2938" y="7566"/>
                  </a:cubicBezTo>
                  <a:cubicBezTo>
                    <a:pt x="2950" y="7566"/>
                    <a:pt x="2962" y="7566"/>
                    <a:pt x="2974" y="7565"/>
                  </a:cubicBezTo>
                  <a:cubicBezTo>
                    <a:pt x="3494" y="7521"/>
                    <a:pt x="3561" y="6673"/>
                    <a:pt x="3561" y="6673"/>
                  </a:cubicBezTo>
                  <a:cubicBezTo>
                    <a:pt x="3561" y="6673"/>
                    <a:pt x="3951" y="6521"/>
                    <a:pt x="4203" y="5869"/>
                  </a:cubicBezTo>
                  <a:cubicBezTo>
                    <a:pt x="4203" y="5869"/>
                    <a:pt x="4558" y="5676"/>
                    <a:pt x="4605" y="4954"/>
                  </a:cubicBezTo>
                  <a:cubicBezTo>
                    <a:pt x="4726" y="4819"/>
                    <a:pt x="4796" y="4646"/>
                    <a:pt x="4808" y="4464"/>
                  </a:cubicBezTo>
                  <a:cubicBezTo>
                    <a:pt x="4943" y="2857"/>
                    <a:pt x="4098" y="1291"/>
                    <a:pt x="3479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31"/>
            <p:cNvSpPr/>
            <p:nvPr/>
          </p:nvSpPr>
          <p:spPr>
            <a:xfrm>
              <a:off x="3021186" y="3679933"/>
              <a:ext cx="30810" cy="124935"/>
            </a:xfrm>
            <a:custGeom>
              <a:rect b="b" l="l" r="r" t="t"/>
              <a:pathLst>
                <a:path extrusionOk="0" h="3244" w="800">
                  <a:moveTo>
                    <a:pt x="14" y="1"/>
                  </a:moveTo>
                  <a:cubicBezTo>
                    <a:pt x="6" y="1"/>
                    <a:pt x="0" y="8"/>
                    <a:pt x="7" y="23"/>
                  </a:cubicBezTo>
                  <a:cubicBezTo>
                    <a:pt x="207" y="506"/>
                    <a:pt x="374" y="1005"/>
                    <a:pt x="506" y="1513"/>
                  </a:cubicBezTo>
                  <a:cubicBezTo>
                    <a:pt x="615" y="2079"/>
                    <a:pt x="682" y="2654"/>
                    <a:pt x="705" y="3229"/>
                  </a:cubicBezTo>
                  <a:cubicBezTo>
                    <a:pt x="705" y="3237"/>
                    <a:pt x="711" y="3243"/>
                    <a:pt x="720" y="3243"/>
                  </a:cubicBezTo>
                  <a:cubicBezTo>
                    <a:pt x="729" y="3243"/>
                    <a:pt x="735" y="3237"/>
                    <a:pt x="735" y="3229"/>
                  </a:cubicBezTo>
                  <a:cubicBezTo>
                    <a:pt x="799" y="2111"/>
                    <a:pt x="556" y="996"/>
                    <a:pt x="31" y="11"/>
                  </a:cubicBezTo>
                  <a:cubicBezTo>
                    <a:pt x="26" y="4"/>
                    <a:pt x="20" y="1"/>
                    <a:pt x="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31"/>
            <p:cNvSpPr/>
            <p:nvPr/>
          </p:nvSpPr>
          <p:spPr>
            <a:xfrm>
              <a:off x="3057810" y="3658713"/>
              <a:ext cx="21528" cy="115191"/>
            </a:xfrm>
            <a:custGeom>
              <a:rect b="b" l="l" r="r" t="t"/>
              <a:pathLst>
                <a:path extrusionOk="0" h="2991" w="559">
                  <a:moveTo>
                    <a:pt x="11" y="0"/>
                  </a:moveTo>
                  <a:cubicBezTo>
                    <a:pt x="5" y="0"/>
                    <a:pt x="0" y="10"/>
                    <a:pt x="7" y="28"/>
                  </a:cubicBezTo>
                  <a:cubicBezTo>
                    <a:pt x="159" y="515"/>
                    <a:pt x="423" y="1386"/>
                    <a:pt x="394" y="2990"/>
                  </a:cubicBezTo>
                  <a:lnTo>
                    <a:pt x="403" y="2990"/>
                  </a:lnTo>
                  <a:cubicBezTo>
                    <a:pt x="558" y="1984"/>
                    <a:pt x="429" y="958"/>
                    <a:pt x="27" y="19"/>
                  </a:cubicBezTo>
                  <a:cubicBezTo>
                    <a:pt x="23" y="6"/>
                    <a:pt x="17" y="0"/>
                    <a:pt x="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31"/>
            <p:cNvSpPr/>
            <p:nvPr/>
          </p:nvSpPr>
          <p:spPr>
            <a:xfrm>
              <a:off x="3077721" y="3647621"/>
              <a:ext cx="15058" cy="90928"/>
            </a:xfrm>
            <a:custGeom>
              <a:rect b="b" l="l" r="r" t="t"/>
              <a:pathLst>
                <a:path extrusionOk="0" h="2361" w="391">
                  <a:moveTo>
                    <a:pt x="16" y="1"/>
                  </a:moveTo>
                  <a:cubicBezTo>
                    <a:pt x="8" y="1"/>
                    <a:pt x="1" y="12"/>
                    <a:pt x="6" y="31"/>
                  </a:cubicBezTo>
                  <a:cubicBezTo>
                    <a:pt x="235" y="879"/>
                    <a:pt x="273" y="1442"/>
                    <a:pt x="293" y="2360"/>
                  </a:cubicBezTo>
                  <a:lnTo>
                    <a:pt x="305" y="2360"/>
                  </a:lnTo>
                  <a:cubicBezTo>
                    <a:pt x="390" y="1313"/>
                    <a:pt x="305" y="923"/>
                    <a:pt x="32" y="20"/>
                  </a:cubicBezTo>
                  <a:cubicBezTo>
                    <a:pt x="29" y="6"/>
                    <a:pt x="22" y="1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31"/>
            <p:cNvSpPr/>
            <p:nvPr/>
          </p:nvSpPr>
          <p:spPr>
            <a:xfrm>
              <a:off x="2714941" y="3154787"/>
              <a:ext cx="336022" cy="449325"/>
            </a:xfrm>
            <a:custGeom>
              <a:rect b="b" l="l" r="r" t="t"/>
              <a:pathLst>
                <a:path extrusionOk="0" h="11667" w="8725">
                  <a:moveTo>
                    <a:pt x="647" y="1"/>
                  </a:moveTo>
                  <a:cubicBezTo>
                    <a:pt x="65" y="1"/>
                    <a:pt x="1" y="601"/>
                    <a:pt x="315" y="1210"/>
                  </a:cubicBezTo>
                  <a:cubicBezTo>
                    <a:pt x="805" y="2152"/>
                    <a:pt x="3416" y="6551"/>
                    <a:pt x="3592" y="6786"/>
                  </a:cubicBezTo>
                  <a:cubicBezTo>
                    <a:pt x="3771" y="7021"/>
                    <a:pt x="4879" y="11667"/>
                    <a:pt x="4879" y="11667"/>
                  </a:cubicBezTo>
                  <a:lnTo>
                    <a:pt x="8725" y="9825"/>
                  </a:lnTo>
                  <a:cubicBezTo>
                    <a:pt x="8725" y="9825"/>
                    <a:pt x="7481" y="5930"/>
                    <a:pt x="6950" y="5352"/>
                  </a:cubicBezTo>
                  <a:cubicBezTo>
                    <a:pt x="6290" y="4642"/>
                    <a:pt x="3929" y="1920"/>
                    <a:pt x="2087" y="635"/>
                  </a:cubicBezTo>
                  <a:cubicBezTo>
                    <a:pt x="1437" y="180"/>
                    <a:pt x="965" y="1"/>
                    <a:pt x="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31"/>
            <p:cNvSpPr/>
            <p:nvPr/>
          </p:nvSpPr>
          <p:spPr>
            <a:xfrm>
              <a:off x="2720294" y="3154710"/>
              <a:ext cx="325161" cy="435846"/>
            </a:xfrm>
            <a:custGeom>
              <a:rect b="b" l="l" r="r" t="t"/>
              <a:pathLst>
                <a:path extrusionOk="0" h="11317" w="8443">
                  <a:moveTo>
                    <a:pt x="605" y="1"/>
                  </a:moveTo>
                  <a:lnTo>
                    <a:pt x="27" y="294"/>
                  </a:lnTo>
                  <a:cubicBezTo>
                    <a:pt x="15" y="323"/>
                    <a:pt x="6" y="353"/>
                    <a:pt x="0" y="385"/>
                  </a:cubicBezTo>
                  <a:lnTo>
                    <a:pt x="719" y="18"/>
                  </a:lnTo>
                  <a:cubicBezTo>
                    <a:pt x="681" y="9"/>
                    <a:pt x="643" y="4"/>
                    <a:pt x="605" y="1"/>
                  </a:cubicBezTo>
                  <a:close/>
                  <a:moveTo>
                    <a:pt x="1444" y="312"/>
                  </a:moveTo>
                  <a:lnTo>
                    <a:pt x="83" y="1001"/>
                  </a:lnTo>
                  <a:cubicBezTo>
                    <a:pt x="91" y="1024"/>
                    <a:pt x="100" y="1045"/>
                    <a:pt x="109" y="1065"/>
                  </a:cubicBezTo>
                  <a:lnTo>
                    <a:pt x="1517" y="353"/>
                  </a:lnTo>
                  <a:lnTo>
                    <a:pt x="1444" y="312"/>
                  </a:lnTo>
                  <a:close/>
                  <a:moveTo>
                    <a:pt x="2080" y="725"/>
                  </a:moveTo>
                  <a:lnTo>
                    <a:pt x="382" y="1587"/>
                  </a:lnTo>
                  <a:lnTo>
                    <a:pt x="417" y="1649"/>
                  </a:lnTo>
                  <a:lnTo>
                    <a:pt x="2145" y="772"/>
                  </a:lnTo>
                  <a:cubicBezTo>
                    <a:pt x="2124" y="754"/>
                    <a:pt x="2104" y="740"/>
                    <a:pt x="2080" y="728"/>
                  </a:cubicBezTo>
                  <a:lnTo>
                    <a:pt x="2080" y="725"/>
                  </a:lnTo>
                  <a:close/>
                  <a:moveTo>
                    <a:pt x="2655" y="1171"/>
                  </a:moveTo>
                  <a:lnTo>
                    <a:pt x="701" y="2159"/>
                  </a:lnTo>
                  <a:lnTo>
                    <a:pt x="737" y="2221"/>
                  </a:lnTo>
                  <a:lnTo>
                    <a:pt x="2708" y="1221"/>
                  </a:lnTo>
                  <a:lnTo>
                    <a:pt x="2655" y="1171"/>
                  </a:lnTo>
                  <a:close/>
                  <a:moveTo>
                    <a:pt x="3198" y="1634"/>
                  </a:moveTo>
                  <a:lnTo>
                    <a:pt x="1036" y="2731"/>
                  </a:lnTo>
                  <a:lnTo>
                    <a:pt x="1071" y="2790"/>
                  </a:lnTo>
                  <a:lnTo>
                    <a:pt x="3253" y="1684"/>
                  </a:lnTo>
                  <a:lnTo>
                    <a:pt x="3198" y="1634"/>
                  </a:lnTo>
                  <a:close/>
                  <a:moveTo>
                    <a:pt x="3714" y="2110"/>
                  </a:moveTo>
                  <a:lnTo>
                    <a:pt x="1367" y="3300"/>
                  </a:lnTo>
                  <a:lnTo>
                    <a:pt x="1405" y="3362"/>
                  </a:lnTo>
                  <a:lnTo>
                    <a:pt x="3764" y="2162"/>
                  </a:lnTo>
                  <a:lnTo>
                    <a:pt x="3714" y="2110"/>
                  </a:lnTo>
                  <a:close/>
                  <a:moveTo>
                    <a:pt x="4213" y="2594"/>
                  </a:moveTo>
                  <a:lnTo>
                    <a:pt x="4213" y="2599"/>
                  </a:lnTo>
                  <a:lnTo>
                    <a:pt x="1702" y="3872"/>
                  </a:lnTo>
                  <a:lnTo>
                    <a:pt x="1737" y="3934"/>
                  </a:lnTo>
                  <a:lnTo>
                    <a:pt x="4265" y="2649"/>
                  </a:lnTo>
                  <a:cubicBezTo>
                    <a:pt x="4251" y="2623"/>
                    <a:pt x="4233" y="2611"/>
                    <a:pt x="4213" y="2594"/>
                  </a:cubicBezTo>
                  <a:close/>
                  <a:moveTo>
                    <a:pt x="4702" y="3086"/>
                  </a:moveTo>
                  <a:lnTo>
                    <a:pt x="2036" y="4441"/>
                  </a:lnTo>
                  <a:cubicBezTo>
                    <a:pt x="2048" y="4459"/>
                    <a:pt x="2057" y="4480"/>
                    <a:pt x="2071" y="4500"/>
                  </a:cubicBezTo>
                  <a:lnTo>
                    <a:pt x="4752" y="3139"/>
                  </a:lnTo>
                  <a:lnTo>
                    <a:pt x="4702" y="3086"/>
                  </a:lnTo>
                  <a:close/>
                  <a:moveTo>
                    <a:pt x="5178" y="3573"/>
                  </a:moveTo>
                  <a:lnTo>
                    <a:pt x="2373" y="4999"/>
                  </a:lnTo>
                  <a:lnTo>
                    <a:pt x="2406" y="5057"/>
                  </a:lnTo>
                  <a:lnTo>
                    <a:pt x="5227" y="3626"/>
                  </a:lnTo>
                  <a:lnTo>
                    <a:pt x="5178" y="3573"/>
                  </a:lnTo>
                  <a:close/>
                  <a:moveTo>
                    <a:pt x="5647" y="4075"/>
                  </a:moveTo>
                  <a:lnTo>
                    <a:pt x="2720" y="5565"/>
                  </a:lnTo>
                  <a:cubicBezTo>
                    <a:pt x="2731" y="5588"/>
                    <a:pt x="2740" y="5606"/>
                    <a:pt x="2755" y="5626"/>
                  </a:cubicBezTo>
                  <a:lnTo>
                    <a:pt x="5706" y="4128"/>
                  </a:lnTo>
                  <a:lnTo>
                    <a:pt x="5647" y="4075"/>
                  </a:lnTo>
                  <a:close/>
                  <a:moveTo>
                    <a:pt x="6110" y="4579"/>
                  </a:moveTo>
                  <a:lnTo>
                    <a:pt x="3051" y="6131"/>
                  </a:lnTo>
                  <a:cubicBezTo>
                    <a:pt x="3063" y="6152"/>
                    <a:pt x="3074" y="6172"/>
                    <a:pt x="3086" y="6190"/>
                  </a:cubicBezTo>
                  <a:lnTo>
                    <a:pt x="6157" y="4629"/>
                  </a:lnTo>
                  <a:lnTo>
                    <a:pt x="6110" y="4579"/>
                  </a:lnTo>
                  <a:close/>
                  <a:moveTo>
                    <a:pt x="6565" y="5084"/>
                  </a:moveTo>
                  <a:lnTo>
                    <a:pt x="3394" y="6694"/>
                  </a:lnTo>
                  <a:cubicBezTo>
                    <a:pt x="3412" y="6718"/>
                    <a:pt x="3423" y="6738"/>
                    <a:pt x="3432" y="6753"/>
                  </a:cubicBezTo>
                  <a:lnTo>
                    <a:pt x="6615" y="5137"/>
                  </a:lnTo>
                  <a:lnTo>
                    <a:pt x="6565" y="5084"/>
                  </a:lnTo>
                  <a:close/>
                  <a:moveTo>
                    <a:pt x="6981" y="5612"/>
                  </a:moveTo>
                  <a:lnTo>
                    <a:pt x="3632" y="7319"/>
                  </a:lnTo>
                  <a:cubicBezTo>
                    <a:pt x="3632" y="7339"/>
                    <a:pt x="3646" y="7363"/>
                    <a:pt x="3655" y="7386"/>
                  </a:cubicBezTo>
                  <a:lnTo>
                    <a:pt x="7017" y="5679"/>
                  </a:lnTo>
                  <a:lnTo>
                    <a:pt x="6981" y="5612"/>
                  </a:lnTo>
                  <a:close/>
                  <a:moveTo>
                    <a:pt x="7269" y="6201"/>
                  </a:moveTo>
                  <a:lnTo>
                    <a:pt x="3811" y="7964"/>
                  </a:lnTo>
                  <a:cubicBezTo>
                    <a:pt x="3811" y="7988"/>
                    <a:pt x="3825" y="8011"/>
                    <a:pt x="3831" y="8035"/>
                  </a:cubicBezTo>
                  <a:lnTo>
                    <a:pt x="7298" y="6272"/>
                  </a:lnTo>
                  <a:cubicBezTo>
                    <a:pt x="7289" y="6251"/>
                    <a:pt x="7281" y="6231"/>
                    <a:pt x="7272" y="6201"/>
                  </a:cubicBezTo>
                  <a:close/>
                  <a:moveTo>
                    <a:pt x="7521" y="6811"/>
                  </a:moveTo>
                  <a:lnTo>
                    <a:pt x="3981" y="8610"/>
                  </a:lnTo>
                  <a:cubicBezTo>
                    <a:pt x="3981" y="8633"/>
                    <a:pt x="3993" y="8656"/>
                    <a:pt x="3998" y="8680"/>
                  </a:cubicBezTo>
                  <a:lnTo>
                    <a:pt x="7548" y="6879"/>
                  </a:lnTo>
                  <a:lnTo>
                    <a:pt x="7521" y="6811"/>
                  </a:lnTo>
                  <a:close/>
                  <a:moveTo>
                    <a:pt x="7759" y="7430"/>
                  </a:moveTo>
                  <a:lnTo>
                    <a:pt x="4148" y="9264"/>
                  </a:lnTo>
                  <a:cubicBezTo>
                    <a:pt x="4148" y="9287"/>
                    <a:pt x="4160" y="9311"/>
                    <a:pt x="4163" y="9331"/>
                  </a:cubicBezTo>
                  <a:lnTo>
                    <a:pt x="7785" y="7504"/>
                  </a:lnTo>
                  <a:cubicBezTo>
                    <a:pt x="7776" y="7480"/>
                    <a:pt x="7768" y="7457"/>
                    <a:pt x="7762" y="7436"/>
                  </a:cubicBezTo>
                  <a:lnTo>
                    <a:pt x="7759" y="7430"/>
                  </a:lnTo>
                  <a:close/>
                  <a:moveTo>
                    <a:pt x="7985" y="8055"/>
                  </a:moveTo>
                  <a:lnTo>
                    <a:pt x="4312" y="9918"/>
                  </a:lnTo>
                  <a:cubicBezTo>
                    <a:pt x="4312" y="9944"/>
                    <a:pt x="4321" y="9965"/>
                    <a:pt x="4327" y="9988"/>
                  </a:cubicBezTo>
                  <a:lnTo>
                    <a:pt x="8008" y="8120"/>
                  </a:lnTo>
                  <a:cubicBezTo>
                    <a:pt x="8002" y="8105"/>
                    <a:pt x="7993" y="8082"/>
                    <a:pt x="7993" y="8061"/>
                  </a:cubicBezTo>
                  <a:lnTo>
                    <a:pt x="7985" y="8055"/>
                  </a:lnTo>
                  <a:close/>
                  <a:moveTo>
                    <a:pt x="8205" y="8680"/>
                  </a:moveTo>
                  <a:lnTo>
                    <a:pt x="4474" y="10575"/>
                  </a:lnTo>
                  <a:cubicBezTo>
                    <a:pt x="4474" y="10598"/>
                    <a:pt x="4482" y="10622"/>
                    <a:pt x="4488" y="10645"/>
                  </a:cubicBezTo>
                  <a:lnTo>
                    <a:pt x="8231" y="8744"/>
                  </a:lnTo>
                  <a:cubicBezTo>
                    <a:pt x="8222" y="8730"/>
                    <a:pt x="8216" y="8709"/>
                    <a:pt x="8208" y="8686"/>
                  </a:cubicBezTo>
                  <a:lnTo>
                    <a:pt x="8205" y="8680"/>
                  </a:lnTo>
                  <a:close/>
                  <a:moveTo>
                    <a:pt x="8419" y="9308"/>
                  </a:moveTo>
                  <a:lnTo>
                    <a:pt x="4635" y="11246"/>
                  </a:lnTo>
                  <a:cubicBezTo>
                    <a:pt x="4635" y="11270"/>
                    <a:pt x="4644" y="11293"/>
                    <a:pt x="4650" y="11317"/>
                  </a:cubicBezTo>
                  <a:lnTo>
                    <a:pt x="8442" y="9390"/>
                  </a:lnTo>
                  <a:cubicBezTo>
                    <a:pt x="8433" y="9360"/>
                    <a:pt x="8428" y="9337"/>
                    <a:pt x="8419" y="9314"/>
                  </a:cubicBezTo>
                  <a:lnTo>
                    <a:pt x="8419" y="9308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31"/>
            <p:cNvSpPr/>
            <p:nvPr/>
          </p:nvSpPr>
          <p:spPr>
            <a:xfrm>
              <a:off x="2751643" y="3248101"/>
              <a:ext cx="152240" cy="358243"/>
            </a:xfrm>
            <a:custGeom>
              <a:rect b="b" l="l" r="r" t="t"/>
              <a:pathLst>
                <a:path extrusionOk="0" h="9302" w="3953">
                  <a:moveTo>
                    <a:pt x="93" y="0"/>
                  </a:moveTo>
                  <a:cubicBezTo>
                    <a:pt x="85" y="0"/>
                    <a:pt x="78" y="9"/>
                    <a:pt x="78" y="19"/>
                  </a:cubicBezTo>
                  <a:cubicBezTo>
                    <a:pt x="163" y="201"/>
                    <a:pt x="260" y="377"/>
                    <a:pt x="360" y="553"/>
                  </a:cubicBezTo>
                  <a:lnTo>
                    <a:pt x="319" y="503"/>
                  </a:lnTo>
                  <a:cubicBezTo>
                    <a:pt x="225" y="391"/>
                    <a:pt x="125" y="283"/>
                    <a:pt x="19" y="177"/>
                  </a:cubicBezTo>
                  <a:cubicBezTo>
                    <a:pt x="19" y="176"/>
                    <a:pt x="19" y="176"/>
                    <a:pt x="18" y="176"/>
                  </a:cubicBezTo>
                  <a:cubicBezTo>
                    <a:pt x="13" y="176"/>
                    <a:pt x="1" y="184"/>
                    <a:pt x="8" y="189"/>
                  </a:cubicBezTo>
                  <a:cubicBezTo>
                    <a:pt x="93" y="312"/>
                    <a:pt x="184" y="430"/>
                    <a:pt x="283" y="544"/>
                  </a:cubicBezTo>
                  <a:cubicBezTo>
                    <a:pt x="351" y="620"/>
                    <a:pt x="421" y="708"/>
                    <a:pt x="495" y="785"/>
                  </a:cubicBezTo>
                  <a:cubicBezTo>
                    <a:pt x="539" y="861"/>
                    <a:pt x="2530" y="4278"/>
                    <a:pt x="2633" y="4586"/>
                  </a:cubicBezTo>
                  <a:cubicBezTo>
                    <a:pt x="2736" y="4891"/>
                    <a:pt x="3838" y="9232"/>
                    <a:pt x="3838" y="9232"/>
                  </a:cubicBezTo>
                  <a:cubicBezTo>
                    <a:pt x="3860" y="9282"/>
                    <a:pt x="3878" y="9301"/>
                    <a:pt x="3893" y="9301"/>
                  </a:cubicBezTo>
                  <a:cubicBezTo>
                    <a:pt x="3909" y="9301"/>
                    <a:pt x="3922" y="9279"/>
                    <a:pt x="3932" y="9247"/>
                  </a:cubicBezTo>
                  <a:cubicBezTo>
                    <a:pt x="3953" y="9188"/>
                    <a:pt x="2859" y="4906"/>
                    <a:pt x="2750" y="4571"/>
                  </a:cubicBezTo>
                  <a:cubicBezTo>
                    <a:pt x="2648" y="4257"/>
                    <a:pt x="873" y="1274"/>
                    <a:pt x="682" y="958"/>
                  </a:cubicBezTo>
                  <a:cubicBezTo>
                    <a:pt x="495" y="641"/>
                    <a:pt x="316" y="309"/>
                    <a:pt x="105" y="7"/>
                  </a:cubicBezTo>
                  <a:cubicBezTo>
                    <a:pt x="101" y="2"/>
                    <a:pt x="97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31"/>
            <p:cNvSpPr/>
            <p:nvPr/>
          </p:nvSpPr>
          <p:spPr>
            <a:xfrm>
              <a:off x="2901954" y="3506360"/>
              <a:ext cx="126552" cy="60465"/>
            </a:xfrm>
            <a:custGeom>
              <a:rect b="b" l="l" r="r" t="t"/>
              <a:pathLst>
                <a:path extrusionOk="0" h="1570" w="3286">
                  <a:moveTo>
                    <a:pt x="3276" y="1"/>
                  </a:moveTo>
                  <a:cubicBezTo>
                    <a:pt x="3130" y="45"/>
                    <a:pt x="1898" y="614"/>
                    <a:pt x="1631" y="743"/>
                  </a:cubicBezTo>
                  <a:cubicBezTo>
                    <a:pt x="1367" y="875"/>
                    <a:pt x="276" y="1394"/>
                    <a:pt x="6" y="1549"/>
                  </a:cubicBezTo>
                  <a:cubicBezTo>
                    <a:pt x="0" y="1552"/>
                    <a:pt x="0" y="1561"/>
                    <a:pt x="3" y="1564"/>
                  </a:cubicBezTo>
                  <a:cubicBezTo>
                    <a:pt x="6" y="1567"/>
                    <a:pt x="12" y="1570"/>
                    <a:pt x="15" y="1570"/>
                  </a:cubicBezTo>
                  <a:cubicBezTo>
                    <a:pt x="299" y="1464"/>
                    <a:pt x="1402" y="945"/>
                    <a:pt x="1675" y="819"/>
                  </a:cubicBezTo>
                  <a:cubicBezTo>
                    <a:pt x="1948" y="693"/>
                    <a:pt x="3153" y="100"/>
                    <a:pt x="3279" y="18"/>
                  </a:cubicBezTo>
                  <a:cubicBezTo>
                    <a:pt x="3282" y="15"/>
                    <a:pt x="3285" y="9"/>
                    <a:pt x="3282" y="4"/>
                  </a:cubicBezTo>
                  <a:cubicBezTo>
                    <a:pt x="3282" y="4"/>
                    <a:pt x="3279" y="1"/>
                    <a:pt x="3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31"/>
            <p:cNvSpPr/>
            <p:nvPr/>
          </p:nvSpPr>
          <p:spPr>
            <a:xfrm>
              <a:off x="2662565" y="3059818"/>
              <a:ext cx="74483" cy="130326"/>
            </a:xfrm>
            <a:custGeom>
              <a:rect b="b" l="l" r="r" t="t"/>
              <a:pathLst>
                <a:path extrusionOk="0" h="3384" w="1934">
                  <a:moveTo>
                    <a:pt x="1813" y="1"/>
                  </a:moveTo>
                  <a:lnTo>
                    <a:pt x="1584" y="115"/>
                  </a:lnTo>
                  <a:lnTo>
                    <a:pt x="1" y="992"/>
                  </a:lnTo>
                  <a:lnTo>
                    <a:pt x="203" y="2306"/>
                  </a:lnTo>
                  <a:lnTo>
                    <a:pt x="218" y="2400"/>
                  </a:lnTo>
                  <a:cubicBezTo>
                    <a:pt x="218" y="2400"/>
                    <a:pt x="109" y="3350"/>
                    <a:pt x="335" y="3377"/>
                  </a:cubicBezTo>
                  <a:cubicBezTo>
                    <a:pt x="375" y="3381"/>
                    <a:pt x="416" y="3383"/>
                    <a:pt x="456" y="3383"/>
                  </a:cubicBezTo>
                  <a:cubicBezTo>
                    <a:pt x="1128" y="3383"/>
                    <a:pt x="1863" y="2799"/>
                    <a:pt x="1904" y="2658"/>
                  </a:cubicBezTo>
                  <a:cubicBezTo>
                    <a:pt x="1934" y="2268"/>
                    <a:pt x="1934" y="1875"/>
                    <a:pt x="1910" y="1485"/>
                  </a:cubicBezTo>
                  <a:cubicBezTo>
                    <a:pt x="1910" y="1429"/>
                    <a:pt x="1919" y="1379"/>
                    <a:pt x="1910" y="1321"/>
                  </a:cubicBezTo>
                  <a:cubicBezTo>
                    <a:pt x="1898" y="1262"/>
                    <a:pt x="1904" y="1227"/>
                    <a:pt x="1898" y="1159"/>
                  </a:cubicBezTo>
                  <a:cubicBezTo>
                    <a:pt x="1892" y="1089"/>
                    <a:pt x="1881" y="1021"/>
                    <a:pt x="1881" y="954"/>
                  </a:cubicBezTo>
                  <a:cubicBezTo>
                    <a:pt x="1884" y="928"/>
                    <a:pt x="1884" y="904"/>
                    <a:pt x="1881" y="881"/>
                  </a:cubicBezTo>
                  <a:lnTo>
                    <a:pt x="1881" y="816"/>
                  </a:lnTo>
                  <a:cubicBezTo>
                    <a:pt x="1846" y="364"/>
                    <a:pt x="1813" y="1"/>
                    <a:pt x="1813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31"/>
            <p:cNvSpPr/>
            <p:nvPr/>
          </p:nvSpPr>
          <p:spPr>
            <a:xfrm>
              <a:off x="2662450" y="3060164"/>
              <a:ext cx="74830" cy="92314"/>
            </a:xfrm>
            <a:custGeom>
              <a:rect b="b" l="l" r="r" t="t"/>
              <a:pathLst>
                <a:path extrusionOk="0" h="2397" w="1943">
                  <a:moveTo>
                    <a:pt x="1813" y="0"/>
                  </a:moveTo>
                  <a:lnTo>
                    <a:pt x="1587" y="112"/>
                  </a:lnTo>
                  <a:lnTo>
                    <a:pt x="1" y="986"/>
                  </a:lnTo>
                  <a:lnTo>
                    <a:pt x="92" y="1581"/>
                  </a:lnTo>
                  <a:cubicBezTo>
                    <a:pt x="564" y="2098"/>
                    <a:pt x="1230" y="2394"/>
                    <a:pt x="1928" y="2397"/>
                  </a:cubicBezTo>
                  <a:cubicBezTo>
                    <a:pt x="1939" y="2168"/>
                    <a:pt x="1942" y="1825"/>
                    <a:pt x="1913" y="1482"/>
                  </a:cubicBezTo>
                  <a:cubicBezTo>
                    <a:pt x="1910" y="1429"/>
                    <a:pt x="1901" y="1376"/>
                    <a:pt x="1901" y="1320"/>
                  </a:cubicBezTo>
                  <a:cubicBezTo>
                    <a:pt x="1901" y="1262"/>
                    <a:pt x="1904" y="1224"/>
                    <a:pt x="1901" y="1156"/>
                  </a:cubicBezTo>
                  <a:cubicBezTo>
                    <a:pt x="1898" y="1089"/>
                    <a:pt x="1884" y="1021"/>
                    <a:pt x="1884" y="951"/>
                  </a:cubicBezTo>
                  <a:cubicBezTo>
                    <a:pt x="1887" y="927"/>
                    <a:pt x="1887" y="904"/>
                    <a:pt x="1884" y="878"/>
                  </a:cubicBezTo>
                  <a:cubicBezTo>
                    <a:pt x="1887" y="857"/>
                    <a:pt x="1887" y="836"/>
                    <a:pt x="1884" y="813"/>
                  </a:cubicBezTo>
                  <a:cubicBezTo>
                    <a:pt x="1849" y="361"/>
                    <a:pt x="1813" y="0"/>
                    <a:pt x="181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1"/>
            <p:cNvSpPr/>
            <p:nvPr/>
          </p:nvSpPr>
          <p:spPr>
            <a:xfrm>
              <a:off x="2600908" y="2924372"/>
              <a:ext cx="217365" cy="207274"/>
            </a:xfrm>
            <a:custGeom>
              <a:rect b="b" l="l" r="r" t="t"/>
              <a:pathLst>
                <a:path extrusionOk="0" h="5382" w="5644">
                  <a:moveTo>
                    <a:pt x="2573" y="1"/>
                  </a:moveTo>
                  <a:cubicBezTo>
                    <a:pt x="2280" y="1"/>
                    <a:pt x="1997" y="68"/>
                    <a:pt x="1742" y="174"/>
                  </a:cubicBezTo>
                  <a:cubicBezTo>
                    <a:pt x="774" y="579"/>
                    <a:pt x="0" y="1640"/>
                    <a:pt x="1012" y="3744"/>
                  </a:cubicBezTo>
                  <a:cubicBezTo>
                    <a:pt x="1658" y="5081"/>
                    <a:pt x="2493" y="5382"/>
                    <a:pt x="3127" y="5382"/>
                  </a:cubicBezTo>
                  <a:cubicBezTo>
                    <a:pt x="3489" y="5382"/>
                    <a:pt x="3785" y="5284"/>
                    <a:pt x="3942" y="5225"/>
                  </a:cubicBezTo>
                  <a:cubicBezTo>
                    <a:pt x="4417" y="5049"/>
                    <a:pt x="5644" y="4330"/>
                    <a:pt x="4854" y="2133"/>
                  </a:cubicBezTo>
                  <a:cubicBezTo>
                    <a:pt x="4276" y="517"/>
                    <a:pt x="3387" y="1"/>
                    <a:pt x="2573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31"/>
            <p:cNvSpPr/>
            <p:nvPr/>
          </p:nvSpPr>
          <p:spPr>
            <a:xfrm>
              <a:off x="2758151" y="2995542"/>
              <a:ext cx="17292" cy="9282"/>
            </a:xfrm>
            <a:custGeom>
              <a:rect b="b" l="l" r="r" t="t"/>
              <a:pathLst>
                <a:path extrusionOk="0" h="241" w="449">
                  <a:moveTo>
                    <a:pt x="94" y="1"/>
                  </a:moveTo>
                  <a:cubicBezTo>
                    <a:pt x="73" y="1"/>
                    <a:pt x="53" y="10"/>
                    <a:pt x="38" y="24"/>
                  </a:cubicBezTo>
                  <a:cubicBezTo>
                    <a:pt x="3" y="56"/>
                    <a:pt x="0" y="109"/>
                    <a:pt x="32" y="147"/>
                  </a:cubicBezTo>
                  <a:cubicBezTo>
                    <a:pt x="85" y="200"/>
                    <a:pt x="156" y="232"/>
                    <a:pt x="232" y="235"/>
                  </a:cubicBezTo>
                  <a:cubicBezTo>
                    <a:pt x="247" y="239"/>
                    <a:pt x="262" y="241"/>
                    <a:pt x="277" y="241"/>
                  </a:cubicBezTo>
                  <a:cubicBezTo>
                    <a:pt x="335" y="241"/>
                    <a:pt x="391" y="215"/>
                    <a:pt x="428" y="171"/>
                  </a:cubicBezTo>
                  <a:cubicBezTo>
                    <a:pt x="449" y="139"/>
                    <a:pt x="446" y="97"/>
                    <a:pt x="420" y="71"/>
                  </a:cubicBezTo>
                  <a:cubicBezTo>
                    <a:pt x="373" y="36"/>
                    <a:pt x="314" y="18"/>
                    <a:pt x="258" y="18"/>
                  </a:cubicBezTo>
                  <a:cubicBezTo>
                    <a:pt x="202" y="10"/>
                    <a:pt x="150" y="4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31"/>
            <p:cNvSpPr/>
            <p:nvPr/>
          </p:nvSpPr>
          <p:spPr>
            <a:xfrm>
              <a:off x="2710012" y="3010138"/>
              <a:ext cx="13364" cy="15058"/>
            </a:xfrm>
            <a:custGeom>
              <a:rect b="b" l="l" r="r" t="t"/>
              <a:pathLst>
                <a:path extrusionOk="0" h="391" w="347">
                  <a:moveTo>
                    <a:pt x="244" y="1"/>
                  </a:moveTo>
                  <a:cubicBezTo>
                    <a:pt x="237" y="1"/>
                    <a:pt x="230" y="1"/>
                    <a:pt x="223" y="3"/>
                  </a:cubicBezTo>
                  <a:cubicBezTo>
                    <a:pt x="162" y="26"/>
                    <a:pt x="141" y="70"/>
                    <a:pt x="106" y="123"/>
                  </a:cubicBezTo>
                  <a:cubicBezTo>
                    <a:pt x="74" y="167"/>
                    <a:pt x="45" y="211"/>
                    <a:pt x="15" y="258"/>
                  </a:cubicBezTo>
                  <a:cubicBezTo>
                    <a:pt x="3" y="282"/>
                    <a:pt x="1" y="308"/>
                    <a:pt x="9" y="334"/>
                  </a:cubicBezTo>
                  <a:cubicBezTo>
                    <a:pt x="23" y="368"/>
                    <a:pt x="58" y="390"/>
                    <a:pt x="93" y="390"/>
                  </a:cubicBezTo>
                  <a:cubicBezTo>
                    <a:pt x="103" y="390"/>
                    <a:pt x="114" y="388"/>
                    <a:pt x="124" y="384"/>
                  </a:cubicBezTo>
                  <a:cubicBezTo>
                    <a:pt x="194" y="361"/>
                    <a:pt x="250" y="311"/>
                    <a:pt x="288" y="246"/>
                  </a:cubicBezTo>
                  <a:cubicBezTo>
                    <a:pt x="335" y="191"/>
                    <a:pt x="347" y="112"/>
                    <a:pt x="317" y="41"/>
                  </a:cubicBezTo>
                  <a:cubicBezTo>
                    <a:pt x="301" y="15"/>
                    <a:pt x="273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31"/>
            <p:cNvSpPr/>
            <p:nvPr/>
          </p:nvSpPr>
          <p:spPr>
            <a:xfrm>
              <a:off x="2729768" y="3031126"/>
              <a:ext cx="6046" cy="16984"/>
            </a:xfrm>
            <a:custGeom>
              <a:rect b="b" l="l" r="r" t="t"/>
              <a:pathLst>
                <a:path extrusionOk="0" h="441" w="157">
                  <a:moveTo>
                    <a:pt x="36" y="1"/>
                  </a:moveTo>
                  <a:lnTo>
                    <a:pt x="36" y="1"/>
                  </a:lnTo>
                  <a:cubicBezTo>
                    <a:pt x="36" y="1"/>
                    <a:pt x="24" y="9"/>
                    <a:pt x="36" y="15"/>
                  </a:cubicBezTo>
                  <a:cubicBezTo>
                    <a:pt x="89" y="165"/>
                    <a:pt x="121" y="341"/>
                    <a:pt x="1" y="441"/>
                  </a:cubicBezTo>
                  <a:cubicBezTo>
                    <a:pt x="156" y="373"/>
                    <a:pt x="109" y="136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31"/>
            <p:cNvSpPr/>
            <p:nvPr/>
          </p:nvSpPr>
          <p:spPr>
            <a:xfrm>
              <a:off x="2714902" y="3026505"/>
              <a:ext cx="21952" cy="19487"/>
            </a:xfrm>
            <a:custGeom>
              <a:rect b="b" l="l" r="r" t="t"/>
              <a:pathLst>
                <a:path extrusionOk="0" h="506" w="570">
                  <a:moveTo>
                    <a:pt x="265" y="0"/>
                  </a:moveTo>
                  <a:cubicBezTo>
                    <a:pt x="256" y="0"/>
                    <a:pt x="247" y="1"/>
                    <a:pt x="237" y="3"/>
                  </a:cubicBezTo>
                  <a:cubicBezTo>
                    <a:pt x="0" y="56"/>
                    <a:pt x="108" y="506"/>
                    <a:pt x="315" y="506"/>
                  </a:cubicBezTo>
                  <a:cubicBezTo>
                    <a:pt x="326" y="506"/>
                    <a:pt x="337" y="505"/>
                    <a:pt x="349" y="502"/>
                  </a:cubicBezTo>
                  <a:cubicBezTo>
                    <a:pt x="570" y="452"/>
                    <a:pt x="460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31"/>
            <p:cNvSpPr/>
            <p:nvPr/>
          </p:nvSpPr>
          <p:spPr>
            <a:xfrm>
              <a:off x="2709434" y="3028392"/>
              <a:ext cx="12940" cy="9012"/>
            </a:xfrm>
            <a:custGeom>
              <a:rect b="b" l="l" r="r" t="t"/>
              <a:pathLst>
                <a:path extrusionOk="0" h="234" w="336">
                  <a:moveTo>
                    <a:pt x="303" y="0"/>
                  </a:moveTo>
                  <a:cubicBezTo>
                    <a:pt x="297" y="0"/>
                    <a:pt x="293" y="2"/>
                    <a:pt x="288" y="7"/>
                  </a:cubicBezTo>
                  <a:cubicBezTo>
                    <a:pt x="253" y="45"/>
                    <a:pt x="224" y="107"/>
                    <a:pt x="174" y="124"/>
                  </a:cubicBezTo>
                  <a:cubicBezTo>
                    <a:pt x="164" y="128"/>
                    <a:pt x="153" y="130"/>
                    <a:pt x="142" y="130"/>
                  </a:cubicBezTo>
                  <a:cubicBezTo>
                    <a:pt x="96" y="130"/>
                    <a:pt x="45" y="99"/>
                    <a:pt x="10" y="69"/>
                  </a:cubicBezTo>
                  <a:lnTo>
                    <a:pt x="1" y="69"/>
                  </a:lnTo>
                  <a:cubicBezTo>
                    <a:pt x="25" y="153"/>
                    <a:pt x="77" y="233"/>
                    <a:pt x="164" y="233"/>
                  </a:cubicBezTo>
                  <a:cubicBezTo>
                    <a:pt x="174" y="233"/>
                    <a:pt x="184" y="232"/>
                    <a:pt x="194" y="230"/>
                  </a:cubicBezTo>
                  <a:cubicBezTo>
                    <a:pt x="300" y="210"/>
                    <a:pt x="335" y="116"/>
                    <a:pt x="335" y="16"/>
                  </a:cubicBezTo>
                  <a:cubicBezTo>
                    <a:pt x="329" y="12"/>
                    <a:pt x="315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31"/>
            <p:cNvSpPr/>
            <p:nvPr/>
          </p:nvSpPr>
          <p:spPr>
            <a:xfrm>
              <a:off x="2763235" y="3019611"/>
              <a:ext cx="10398" cy="13710"/>
            </a:xfrm>
            <a:custGeom>
              <a:rect b="b" l="l" r="r" t="t"/>
              <a:pathLst>
                <a:path extrusionOk="0" h="356" w="270">
                  <a:moveTo>
                    <a:pt x="0" y="0"/>
                  </a:moveTo>
                  <a:cubicBezTo>
                    <a:pt x="8" y="144"/>
                    <a:pt x="84" y="355"/>
                    <a:pt x="240" y="355"/>
                  </a:cubicBezTo>
                  <a:cubicBezTo>
                    <a:pt x="249" y="355"/>
                    <a:pt x="260" y="354"/>
                    <a:pt x="270" y="352"/>
                  </a:cubicBezTo>
                  <a:cubicBezTo>
                    <a:pt x="117" y="335"/>
                    <a:pt x="50" y="174"/>
                    <a:pt x="15" y="9"/>
                  </a:cubicBezTo>
                  <a:cubicBezTo>
                    <a:pt x="15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31"/>
            <p:cNvSpPr/>
            <p:nvPr/>
          </p:nvSpPr>
          <p:spPr>
            <a:xfrm>
              <a:off x="2759730" y="3011678"/>
              <a:ext cx="21606" cy="19487"/>
            </a:xfrm>
            <a:custGeom>
              <a:rect b="b" l="l" r="r" t="t"/>
              <a:pathLst>
                <a:path extrusionOk="0" h="506" w="561">
                  <a:moveTo>
                    <a:pt x="242" y="1"/>
                  </a:moveTo>
                  <a:cubicBezTo>
                    <a:pt x="225" y="1"/>
                    <a:pt x="207" y="4"/>
                    <a:pt x="188" y="10"/>
                  </a:cubicBezTo>
                  <a:cubicBezTo>
                    <a:pt x="0" y="75"/>
                    <a:pt x="105" y="505"/>
                    <a:pt x="303" y="505"/>
                  </a:cubicBezTo>
                  <a:cubicBezTo>
                    <a:pt x="319" y="505"/>
                    <a:pt x="335" y="503"/>
                    <a:pt x="352" y="497"/>
                  </a:cubicBezTo>
                  <a:cubicBezTo>
                    <a:pt x="561" y="424"/>
                    <a:pt x="452" y="1"/>
                    <a:pt x="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31"/>
            <p:cNvSpPr/>
            <p:nvPr/>
          </p:nvSpPr>
          <p:spPr>
            <a:xfrm>
              <a:off x="2770359" y="3008212"/>
              <a:ext cx="11862" cy="10052"/>
            </a:xfrm>
            <a:custGeom>
              <a:rect b="b" l="l" r="r" t="t"/>
              <a:pathLst>
                <a:path extrusionOk="0" h="261" w="308">
                  <a:moveTo>
                    <a:pt x="267" y="0"/>
                  </a:moveTo>
                  <a:cubicBezTo>
                    <a:pt x="246" y="62"/>
                    <a:pt x="217" y="132"/>
                    <a:pt x="170" y="141"/>
                  </a:cubicBezTo>
                  <a:cubicBezTo>
                    <a:pt x="165" y="142"/>
                    <a:pt x="160" y="142"/>
                    <a:pt x="154" y="142"/>
                  </a:cubicBezTo>
                  <a:cubicBezTo>
                    <a:pt x="112" y="142"/>
                    <a:pt x="65" y="113"/>
                    <a:pt x="23" y="100"/>
                  </a:cubicBezTo>
                  <a:cubicBezTo>
                    <a:pt x="22" y="100"/>
                    <a:pt x="22" y="100"/>
                    <a:pt x="21" y="100"/>
                  </a:cubicBezTo>
                  <a:cubicBezTo>
                    <a:pt x="5" y="100"/>
                    <a:pt x="0" y="127"/>
                    <a:pt x="9" y="138"/>
                  </a:cubicBezTo>
                  <a:cubicBezTo>
                    <a:pt x="45" y="207"/>
                    <a:pt x="101" y="261"/>
                    <a:pt x="164" y="261"/>
                  </a:cubicBezTo>
                  <a:cubicBezTo>
                    <a:pt x="182" y="261"/>
                    <a:pt x="201" y="256"/>
                    <a:pt x="220" y="247"/>
                  </a:cubicBezTo>
                  <a:cubicBezTo>
                    <a:pt x="305" y="203"/>
                    <a:pt x="308" y="94"/>
                    <a:pt x="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31"/>
            <p:cNvSpPr/>
            <p:nvPr/>
          </p:nvSpPr>
          <p:spPr>
            <a:xfrm>
              <a:off x="2743440" y="3080614"/>
              <a:ext cx="12825" cy="4891"/>
            </a:xfrm>
            <a:custGeom>
              <a:rect b="b" l="l" r="r" t="t"/>
              <a:pathLst>
                <a:path extrusionOk="0" h="127" w="333">
                  <a:moveTo>
                    <a:pt x="332" y="0"/>
                  </a:moveTo>
                  <a:lnTo>
                    <a:pt x="332" y="0"/>
                  </a:lnTo>
                  <a:cubicBezTo>
                    <a:pt x="282" y="39"/>
                    <a:pt x="227" y="65"/>
                    <a:pt x="168" y="77"/>
                  </a:cubicBezTo>
                  <a:cubicBezTo>
                    <a:pt x="164" y="77"/>
                    <a:pt x="161" y="77"/>
                    <a:pt x="157" y="77"/>
                  </a:cubicBezTo>
                  <a:cubicBezTo>
                    <a:pt x="106" y="77"/>
                    <a:pt x="62" y="40"/>
                    <a:pt x="18" y="15"/>
                  </a:cubicBezTo>
                  <a:cubicBezTo>
                    <a:pt x="17" y="14"/>
                    <a:pt x="15" y="13"/>
                    <a:pt x="13" y="13"/>
                  </a:cubicBezTo>
                  <a:cubicBezTo>
                    <a:pt x="7" y="13"/>
                    <a:pt x="1" y="18"/>
                    <a:pt x="1" y="18"/>
                  </a:cubicBezTo>
                  <a:cubicBezTo>
                    <a:pt x="21" y="83"/>
                    <a:pt x="83" y="127"/>
                    <a:pt x="153" y="127"/>
                  </a:cubicBezTo>
                  <a:cubicBezTo>
                    <a:pt x="230" y="121"/>
                    <a:pt x="300" y="74"/>
                    <a:pt x="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31"/>
            <p:cNvSpPr/>
            <p:nvPr/>
          </p:nvSpPr>
          <p:spPr>
            <a:xfrm>
              <a:off x="2744017" y="2995850"/>
              <a:ext cx="29732" cy="73097"/>
            </a:xfrm>
            <a:custGeom>
              <a:rect b="b" l="l" r="r" t="t"/>
              <a:pathLst>
                <a:path extrusionOk="0" h="1898" w="772">
                  <a:moveTo>
                    <a:pt x="17" y="1"/>
                  </a:moveTo>
                  <a:cubicBezTo>
                    <a:pt x="9" y="1"/>
                    <a:pt x="0" y="10"/>
                    <a:pt x="0" y="22"/>
                  </a:cubicBezTo>
                  <a:cubicBezTo>
                    <a:pt x="179" y="485"/>
                    <a:pt x="435" y="917"/>
                    <a:pt x="619" y="1380"/>
                  </a:cubicBezTo>
                  <a:cubicBezTo>
                    <a:pt x="592" y="1378"/>
                    <a:pt x="565" y="1377"/>
                    <a:pt x="538" y="1377"/>
                  </a:cubicBezTo>
                  <a:cubicBezTo>
                    <a:pt x="479" y="1377"/>
                    <a:pt x="419" y="1382"/>
                    <a:pt x="361" y="1392"/>
                  </a:cubicBezTo>
                  <a:cubicBezTo>
                    <a:pt x="347" y="1401"/>
                    <a:pt x="523" y="1738"/>
                    <a:pt x="523" y="1770"/>
                  </a:cubicBezTo>
                  <a:cubicBezTo>
                    <a:pt x="440" y="1798"/>
                    <a:pt x="355" y="1812"/>
                    <a:pt x="270" y="1812"/>
                  </a:cubicBezTo>
                  <a:cubicBezTo>
                    <a:pt x="185" y="1812"/>
                    <a:pt x="100" y="1798"/>
                    <a:pt x="18" y="1770"/>
                  </a:cubicBezTo>
                  <a:cubicBezTo>
                    <a:pt x="16" y="1769"/>
                    <a:pt x="15" y="1769"/>
                    <a:pt x="13" y="1769"/>
                  </a:cubicBezTo>
                  <a:cubicBezTo>
                    <a:pt x="9" y="1769"/>
                    <a:pt x="5" y="1771"/>
                    <a:pt x="3" y="1773"/>
                  </a:cubicBezTo>
                  <a:cubicBezTo>
                    <a:pt x="0" y="1779"/>
                    <a:pt x="0" y="1788"/>
                    <a:pt x="6" y="1791"/>
                  </a:cubicBezTo>
                  <a:cubicBezTo>
                    <a:pt x="99" y="1861"/>
                    <a:pt x="212" y="1898"/>
                    <a:pt x="325" y="1898"/>
                  </a:cubicBezTo>
                  <a:cubicBezTo>
                    <a:pt x="404" y="1898"/>
                    <a:pt x="484" y="1880"/>
                    <a:pt x="558" y="1844"/>
                  </a:cubicBezTo>
                  <a:cubicBezTo>
                    <a:pt x="593" y="1832"/>
                    <a:pt x="616" y="1820"/>
                    <a:pt x="616" y="1808"/>
                  </a:cubicBezTo>
                  <a:cubicBezTo>
                    <a:pt x="578" y="1700"/>
                    <a:pt x="537" y="1591"/>
                    <a:pt x="490" y="1483"/>
                  </a:cubicBezTo>
                  <a:lnTo>
                    <a:pt x="490" y="1483"/>
                  </a:lnTo>
                  <a:cubicBezTo>
                    <a:pt x="512" y="1486"/>
                    <a:pt x="566" y="1492"/>
                    <a:pt x="620" y="1492"/>
                  </a:cubicBezTo>
                  <a:cubicBezTo>
                    <a:pt x="696" y="1492"/>
                    <a:pt x="771" y="1481"/>
                    <a:pt x="754" y="1442"/>
                  </a:cubicBezTo>
                  <a:cubicBezTo>
                    <a:pt x="561" y="940"/>
                    <a:pt x="317" y="459"/>
                    <a:pt x="27" y="7"/>
                  </a:cubicBezTo>
                  <a:cubicBezTo>
                    <a:pt x="24" y="3"/>
                    <a:pt x="20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1"/>
            <p:cNvSpPr/>
            <p:nvPr/>
          </p:nvSpPr>
          <p:spPr>
            <a:xfrm>
              <a:off x="2744479" y="3064555"/>
              <a:ext cx="20489" cy="14096"/>
            </a:xfrm>
            <a:custGeom>
              <a:rect b="b" l="l" r="r" t="t"/>
              <a:pathLst>
                <a:path extrusionOk="0" h="366" w="532">
                  <a:moveTo>
                    <a:pt x="9" y="1"/>
                  </a:moveTo>
                  <a:cubicBezTo>
                    <a:pt x="0" y="57"/>
                    <a:pt x="0" y="109"/>
                    <a:pt x="9" y="165"/>
                  </a:cubicBezTo>
                  <a:cubicBezTo>
                    <a:pt x="17" y="260"/>
                    <a:pt x="55" y="365"/>
                    <a:pt x="172" y="365"/>
                  </a:cubicBezTo>
                  <a:cubicBezTo>
                    <a:pt x="178" y="365"/>
                    <a:pt x="184" y="365"/>
                    <a:pt x="191" y="365"/>
                  </a:cubicBezTo>
                  <a:cubicBezTo>
                    <a:pt x="249" y="359"/>
                    <a:pt x="308" y="335"/>
                    <a:pt x="352" y="297"/>
                  </a:cubicBezTo>
                  <a:cubicBezTo>
                    <a:pt x="434" y="224"/>
                    <a:pt x="496" y="130"/>
                    <a:pt x="531" y="24"/>
                  </a:cubicBezTo>
                  <a:lnTo>
                    <a:pt x="531" y="24"/>
                  </a:lnTo>
                  <a:cubicBezTo>
                    <a:pt x="457" y="46"/>
                    <a:pt x="381" y="56"/>
                    <a:pt x="305" y="56"/>
                  </a:cubicBezTo>
                  <a:cubicBezTo>
                    <a:pt x="204" y="56"/>
                    <a:pt x="104" y="38"/>
                    <a:pt x="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1"/>
            <p:cNvSpPr/>
            <p:nvPr/>
          </p:nvSpPr>
          <p:spPr>
            <a:xfrm>
              <a:off x="2744479" y="3070370"/>
              <a:ext cx="13364" cy="8280"/>
            </a:xfrm>
            <a:custGeom>
              <a:rect b="b" l="l" r="r" t="t"/>
              <a:pathLst>
                <a:path extrusionOk="0" h="215" w="347">
                  <a:moveTo>
                    <a:pt x="88" y="1"/>
                  </a:moveTo>
                  <a:cubicBezTo>
                    <a:pt x="59" y="1"/>
                    <a:pt x="29" y="5"/>
                    <a:pt x="0" y="14"/>
                  </a:cubicBezTo>
                  <a:cubicBezTo>
                    <a:pt x="11" y="109"/>
                    <a:pt x="49" y="214"/>
                    <a:pt x="164" y="214"/>
                  </a:cubicBezTo>
                  <a:cubicBezTo>
                    <a:pt x="170" y="214"/>
                    <a:pt x="176" y="214"/>
                    <a:pt x="182" y="214"/>
                  </a:cubicBezTo>
                  <a:cubicBezTo>
                    <a:pt x="244" y="208"/>
                    <a:pt x="299" y="184"/>
                    <a:pt x="346" y="146"/>
                  </a:cubicBezTo>
                  <a:cubicBezTo>
                    <a:pt x="289" y="55"/>
                    <a:pt x="191" y="1"/>
                    <a:pt x="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1"/>
            <p:cNvSpPr/>
            <p:nvPr/>
          </p:nvSpPr>
          <p:spPr>
            <a:xfrm>
              <a:off x="2594130" y="2916939"/>
              <a:ext cx="185399" cy="156130"/>
            </a:xfrm>
            <a:custGeom>
              <a:rect b="b" l="l" r="r" t="t"/>
              <a:pathLst>
                <a:path extrusionOk="0" h="4054" w="4814">
                  <a:moveTo>
                    <a:pt x="3066" y="1"/>
                  </a:moveTo>
                  <a:cubicBezTo>
                    <a:pt x="2916" y="1"/>
                    <a:pt x="2766" y="24"/>
                    <a:pt x="2619" y="71"/>
                  </a:cubicBezTo>
                  <a:cubicBezTo>
                    <a:pt x="2590" y="69"/>
                    <a:pt x="2560" y="69"/>
                    <a:pt x="2531" y="69"/>
                  </a:cubicBezTo>
                  <a:cubicBezTo>
                    <a:pt x="1796" y="69"/>
                    <a:pt x="1111" y="454"/>
                    <a:pt x="730" y="1088"/>
                  </a:cubicBezTo>
                  <a:cubicBezTo>
                    <a:pt x="0" y="2303"/>
                    <a:pt x="1226" y="4054"/>
                    <a:pt x="1226" y="4054"/>
                  </a:cubicBezTo>
                  <a:cubicBezTo>
                    <a:pt x="1496" y="3849"/>
                    <a:pt x="1640" y="3517"/>
                    <a:pt x="1602" y="3180"/>
                  </a:cubicBezTo>
                  <a:cubicBezTo>
                    <a:pt x="1968" y="2925"/>
                    <a:pt x="2262" y="2576"/>
                    <a:pt x="2449" y="2168"/>
                  </a:cubicBezTo>
                  <a:lnTo>
                    <a:pt x="2449" y="2168"/>
                  </a:lnTo>
                  <a:cubicBezTo>
                    <a:pt x="2449" y="2218"/>
                    <a:pt x="2399" y="2584"/>
                    <a:pt x="2370" y="2766"/>
                  </a:cubicBezTo>
                  <a:cubicBezTo>
                    <a:pt x="3775" y="2206"/>
                    <a:pt x="3998" y="1000"/>
                    <a:pt x="3998" y="1000"/>
                  </a:cubicBezTo>
                  <a:cubicBezTo>
                    <a:pt x="4327" y="1203"/>
                    <a:pt x="4605" y="1476"/>
                    <a:pt x="4813" y="1798"/>
                  </a:cubicBezTo>
                  <a:cubicBezTo>
                    <a:pt x="4813" y="1798"/>
                    <a:pt x="4649" y="904"/>
                    <a:pt x="4068" y="396"/>
                  </a:cubicBezTo>
                  <a:cubicBezTo>
                    <a:pt x="3791" y="138"/>
                    <a:pt x="3432" y="1"/>
                    <a:pt x="3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1"/>
            <p:cNvSpPr/>
            <p:nvPr/>
          </p:nvSpPr>
          <p:spPr>
            <a:xfrm>
              <a:off x="2699498" y="2946478"/>
              <a:ext cx="50413" cy="75562"/>
            </a:xfrm>
            <a:custGeom>
              <a:rect b="b" l="l" r="r" t="t"/>
              <a:pathLst>
                <a:path extrusionOk="0" h="1962" w="1309">
                  <a:moveTo>
                    <a:pt x="1264" y="1"/>
                  </a:moveTo>
                  <a:cubicBezTo>
                    <a:pt x="1259" y="1"/>
                    <a:pt x="1255" y="3"/>
                    <a:pt x="1253" y="8"/>
                  </a:cubicBezTo>
                  <a:cubicBezTo>
                    <a:pt x="1265" y="210"/>
                    <a:pt x="1236" y="412"/>
                    <a:pt x="1171" y="603"/>
                  </a:cubicBezTo>
                  <a:cubicBezTo>
                    <a:pt x="1115" y="779"/>
                    <a:pt x="1039" y="946"/>
                    <a:pt x="942" y="1105"/>
                  </a:cubicBezTo>
                  <a:cubicBezTo>
                    <a:pt x="713" y="1471"/>
                    <a:pt x="388" y="1767"/>
                    <a:pt x="1" y="1961"/>
                  </a:cubicBezTo>
                  <a:cubicBezTo>
                    <a:pt x="253" y="1855"/>
                    <a:pt x="485" y="1712"/>
                    <a:pt x="693" y="1539"/>
                  </a:cubicBezTo>
                  <a:lnTo>
                    <a:pt x="699" y="1545"/>
                  </a:lnTo>
                  <a:cubicBezTo>
                    <a:pt x="834" y="1433"/>
                    <a:pt x="951" y="1298"/>
                    <a:pt x="1048" y="1152"/>
                  </a:cubicBezTo>
                  <a:cubicBezTo>
                    <a:pt x="1156" y="984"/>
                    <a:pt x="1236" y="800"/>
                    <a:pt x="1277" y="606"/>
                  </a:cubicBezTo>
                  <a:cubicBezTo>
                    <a:pt x="1309" y="406"/>
                    <a:pt x="1309" y="207"/>
                    <a:pt x="1277" y="8"/>
                  </a:cubicBezTo>
                  <a:cubicBezTo>
                    <a:pt x="1277" y="5"/>
                    <a:pt x="1274" y="2"/>
                    <a:pt x="1271" y="2"/>
                  </a:cubicBezTo>
                  <a:cubicBezTo>
                    <a:pt x="1268" y="1"/>
                    <a:pt x="1266" y="1"/>
                    <a:pt x="12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1"/>
            <p:cNvSpPr/>
            <p:nvPr/>
          </p:nvSpPr>
          <p:spPr>
            <a:xfrm>
              <a:off x="2608456" y="3047147"/>
              <a:ext cx="58231" cy="49989"/>
            </a:xfrm>
            <a:custGeom>
              <a:rect b="b" l="l" r="r" t="t"/>
              <a:pathLst>
                <a:path extrusionOk="0" h="1298" w="1512">
                  <a:moveTo>
                    <a:pt x="461" y="1"/>
                  </a:moveTo>
                  <a:cubicBezTo>
                    <a:pt x="389" y="1"/>
                    <a:pt x="324" y="20"/>
                    <a:pt x="273" y="69"/>
                  </a:cubicBezTo>
                  <a:cubicBezTo>
                    <a:pt x="1" y="330"/>
                    <a:pt x="640" y="1251"/>
                    <a:pt x="1051" y="1292"/>
                  </a:cubicBezTo>
                  <a:cubicBezTo>
                    <a:pt x="1074" y="1296"/>
                    <a:pt x="1098" y="1298"/>
                    <a:pt x="1121" y="1298"/>
                  </a:cubicBezTo>
                  <a:cubicBezTo>
                    <a:pt x="1310" y="1298"/>
                    <a:pt x="1477" y="1163"/>
                    <a:pt x="1508" y="969"/>
                  </a:cubicBezTo>
                  <a:cubicBezTo>
                    <a:pt x="1508" y="963"/>
                    <a:pt x="1511" y="957"/>
                    <a:pt x="1511" y="952"/>
                  </a:cubicBezTo>
                  <a:lnTo>
                    <a:pt x="1227" y="382"/>
                  </a:lnTo>
                  <a:cubicBezTo>
                    <a:pt x="1227" y="382"/>
                    <a:pt x="777" y="1"/>
                    <a:pt x="461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31"/>
            <p:cNvSpPr/>
            <p:nvPr/>
          </p:nvSpPr>
          <p:spPr>
            <a:xfrm>
              <a:off x="2626326" y="3059587"/>
              <a:ext cx="32736" cy="27922"/>
            </a:xfrm>
            <a:custGeom>
              <a:rect b="b" l="l" r="r" t="t"/>
              <a:pathLst>
                <a:path extrusionOk="0" h="725" w="850">
                  <a:moveTo>
                    <a:pt x="77" y="0"/>
                  </a:moveTo>
                  <a:cubicBezTo>
                    <a:pt x="51" y="0"/>
                    <a:pt x="26" y="2"/>
                    <a:pt x="0" y="7"/>
                  </a:cubicBezTo>
                  <a:lnTo>
                    <a:pt x="0" y="15"/>
                  </a:lnTo>
                  <a:cubicBezTo>
                    <a:pt x="276" y="74"/>
                    <a:pt x="510" y="247"/>
                    <a:pt x="651" y="488"/>
                  </a:cubicBezTo>
                  <a:cubicBezTo>
                    <a:pt x="610" y="448"/>
                    <a:pt x="556" y="428"/>
                    <a:pt x="502" y="428"/>
                  </a:cubicBezTo>
                  <a:cubicBezTo>
                    <a:pt x="444" y="428"/>
                    <a:pt x="387" y="450"/>
                    <a:pt x="343" y="494"/>
                  </a:cubicBezTo>
                  <a:cubicBezTo>
                    <a:pt x="337" y="499"/>
                    <a:pt x="331" y="508"/>
                    <a:pt x="326" y="514"/>
                  </a:cubicBezTo>
                  <a:cubicBezTo>
                    <a:pt x="326" y="514"/>
                    <a:pt x="326" y="527"/>
                    <a:pt x="333" y="527"/>
                  </a:cubicBezTo>
                  <a:cubicBezTo>
                    <a:pt x="334" y="527"/>
                    <a:pt x="336" y="527"/>
                    <a:pt x="337" y="526"/>
                  </a:cubicBezTo>
                  <a:cubicBezTo>
                    <a:pt x="378" y="500"/>
                    <a:pt x="423" y="488"/>
                    <a:pt x="467" y="488"/>
                  </a:cubicBezTo>
                  <a:cubicBezTo>
                    <a:pt x="521" y="488"/>
                    <a:pt x="573" y="506"/>
                    <a:pt x="616" y="541"/>
                  </a:cubicBezTo>
                  <a:cubicBezTo>
                    <a:pt x="683" y="593"/>
                    <a:pt x="742" y="652"/>
                    <a:pt x="795" y="717"/>
                  </a:cubicBezTo>
                  <a:cubicBezTo>
                    <a:pt x="801" y="722"/>
                    <a:pt x="808" y="725"/>
                    <a:pt x="815" y="725"/>
                  </a:cubicBezTo>
                  <a:cubicBezTo>
                    <a:pt x="833" y="725"/>
                    <a:pt x="849" y="708"/>
                    <a:pt x="839" y="687"/>
                  </a:cubicBezTo>
                  <a:cubicBezTo>
                    <a:pt x="760" y="370"/>
                    <a:pt x="421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0" name="Google Shape;980;p31"/>
          <p:cNvGrpSpPr/>
          <p:nvPr/>
        </p:nvGrpSpPr>
        <p:grpSpPr>
          <a:xfrm>
            <a:off x="7097913" y="4203304"/>
            <a:ext cx="1402366" cy="628786"/>
            <a:chOff x="2348525" y="4107104"/>
            <a:chExt cx="1402366" cy="628786"/>
          </a:xfrm>
        </p:grpSpPr>
        <p:sp>
          <p:nvSpPr>
            <p:cNvPr id="981" name="Google Shape;981;p31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31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31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1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1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1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1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31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31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1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1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1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1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31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31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1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1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1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1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1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31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1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1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1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1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1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1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1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1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1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1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1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1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31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31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1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1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1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1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31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31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1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1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1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31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31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31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1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1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31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31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1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1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1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31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1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1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1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1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1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1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1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1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1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1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1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1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1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1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1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31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31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1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1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1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1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1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1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1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1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1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1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1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1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1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1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1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1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1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1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1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1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1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1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1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1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1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1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1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1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1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1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1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1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1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1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1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1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1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1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1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1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1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1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1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1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1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1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1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1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1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1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1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1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31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1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1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1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1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1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1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1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1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1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1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1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1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1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1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31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1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1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1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1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1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1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1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1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1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1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1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1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1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1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1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1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1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1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1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31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32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1157" name="Google Shape;1157;p32"/>
          <p:cNvSpPr txBox="1"/>
          <p:nvPr>
            <p:ph idx="1" type="subTitle"/>
          </p:nvPr>
        </p:nvSpPr>
        <p:spPr>
          <a:xfrm>
            <a:off x="719962" y="2783864"/>
            <a:ext cx="3749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Parents face isolation and feel overwhelmed as they begin to raise children, leading to detrimental mental and physical health effects.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32"/>
          <p:cNvSpPr txBox="1"/>
          <p:nvPr>
            <p:ph idx="2" type="subTitle"/>
          </p:nvPr>
        </p:nvSpPr>
        <p:spPr>
          <a:xfrm>
            <a:off x="4656312" y="2783864"/>
            <a:ext cx="3749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Provide parents greater access to in person community: guidance, empathy, and shared experience improves parent and child health. 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32"/>
          <p:cNvSpPr txBox="1"/>
          <p:nvPr>
            <p:ph idx="3" type="title"/>
          </p:nvPr>
        </p:nvSpPr>
        <p:spPr>
          <a:xfrm>
            <a:off x="719962" y="2402864"/>
            <a:ext cx="3749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</a:t>
            </a:r>
            <a:endParaRPr/>
          </a:p>
        </p:txBody>
      </p:sp>
      <p:sp>
        <p:nvSpPr>
          <p:cNvPr id="1160" name="Google Shape;1160;p32"/>
          <p:cNvSpPr txBox="1"/>
          <p:nvPr>
            <p:ph idx="4" type="title"/>
          </p:nvPr>
        </p:nvSpPr>
        <p:spPr>
          <a:xfrm>
            <a:off x="4656312" y="2402864"/>
            <a:ext cx="3749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grpSp>
        <p:nvGrpSpPr>
          <p:cNvPr id="1161" name="Google Shape;1161;p32"/>
          <p:cNvGrpSpPr/>
          <p:nvPr/>
        </p:nvGrpSpPr>
        <p:grpSpPr>
          <a:xfrm>
            <a:off x="567588" y="4203304"/>
            <a:ext cx="1402366" cy="628786"/>
            <a:chOff x="2348525" y="4107104"/>
            <a:chExt cx="1402366" cy="628786"/>
          </a:xfrm>
        </p:grpSpPr>
        <p:sp>
          <p:nvSpPr>
            <p:cNvPr id="1162" name="Google Shape;1162;p32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32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2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2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2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2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2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2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2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2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2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2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32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2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2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2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2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2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2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2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32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2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2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2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2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2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2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2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2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2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2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2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2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2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2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2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2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2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2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2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2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2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2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2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2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2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2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2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32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2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2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2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2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2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2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2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2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2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2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2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2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32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32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32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32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2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2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32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2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2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2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2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2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2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2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2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2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2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2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2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2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32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2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2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2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32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32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2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2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32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32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2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2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2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2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2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32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2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32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2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2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2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32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2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32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2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2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2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2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2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2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2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2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2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2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2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2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2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2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2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2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2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2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2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2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2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2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2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32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32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32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2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32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32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32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2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32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32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2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2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2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2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2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2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2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2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32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2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2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2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2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2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3" name="Google Shape;1333;p32"/>
          <p:cNvGrpSpPr/>
          <p:nvPr/>
        </p:nvGrpSpPr>
        <p:grpSpPr>
          <a:xfrm>
            <a:off x="7191234" y="321286"/>
            <a:ext cx="1752751" cy="660938"/>
            <a:chOff x="7258034" y="321286"/>
            <a:chExt cx="1752751" cy="660938"/>
          </a:xfrm>
        </p:grpSpPr>
        <p:sp>
          <p:nvSpPr>
            <p:cNvPr id="1334" name="Google Shape;1334;p32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32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2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7" name="Google Shape;1337;p32"/>
          <p:cNvGrpSpPr/>
          <p:nvPr/>
        </p:nvGrpSpPr>
        <p:grpSpPr>
          <a:xfrm>
            <a:off x="6211132" y="1594782"/>
            <a:ext cx="639759" cy="519179"/>
            <a:chOff x="4734874" y="2610874"/>
            <a:chExt cx="429253" cy="348138"/>
          </a:xfrm>
        </p:grpSpPr>
        <p:sp>
          <p:nvSpPr>
            <p:cNvPr id="1338" name="Google Shape;1338;p32"/>
            <p:cNvSpPr/>
            <p:nvPr/>
          </p:nvSpPr>
          <p:spPr>
            <a:xfrm>
              <a:off x="4734874" y="2610874"/>
              <a:ext cx="429253" cy="348138"/>
            </a:xfrm>
            <a:custGeom>
              <a:rect b="b" l="l" r="r" t="t"/>
              <a:pathLst>
                <a:path extrusionOk="0" h="11365" w="14013">
                  <a:moveTo>
                    <a:pt x="5198" y="410"/>
                  </a:moveTo>
                  <a:cubicBezTo>
                    <a:pt x="5447" y="410"/>
                    <a:pt x="5648" y="610"/>
                    <a:pt x="5648" y="860"/>
                  </a:cubicBezTo>
                  <a:lnTo>
                    <a:pt x="5648" y="1204"/>
                  </a:lnTo>
                  <a:cubicBezTo>
                    <a:pt x="5357" y="1179"/>
                    <a:pt x="4916" y="1101"/>
                    <a:pt x="4666" y="901"/>
                  </a:cubicBezTo>
                  <a:cubicBezTo>
                    <a:pt x="4629" y="872"/>
                    <a:pt x="4585" y="858"/>
                    <a:pt x="4540" y="858"/>
                  </a:cubicBezTo>
                  <a:cubicBezTo>
                    <a:pt x="4490" y="858"/>
                    <a:pt x="4439" y="876"/>
                    <a:pt x="4400" y="913"/>
                  </a:cubicBezTo>
                  <a:cubicBezTo>
                    <a:pt x="4191" y="1105"/>
                    <a:pt x="3733" y="1179"/>
                    <a:pt x="3430" y="1204"/>
                  </a:cubicBezTo>
                  <a:lnTo>
                    <a:pt x="3430" y="860"/>
                  </a:lnTo>
                  <a:cubicBezTo>
                    <a:pt x="3430" y="610"/>
                    <a:pt x="3631" y="410"/>
                    <a:pt x="3880" y="410"/>
                  </a:cubicBezTo>
                  <a:close/>
                  <a:moveTo>
                    <a:pt x="4547" y="1314"/>
                  </a:moveTo>
                  <a:cubicBezTo>
                    <a:pt x="4899" y="1527"/>
                    <a:pt x="5378" y="1592"/>
                    <a:pt x="5648" y="1613"/>
                  </a:cubicBezTo>
                  <a:lnTo>
                    <a:pt x="5648" y="2341"/>
                  </a:lnTo>
                  <a:cubicBezTo>
                    <a:pt x="5648" y="2795"/>
                    <a:pt x="5280" y="3164"/>
                    <a:pt x="4825" y="3164"/>
                  </a:cubicBezTo>
                  <a:lnTo>
                    <a:pt x="4257" y="3164"/>
                  </a:lnTo>
                  <a:cubicBezTo>
                    <a:pt x="3802" y="3164"/>
                    <a:pt x="3430" y="2795"/>
                    <a:pt x="3430" y="2341"/>
                  </a:cubicBezTo>
                  <a:lnTo>
                    <a:pt x="3430" y="1617"/>
                  </a:lnTo>
                  <a:cubicBezTo>
                    <a:pt x="3712" y="1596"/>
                    <a:pt x="4208" y="1535"/>
                    <a:pt x="4547" y="1314"/>
                  </a:cubicBezTo>
                  <a:close/>
                  <a:moveTo>
                    <a:pt x="9466" y="1298"/>
                  </a:moveTo>
                  <a:cubicBezTo>
                    <a:pt x="9486" y="1318"/>
                    <a:pt x="9511" y="1339"/>
                    <a:pt x="9536" y="1359"/>
                  </a:cubicBezTo>
                  <a:cubicBezTo>
                    <a:pt x="9724" y="1506"/>
                    <a:pt x="10018" y="1662"/>
                    <a:pt x="10436" y="1662"/>
                  </a:cubicBezTo>
                  <a:cubicBezTo>
                    <a:pt x="10481" y="1662"/>
                    <a:pt x="10530" y="1662"/>
                    <a:pt x="10579" y="1658"/>
                  </a:cubicBezTo>
                  <a:lnTo>
                    <a:pt x="10579" y="2341"/>
                  </a:lnTo>
                  <a:cubicBezTo>
                    <a:pt x="10579" y="2795"/>
                    <a:pt x="10211" y="3164"/>
                    <a:pt x="9757" y="3164"/>
                  </a:cubicBezTo>
                  <a:lnTo>
                    <a:pt x="9188" y="3164"/>
                  </a:lnTo>
                  <a:cubicBezTo>
                    <a:pt x="8734" y="3164"/>
                    <a:pt x="8365" y="2795"/>
                    <a:pt x="8365" y="2341"/>
                  </a:cubicBezTo>
                  <a:lnTo>
                    <a:pt x="8365" y="1646"/>
                  </a:lnTo>
                  <a:cubicBezTo>
                    <a:pt x="8377" y="1646"/>
                    <a:pt x="8389" y="1646"/>
                    <a:pt x="8401" y="1646"/>
                  </a:cubicBezTo>
                  <a:cubicBezTo>
                    <a:pt x="8656" y="1646"/>
                    <a:pt x="9040" y="1601"/>
                    <a:pt x="9380" y="1363"/>
                  </a:cubicBezTo>
                  <a:cubicBezTo>
                    <a:pt x="9409" y="1343"/>
                    <a:pt x="9437" y="1318"/>
                    <a:pt x="9466" y="1298"/>
                  </a:cubicBezTo>
                  <a:close/>
                  <a:moveTo>
                    <a:pt x="6278" y="2562"/>
                  </a:moveTo>
                  <a:cubicBezTo>
                    <a:pt x="6450" y="2562"/>
                    <a:pt x="6589" y="2705"/>
                    <a:pt x="6589" y="2877"/>
                  </a:cubicBezTo>
                  <a:cubicBezTo>
                    <a:pt x="6589" y="3049"/>
                    <a:pt x="6450" y="3188"/>
                    <a:pt x="6278" y="3188"/>
                  </a:cubicBezTo>
                  <a:cubicBezTo>
                    <a:pt x="6106" y="3188"/>
                    <a:pt x="5963" y="3049"/>
                    <a:pt x="5963" y="2877"/>
                  </a:cubicBezTo>
                  <a:cubicBezTo>
                    <a:pt x="5963" y="2705"/>
                    <a:pt x="6102" y="2562"/>
                    <a:pt x="6278" y="2562"/>
                  </a:cubicBezTo>
                  <a:close/>
                  <a:moveTo>
                    <a:pt x="4907" y="3573"/>
                  </a:moveTo>
                  <a:lnTo>
                    <a:pt x="4907" y="3933"/>
                  </a:lnTo>
                  <a:lnTo>
                    <a:pt x="4171" y="3933"/>
                  </a:lnTo>
                  <a:lnTo>
                    <a:pt x="4171" y="3573"/>
                  </a:lnTo>
                  <a:cubicBezTo>
                    <a:pt x="4234" y="3575"/>
                    <a:pt x="4374" y="3576"/>
                    <a:pt x="4521" y="3576"/>
                  </a:cubicBezTo>
                  <a:cubicBezTo>
                    <a:pt x="4667" y="3576"/>
                    <a:pt x="4819" y="3575"/>
                    <a:pt x="4907" y="3573"/>
                  </a:cubicBezTo>
                  <a:close/>
                  <a:moveTo>
                    <a:pt x="9843" y="3573"/>
                  </a:moveTo>
                  <a:lnTo>
                    <a:pt x="9843" y="3933"/>
                  </a:lnTo>
                  <a:lnTo>
                    <a:pt x="9106" y="3933"/>
                  </a:lnTo>
                  <a:lnTo>
                    <a:pt x="9106" y="3573"/>
                  </a:lnTo>
                  <a:lnTo>
                    <a:pt x="9188" y="3573"/>
                  </a:lnTo>
                  <a:cubicBezTo>
                    <a:pt x="9341" y="3573"/>
                    <a:pt x="9481" y="3577"/>
                    <a:pt x="9624" y="3577"/>
                  </a:cubicBezTo>
                  <a:cubicBezTo>
                    <a:pt x="9695" y="3577"/>
                    <a:pt x="9767" y="3576"/>
                    <a:pt x="9843" y="3573"/>
                  </a:cubicBezTo>
                  <a:close/>
                  <a:moveTo>
                    <a:pt x="7665" y="4305"/>
                  </a:moveTo>
                  <a:cubicBezTo>
                    <a:pt x="7915" y="4305"/>
                    <a:pt x="8116" y="4506"/>
                    <a:pt x="8116" y="4756"/>
                  </a:cubicBezTo>
                  <a:lnTo>
                    <a:pt x="8116" y="4960"/>
                  </a:lnTo>
                  <a:cubicBezTo>
                    <a:pt x="8013" y="4899"/>
                    <a:pt x="7899" y="4829"/>
                    <a:pt x="7780" y="4756"/>
                  </a:cubicBezTo>
                  <a:cubicBezTo>
                    <a:pt x="7743" y="4731"/>
                    <a:pt x="7706" y="4723"/>
                    <a:pt x="7670" y="4723"/>
                  </a:cubicBezTo>
                  <a:cubicBezTo>
                    <a:pt x="7629" y="4723"/>
                    <a:pt x="7584" y="4735"/>
                    <a:pt x="7551" y="4760"/>
                  </a:cubicBezTo>
                  <a:cubicBezTo>
                    <a:pt x="7424" y="4846"/>
                    <a:pt x="7224" y="4899"/>
                    <a:pt x="7007" y="4899"/>
                  </a:cubicBezTo>
                  <a:cubicBezTo>
                    <a:pt x="6786" y="4899"/>
                    <a:pt x="6577" y="4842"/>
                    <a:pt x="6454" y="4756"/>
                  </a:cubicBezTo>
                  <a:cubicBezTo>
                    <a:pt x="6419" y="4727"/>
                    <a:pt x="6377" y="4713"/>
                    <a:pt x="6333" y="4713"/>
                  </a:cubicBezTo>
                  <a:cubicBezTo>
                    <a:pt x="6295" y="4713"/>
                    <a:pt x="6256" y="4724"/>
                    <a:pt x="6221" y="4747"/>
                  </a:cubicBezTo>
                  <a:cubicBezTo>
                    <a:pt x="6106" y="4821"/>
                    <a:pt x="5996" y="4891"/>
                    <a:pt x="5898" y="4948"/>
                  </a:cubicBezTo>
                  <a:lnTo>
                    <a:pt x="5898" y="4756"/>
                  </a:lnTo>
                  <a:cubicBezTo>
                    <a:pt x="5898" y="4506"/>
                    <a:pt x="6098" y="4305"/>
                    <a:pt x="6348" y="4305"/>
                  </a:cubicBezTo>
                  <a:close/>
                  <a:moveTo>
                    <a:pt x="2734" y="4305"/>
                  </a:moveTo>
                  <a:cubicBezTo>
                    <a:pt x="2980" y="4305"/>
                    <a:pt x="3180" y="4506"/>
                    <a:pt x="3180" y="4756"/>
                  </a:cubicBezTo>
                  <a:lnTo>
                    <a:pt x="3180" y="5099"/>
                  </a:lnTo>
                  <a:cubicBezTo>
                    <a:pt x="2890" y="5075"/>
                    <a:pt x="2448" y="4997"/>
                    <a:pt x="2202" y="4797"/>
                  </a:cubicBezTo>
                  <a:cubicBezTo>
                    <a:pt x="2164" y="4768"/>
                    <a:pt x="2119" y="4753"/>
                    <a:pt x="2075" y="4753"/>
                  </a:cubicBezTo>
                  <a:cubicBezTo>
                    <a:pt x="2024" y="4753"/>
                    <a:pt x="1974" y="4772"/>
                    <a:pt x="1932" y="4809"/>
                  </a:cubicBezTo>
                  <a:cubicBezTo>
                    <a:pt x="1724" y="5001"/>
                    <a:pt x="1265" y="5075"/>
                    <a:pt x="967" y="5099"/>
                  </a:cubicBezTo>
                  <a:lnTo>
                    <a:pt x="967" y="4756"/>
                  </a:lnTo>
                  <a:cubicBezTo>
                    <a:pt x="967" y="4506"/>
                    <a:pt x="1167" y="4305"/>
                    <a:pt x="1413" y="4305"/>
                  </a:cubicBezTo>
                  <a:close/>
                  <a:moveTo>
                    <a:pt x="12601" y="4305"/>
                  </a:moveTo>
                  <a:cubicBezTo>
                    <a:pt x="12846" y="4305"/>
                    <a:pt x="13047" y="4506"/>
                    <a:pt x="13047" y="4756"/>
                  </a:cubicBezTo>
                  <a:lnTo>
                    <a:pt x="13047" y="5054"/>
                  </a:lnTo>
                  <a:cubicBezTo>
                    <a:pt x="12940" y="5009"/>
                    <a:pt x="12801" y="4923"/>
                    <a:pt x="12670" y="4768"/>
                  </a:cubicBezTo>
                  <a:cubicBezTo>
                    <a:pt x="12630" y="4718"/>
                    <a:pt x="12571" y="4692"/>
                    <a:pt x="12511" y="4692"/>
                  </a:cubicBezTo>
                  <a:cubicBezTo>
                    <a:pt x="12468" y="4692"/>
                    <a:pt x="12424" y="4706"/>
                    <a:pt x="12388" y="4735"/>
                  </a:cubicBezTo>
                  <a:cubicBezTo>
                    <a:pt x="12028" y="5018"/>
                    <a:pt x="11267" y="5095"/>
                    <a:pt x="10833" y="5108"/>
                  </a:cubicBezTo>
                  <a:lnTo>
                    <a:pt x="10833" y="4756"/>
                  </a:lnTo>
                  <a:cubicBezTo>
                    <a:pt x="10833" y="4506"/>
                    <a:pt x="11033" y="4305"/>
                    <a:pt x="11279" y="4305"/>
                  </a:cubicBezTo>
                  <a:close/>
                  <a:moveTo>
                    <a:pt x="2080" y="5210"/>
                  </a:moveTo>
                  <a:cubicBezTo>
                    <a:pt x="2432" y="5423"/>
                    <a:pt x="2910" y="5488"/>
                    <a:pt x="3180" y="5509"/>
                  </a:cubicBezTo>
                  <a:lnTo>
                    <a:pt x="3180" y="6237"/>
                  </a:lnTo>
                  <a:cubicBezTo>
                    <a:pt x="3180" y="6691"/>
                    <a:pt x="2812" y="7060"/>
                    <a:pt x="2358" y="7060"/>
                  </a:cubicBezTo>
                  <a:lnTo>
                    <a:pt x="1789" y="7060"/>
                  </a:lnTo>
                  <a:cubicBezTo>
                    <a:pt x="1335" y="7060"/>
                    <a:pt x="967" y="6691"/>
                    <a:pt x="967" y="6237"/>
                  </a:cubicBezTo>
                  <a:lnTo>
                    <a:pt x="967" y="5513"/>
                  </a:lnTo>
                  <a:cubicBezTo>
                    <a:pt x="1245" y="5492"/>
                    <a:pt x="1740" y="5431"/>
                    <a:pt x="2080" y="5210"/>
                  </a:cubicBezTo>
                  <a:close/>
                  <a:moveTo>
                    <a:pt x="5063" y="4346"/>
                  </a:moveTo>
                  <a:lnTo>
                    <a:pt x="5488" y="4571"/>
                  </a:lnTo>
                  <a:lnTo>
                    <a:pt x="5488" y="6237"/>
                  </a:lnTo>
                  <a:cubicBezTo>
                    <a:pt x="5488" y="6552"/>
                    <a:pt x="5607" y="6843"/>
                    <a:pt x="5804" y="7060"/>
                  </a:cubicBezTo>
                  <a:lnTo>
                    <a:pt x="3275" y="7060"/>
                  </a:lnTo>
                  <a:cubicBezTo>
                    <a:pt x="3471" y="6843"/>
                    <a:pt x="3590" y="6552"/>
                    <a:pt x="3590" y="6237"/>
                  </a:cubicBezTo>
                  <a:lnTo>
                    <a:pt x="3590" y="4571"/>
                  </a:lnTo>
                  <a:lnTo>
                    <a:pt x="4019" y="4346"/>
                  </a:lnTo>
                  <a:close/>
                  <a:moveTo>
                    <a:pt x="6335" y="5161"/>
                  </a:moveTo>
                  <a:cubicBezTo>
                    <a:pt x="6520" y="5255"/>
                    <a:pt x="6757" y="5308"/>
                    <a:pt x="7007" y="5308"/>
                  </a:cubicBezTo>
                  <a:cubicBezTo>
                    <a:pt x="7252" y="5308"/>
                    <a:pt x="7481" y="5259"/>
                    <a:pt x="7665" y="5169"/>
                  </a:cubicBezTo>
                  <a:cubicBezTo>
                    <a:pt x="7850" y="5279"/>
                    <a:pt x="8013" y="5378"/>
                    <a:pt x="8116" y="5435"/>
                  </a:cubicBezTo>
                  <a:lnTo>
                    <a:pt x="8116" y="6237"/>
                  </a:lnTo>
                  <a:cubicBezTo>
                    <a:pt x="8116" y="6691"/>
                    <a:pt x="7743" y="7060"/>
                    <a:pt x="7289" y="7060"/>
                  </a:cubicBezTo>
                  <a:lnTo>
                    <a:pt x="6724" y="7060"/>
                  </a:lnTo>
                  <a:cubicBezTo>
                    <a:pt x="6270" y="7060"/>
                    <a:pt x="5898" y="6691"/>
                    <a:pt x="5898" y="6237"/>
                  </a:cubicBezTo>
                  <a:lnTo>
                    <a:pt x="5898" y="5431"/>
                  </a:lnTo>
                  <a:cubicBezTo>
                    <a:pt x="5996" y="5374"/>
                    <a:pt x="6155" y="5275"/>
                    <a:pt x="6335" y="5161"/>
                  </a:cubicBezTo>
                  <a:close/>
                  <a:moveTo>
                    <a:pt x="9994" y="4346"/>
                  </a:moveTo>
                  <a:lnTo>
                    <a:pt x="10424" y="4571"/>
                  </a:lnTo>
                  <a:lnTo>
                    <a:pt x="10424" y="6237"/>
                  </a:lnTo>
                  <a:cubicBezTo>
                    <a:pt x="10424" y="6552"/>
                    <a:pt x="10542" y="6843"/>
                    <a:pt x="10739" y="7060"/>
                  </a:cubicBezTo>
                  <a:lnTo>
                    <a:pt x="8210" y="7060"/>
                  </a:lnTo>
                  <a:cubicBezTo>
                    <a:pt x="8406" y="6843"/>
                    <a:pt x="8525" y="6552"/>
                    <a:pt x="8525" y="6237"/>
                  </a:cubicBezTo>
                  <a:lnTo>
                    <a:pt x="8525" y="4571"/>
                  </a:lnTo>
                  <a:lnTo>
                    <a:pt x="8950" y="4346"/>
                  </a:lnTo>
                  <a:close/>
                  <a:moveTo>
                    <a:pt x="12482" y="5165"/>
                  </a:moveTo>
                  <a:cubicBezTo>
                    <a:pt x="12687" y="5361"/>
                    <a:pt x="12899" y="5447"/>
                    <a:pt x="13047" y="5488"/>
                  </a:cubicBezTo>
                  <a:lnTo>
                    <a:pt x="13047" y="6237"/>
                  </a:lnTo>
                  <a:cubicBezTo>
                    <a:pt x="13047" y="6691"/>
                    <a:pt x="12678" y="7060"/>
                    <a:pt x="12224" y="7060"/>
                  </a:cubicBezTo>
                  <a:lnTo>
                    <a:pt x="11655" y="7060"/>
                  </a:lnTo>
                  <a:cubicBezTo>
                    <a:pt x="11649" y="7060"/>
                    <a:pt x="11642" y="7060"/>
                    <a:pt x="11636" y="7060"/>
                  </a:cubicBezTo>
                  <a:cubicBezTo>
                    <a:pt x="11237" y="7060"/>
                    <a:pt x="10821" y="6688"/>
                    <a:pt x="10833" y="6237"/>
                  </a:cubicBezTo>
                  <a:lnTo>
                    <a:pt x="10833" y="5517"/>
                  </a:lnTo>
                  <a:cubicBezTo>
                    <a:pt x="11205" y="5509"/>
                    <a:pt x="11979" y="5451"/>
                    <a:pt x="12482" y="5165"/>
                  </a:cubicBezTo>
                  <a:close/>
                  <a:moveTo>
                    <a:pt x="2440" y="7469"/>
                  </a:moveTo>
                  <a:lnTo>
                    <a:pt x="2440" y="7829"/>
                  </a:lnTo>
                  <a:lnTo>
                    <a:pt x="1707" y="7829"/>
                  </a:lnTo>
                  <a:lnTo>
                    <a:pt x="1707" y="7469"/>
                  </a:lnTo>
                  <a:cubicBezTo>
                    <a:pt x="1771" y="7471"/>
                    <a:pt x="1910" y="7472"/>
                    <a:pt x="2055" y="7472"/>
                  </a:cubicBezTo>
                  <a:cubicBezTo>
                    <a:pt x="2200" y="7472"/>
                    <a:pt x="2352" y="7471"/>
                    <a:pt x="2440" y="7469"/>
                  </a:cubicBezTo>
                  <a:close/>
                  <a:moveTo>
                    <a:pt x="7375" y="7469"/>
                  </a:moveTo>
                  <a:lnTo>
                    <a:pt x="7375" y="7829"/>
                  </a:lnTo>
                  <a:lnTo>
                    <a:pt x="6638" y="7829"/>
                  </a:lnTo>
                  <a:lnTo>
                    <a:pt x="6638" y="7469"/>
                  </a:lnTo>
                  <a:cubicBezTo>
                    <a:pt x="6702" y="7471"/>
                    <a:pt x="6842" y="7472"/>
                    <a:pt x="6988" y="7472"/>
                  </a:cubicBezTo>
                  <a:cubicBezTo>
                    <a:pt x="7134" y="7472"/>
                    <a:pt x="7287" y="7471"/>
                    <a:pt x="7375" y="7469"/>
                  </a:cubicBezTo>
                  <a:close/>
                  <a:moveTo>
                    <a:pt x="12310" y="7469"/>
                  </a:moveTo>
                  <a:lnTo>
                    <a:pt x="12310" y="7829"/>
                  </a:lnTo>
                  <a:lnTo>
                    <a:pt x="11574" y="7829"/>
                  </a:lnTo>
                  <a:lnTo>
                    <a:pt x="11574" y="7469"/>
                  </a:lnTo>
                  <a:cubicBezTo>
                    <a:pt x="11637" y="7471"/>
                    <a:pt x="11776" y="7472"/>
                    <a:pt x="11922" y="7472"/>
                  </a:cubicBezTo>
                  <a:cubicBezTo>
                    <a:pt x="12068" y="7472"/>
                    <a:pt x="12220" y="7471"/>
                    <a:pt x="12310" y="7469"/>
                  </a:cubicBezTo>
                  <a:close/>
                  <a:moveTo>
                    <a:pt x="7526" y="8242"/>
                  </a:moveTo>
                  <a:lnTo>
                    <a:pt x="8484" y="8766"/>
                  </a:lnTo>
                  <a:cubicBezTo>
                    <a:pt x="8598" y="8827"/>
                    <a:pt x="8668" y="8946"/>
                    <a:pt x="8668" y="9077"/>
                  </a:cubicBezTo>
                  <a:lnTo>
                    <a:pt x="8668" y="10861"/>
                  </a:lnTo>
                  <a:cubicBezTo>
                    <a:pt x="8668" y="10914"/>
                    <a:pt x="8627" y="10955"/>
                    <a:pt x="8574" y="10955"/>
                  </a:cubicBezTo>
                  <a:lnTo>
                    <a:pt x="5439" y="10955"/>
                  </a:lnTo>
                  <a:cubicBezTo>
                    <a:pt x="5386" y="10955"/>
                    <a:pt x="5345" y="10914"/>
                    <a:pt x="5345" y="10861"/>
                  </a:cubicBezTo>
                  <a:lnTo>
                    <a:pt x="5345" y="9077"/>
                  </a:lnTo>
                  <a:cubicBezTo>
                    <a:pt x="5345" y="8946"/>
                    <a:pt x="5415" y="8827"/>
                    <a:pt x="5529" y="8766"/>
                  </a:cubicBezTo>
                  <a:lnTo>
                    <a:pt x="6487" y="8242"/>
                  </a:lnTo>
                  <a:close/>
                  <a:moveTo>
                    <a:pt x="3880" y="1"/>
                  </a:moveTo>
                  <a:cubicBezTo>
                    <a:pt x="3405" y="1"/>
                    <a:pt x="3021" y="385"/>
                    <a:pt x="3021" y="856"/>
                  </a:cubicBezTo>
                  <a:lnTo>
                    <a:pt x="3021" y="2341"/>
                  </a:lnTo>
                  <a:cubicBezTo>
                    <a:pt x="3021" y="2845"/>
                    <a:pt x="3328" y="3278"/>
                    <a:pt x="3762" y="3471"/>
                  </a:cubicBezTo>
                  <a:lnTo>
                    <a:pt x="3762" y="4015"/>
                  </a:lnTo>
                  <a:lnTo>
                    <a:pt x="3397" y="4211"/>
                  </a:lnTo>
                  <a:cubicBezTo>
                    <a:pt x="3242" y="4019"/>
                    <a:pt x="3000" y="3896"/>
                    <a:pt x="2734" y="3896"/>
                  </a:cubicBezTo>
                  <a:lnTo>
                    <a:pt x="1413" y="3896"/>
                  </a:lnTo>
                  <a:cubicBezTo>
                    <a:pt x="942" y="3896"/>
                    <a:pt x="557" y="4281"/>
                    <a:pt x="557" y="4752"/>
                  </a:cubicBezTo>
                  <a:lnTo>
                    <a:pt x="557" y="6237"/>
                  </a:lnTo>
                  <a:cubicBezTo>
                    <a:pt x="557" y="6740"/>
                    <a:pt x="860" y="7174"/>
                    <a:pt x="1294" y="7366"/>
                  </a:cubicBezTo>
                  <a:lnTo>
                    <a:pt x="1294" y="7915"/>
                  </a:lnTo>
                  <a:lnTo>
                    <a:pt x="398" y="8406"/>
                  </a:lnTo>
                  <a:cubicBezTo>
                    <a:pt x="152" y="8541"/>
                    <a:pt x="1" y="8799"/>
                    <a:pt x="1" y="9077"/>
                  </a:cubicBezTo>
                  <a:lnTo>
                    <a:pt x="1" y="10861"/>
                  </a:lnTo>
                  <a:cubicBezTo>
                    <a:pt x="1" y="11139"/>
                    <a:pt x="226" y="11364"/>
                    <a:pt x="508" y="11364"/>
                  </a:cubicBezTo>
                  <a:lnTo>
                    <a:pt x="1061" y="11364"/>
                  </a:lnTo>
                  <a:cubicBezTo>
                    <a:pt x="1175" y="11364"/>
                    <a:pt x="1265" y="11274"/>
                    <a:pt x="1265" y="11160"/>
                  </a:cubicBezTo>
                  <a:cubicBezTo>
                    <a:pt x="1265" y="11045"/>
                    <a:pt x="1175" y="10955"/>
                    <a:pt x="1061" y="10955"/>
                  </a:cubicBezTo>
                  <a:lnTo>
                    <a:pt x="508" y="10955"/>
                  </a:lnTo>
                  <a:cubicBezTo>
                    <a:pt x="455" y="10955"/>
                    <a:pt x="410" y="10914"/>
                    <a:pt x="410" y="10861"/>
                  </a:cubicBezTo>
                  <a:lnTo>
                    <a:pt x="410" y="9077"/>
                  </a:lnTo>
                  <a:cubicBezTo>
                    <a:pt x="410" y="8946"/>
                    <a:pt x="484" y="8827"/>
                    <a:pt x="594" y="8766"/>
                  </a:cubicBezTo>
                  <a:lnTo>
                    <a:pt x="1552" y="8238"/>
                  </a:lnTo>
                  <a:lnTo>
                    <a:pt x="2591" y="8238"/>
                  </a:lnTo>
                  <a:lnTo>
                    <a:pt x="3549" y="8766"/>
                  </a:lnTo>
                  <a:cubicBezTo>
                    <a:pt x="3663" y="8827"/>
                    <a:pt x="3737" y="8946"/>
                    <a:pt x="3737" y="9077"/>
                  </a:cubicBezTo>
                  <a:lnTo>
                    <a:pt x="3737" y="10861"/>
                  </a:lnTo>
                  <a:cubicBezTo>
                    <a:pt x="3737" y="10910"/>
                    <a:pt x="3692" y="10955"/>
                    <a:pt x="3639" y="10955"/>
                  </a:cubicBezTo>
                  <a:lnTo>
                    <a:pt x="2071" y="10955"/>
                  </a:lnTo>
                  <a:cubicBezTo>
                    <a:pt x="1961" y="10955"/>
                    <a:pt x="1867" y="11045"/>
                    <a:pt x="1867" y="11160"/>
                  </a:cubicBezTo>
                  <a:cubicBezTo>
                    <a:pt x="1867" y="11274"/>
                    <a:pt x="1961" y="11364"/>
                    <a:pt x="2071" y="11364"/>
                  </a:cubicBezTo>
                  <a:lnTo>
                    <a:pt x="3639" y="11364"/>
                  </a:lnTo>
                  <a:cubicBezTo>
                    <a:pt x="3917" y="11364"/>
                    <a:pt x="4146" y="11139"/>
                    <a:pt x="4146" y="10861"/>
                  </a:cubicBezTo>
                  <a:lnTo>
                    <a:pt x="4146" y="9077"/>
                  </a:lnTo>
                  <a:cubicBezTo>
                    <a:pt x="4146" y="8799"/>
                    <a:pt x="3995" y="8541"/>
                    <a:pt x="3749" y="8406"/>
                  </a:cubicBezTo>
                  <a:lnTo>
                    <a:pt x="2849" y="7915"/>
                  </a:lnTo>
                  <a:lnTo>
                    <a:pt x="2849" y="7469"/>
                  </a:lnTo>
                  <a:lnTo>
                    <a:pt x="6229" y="7469"/>
                  </a:lnTo>
                  <a:lnTo>
                    <a:pt x="6229" y="7915"/>
                  </a:lnTo>
                  <a:lnTo>
                    <a:pt x="5333" y="8406"/>
                  </a:lnTo>
                  <a:cubicBezTo>
                    <a:pt x="5087" y="8541"/>
                    <a:pt x="4936" y="8799"/>
                    <a:pt x="4936" y="9077"/>
                  </a:cubicBezTo>
                  <a:lnTo>
                    <a:pt x="4936" y="10861"/>
                  </a:lnTo>
                  <a:cubicBezTo>
                    <a:pt x="4936" y="11139"/>
                    <a:pt x="5161" y="11364"/>
                    <a:pt x="5439" y="11364"/>
                  </a:cubicBezTo>
                  <a:lnTo>
                    <a:pt x="8574" y="11364"/>
                  </a:lnTo>
                  <a:cubicBezTo>
                    <a:pt x="8852" y="11364"/>
                    <a:pt x="9077" y="11139"/>
                    <a:pt x="9077" y="10861"/>
                  </a:cubicBezTo>
                  <a:lnTo>
                    <a:pt x="9077" y="9077"/>
                  </a:lnTo>
                  <a:cubicBezTo>
                    <a:pt x="9077" y="8799"/>
                    <a:pt x="8926" y="8541"/>
                    <a:pt x="8680" y="8406"/>
                  </a:cubicBezTo>
                  <a:lnTo>
                    <a:pt x="7784" y="7915"/>
                  </a:lnTo>
                  <a:lnTo>
                    <a:pt x="7784" y="7469"/>
                  </a:lnTo>
                  <a:lnTo>
                    <a:pt x="11164" y="7469"/>
                  </a:lnTo>
                  <a:lnTo>
                    <a:pt x="11164" y="7915"/>
                  </a:lnTo>
                  <a:lnTo>
                    <a:pt x="10735" y="8148"/>
                  </a:lnTo>
                  <a:cubicBezTo>
                    <a:pt x="10636" y="8201"/>
                    <a:pt x="10600" y="8328"/>
                    <a:pt x="10653" y="8426"/>
                  </a:cubicBezTo>
                  <a:cubicBezTo>
                    <a:pt x="10692" y="8494"/>
                    <a:pt x="10763" y="8533"/>
                    <a:pt x="10835" y="8533"/>
                  </a:cubicBezTo>
                  <a:cubicBezTo>
                    <a:pt x="10868" y="8533"/>
                    <a:pt x="10901" y="8525"/>
                    <a:pt x="10931" y="8508"/>
                  </a:cubicBezTo>
                  <a:lnTo>
                    <a:pt x="11418" y="8242"/>
                  </a:lnTo>
                  <a:lnTo>
                    <a:pt x="12462" y="8242"/>
                  </a:lnTo>
                  <a:lnTo>
                    <a:pt x="13419" y="8766"/>
                  </a:lnTo>
                  <a:cubicBezTo>
                    <a:pt x="13530" y="8827"/>
                    <a:pt x="13603" y="8946"/>
                    <a:pt x="13603" y="9077"/>
                  </a:cubicBezTo>
                  <a:lnTo>
                    <a:pt x="13603" y="10861"/>
                  </a:lnTo>
                  <a:cubicBezTo>
                    <a:pt x="13603" y="10910"/>
                    <a:pt x="13558" y="10955"/>
                    <a:pt x="13505" y="10955"/>
                  </a:cubicBezTo>
                  <a:lnTo>
                    <a:pt x="10370" y="10955"/>
                  </a:lnTo>
                  <a:cubicBezTo>
                    <a:pt x="10321" y="10955"/>
                    <a:pt x="10276" y="10914"/>
                    <a:pt x="10276" y="10861"/>
                  </a:cubicBezTo>
                  <a:lnTo>
                    <a:pt x="10276" y="9077"/>
                  </a:lnTo>
                  <a:cubicBezTo>
                    <a:pt x="10276" y="9040"/>
                    <a:pt x="10284" y="9003"/>
                    <a:pt x="10297" y="8966"/>
                  </a:cubicBezTo>
                  <a:cubicBezTo>
                    <a:pt x="10329" y="8860"/>
                    <a:pt x="10272" y="8741"/>
                    <a:pt x="10166" y="8705"/>
                  </a:cubicBezTo>
                  <a:cubicBezTo>
                    <a:pt x="10145" y="8698"/>
                    <a:pt x="10124" y="8695"/>
                    <a:pt x="10103" y="8695"/>
                  </a:cubicBezTo>
                  <a:cubicBezTo>
                    <a:pt x="10015" y="8695"/>
                    <a:pt x="9934" y="8749"/>
                    <a:pt x="9904" y="8836"/>
                  </a:cubicBezTo>
                  <a:cubicBezTo>
                    <a:pt x="9879" y="8913"/>
                    <a:pt x="9867" y="8995"/>
                    <a:pt x="9867" y="9077"/>
                  </a:cubicBezTo>
                  <a:lnTo>
                    <a:pt x="9867" y="10861"/>
                  </a:lnTo>
                  <a:cubicBezTo>
                    <a:pt x="9867" y="11139"/>
                    <a:pt x="10092" y="11364"/>
                    <a:pt x="10370" y="11364"/>
                  </a:cubicBezTo>
                  <a:lnTo>
                    <a:pt x="13505" y="11364"/>
                  </a:lnTo>
                  <a:cubicBezTo>
                    <a:pt x="13783" y="11364"/>
                    <a:pt x="14012" y="11139"/>
                    <a:pt x="14012" y="10861"/>
                  </a:cubicBezTo>
                  <a:lnTo>
                    <a:pt x="14012" y="9077"/>
                  </a:lnTo>
                  <a:cubicBezTo>
                    <a:pt x="14012" y="8799"/>
                    <a:pt x="13861" y="8541"/>
                    <a:pt x="13616" y="8406"/>
                  </a:cubicBezTo>
                  <a:lnTo>
                    <a:pt x="12719" y="7915"/>
                  </a:lnTo>
                  <a:lnTo>
                    <a:pt x="12719" y="7366"/>
                  </a:lnTo>
                  <a:cubicBezTo>
                    <a:pt x="13153" y="7178"/>
                    <a:pt x="13460" y="6740"/>
                    <a:pt x="13460" y="6237"/>
                  </a:cubicBezTo>
                  <a:lnTo>
                    <a:pt x="13460" y="4756"/>
                  </a:lnTo>
                  <a:cubicBezTo>
                    <a:pt x="13460" y="4281"/>
                    <a:pt x="13075" y="3896"/>
                    <a:pt x="12601" y="3896"/>
                  </a:cubicBezTo>
                  <a:lnTo>
                    <a:pt x="11688" y="3896"/>
                  </a:lnTo>
                  <a:lnTo>
                    <a:pt x="11688" y="1633"/>
                  </a:lnTo>
                  <a:cubicBezTo>
                    <a:pt x="11688" y="733"/>
                    <a:pt x="10956" y="1"/>
                    <a:pt x="10055" y="1"/>
                  </a:cubicBezTo>
                  <a:lnTo>
                    <a:pt x="8893" y="1"/>
                  </a:lnTo>
                  <a:cubicBezTo>
                    <a:pt x="8705" y="1"/>
                    <a:pt x="8525" y="33"/>
                    <a:pt x="8349" y="95"/>
                  </a:cubicBezTo>
                  <a:cubicBezTo>
                    <a:pt x="8242" y="131"/>
                    <a:pt x="8185" y="246"/>
                    <a:pt x="8226" y="357"/>
                  </a:cubicBezTo>
                  <a:cubicBezTo>
                    <a:pt x="8255" y="440"/>
                    <a:pt x="8332" y="491"/>
                    <a:pt x="8417" y="491"/>
                  </a:cubicBezTo>
                  <a:cubicBezTo>
                    <a:pt x="8441" y="491"/>
                    <a:pt x="8464" y="487"/>
                    <a:pt x="8488" y="479"/>
                  </a:cubicBezTo>
                  <a:cubicBezTo>
                    <a:pt x="8615" y="434"/>
                    <a:pt x="8754" y="410"/>
                    <a:pt x="8893" y="410"/>
                  </a:cubicBezTo>
                  <a:lnTo>
                    <a:pt x="10055" y="410"/>
                  </a:lnTo>
                  <a:cubicBezTo>
                    <a:pt x="10731" y="410"/>
                    <a:pt x="11279" y="958"/>
                    <a:pt x="11279" y="1633"/>
                  </a:cubicBezTo>
                  <a:lnTo>
                    <a:pt x="11279" y="3896"/>
                  </a:lnTo>
                  <a:cubicBezTo>
                    <a:pt x="11013" y="3896"/>
                    <a:pt x="10771" y="4019"/>
                    <a:pt x="10616" y="4211"/>
                  </a:cubicBezTo>
                  <a:lnTo>
                    <a:pt x="10252" y="4015"/>
                  </a:lnTo>
                  <a:lnTo>
                    <a:pt x="10252" y="3471"/>
                  </a:lnTo>
                  <a:cubicBezTo>
                    <a:pt x="10686" y="3278"/>
                    <a:pt x="10992" y="2845"/>
                    <a:pt x="10992" y="2341"/>
                  </a:cubicBezTo>
                  <a:lnTo>
                    <a:pt x="10992" y="1420"/>
                  </a:lnTo>
                  <a:cubicBezTo>
                    <a:pt x="10989" y="1320"/>
                    <a:pt x="10907" y="1213"/>
                    <a:pt x="10793" y="1213"/>
                  </a:cubicBezTo>
                  <a:cubicBezTo>
                    <a:pt x="10777" y="1213"/>
                    <a:pt x="10760" y="1215"/>
                    <a:pt x="10743" y="1220"/>
                  </a:cubicBezTo>
                  <a:cubicBezTo>
                    <a:pt x="10634" y="1243"/>
                    <a:pt x="10535" y="1252"/>
                    <a:pt x="10443" y="1252"/>
                  </a:cubicBezTo>
                  <a:cubicBezTo>
                    <a:pt x="10138" y="1252"/>
                    <a:pt x="9925" y="1143"/>
                    <a:pt x="9789" y="1036"/>
                  </a:cubicBezTo>
                  <a:cubicBezTo>
                    <a:pt x="9695" y="958"/>
                    <a:pt x="9646" y="889"/>
                    <a:pt x="9646" y="889"/>
                  </a:cubicBezTo>
                  <a:cubicBezTo>
                    <a:pt x="9609" y="835"/>
                    <a:pt x="9552" y="798"/>
                    <a:pt x="9486" y="794"/>
                  </a:cubicBezTo>
                  <a:cubicBezTo>
                    <a:pt x="9483" y="794"/>
                    <a:pt x="9479" y="794"/>
                    <a:pt x="9475" y="794"/>
                  </a:cubicBezTo>
                  <a:cubicBezTo>
                    <a:pt x="9417" y="794"/>
                    <a:pt x="9357" y="822"/>
                    <a:pt x="9319" y="868"/>
                  </a:cubicBezTo>
                  <a:cubicBezTo>
                    <a:pt x="9266" y="925"/>
                    <a:pt x="9208" y="979"/>
                    <a:pt x="9143" y="1028"/>
                  </a:cubicBezTo>
                  <a:cubicBezTo>
                    <a:pt x="8902" y="1198"/>
                    <a:pt x="8619" y="1233"/>
                    <a:pt x="8426" y="1233"/>
                  </a:cubicBezTo>
                  <a:cubicBezTo>
                    <a:pt x="8304" y="1233"/>
                    <a:pt x="8217" y="1219"/>
                    <a:pt x="8202" y="1216"/>
                  </a:cubicBezTo>
                  <a:cubicBezTo>
                    <a:pt x="8191" y="1214"/>
                    <a:pt x="8180" y="1213"/>
                    <a:pt x="8169" y="1213"/>
                  </a:cubicBezTo>
                  <a:cubicBezTo>
                    <a:pt x="8075" y="1213"/>
                    <a:pt x="7963" y="1288"/>
                    <a:pt x="7956" y="1416"/>
                  </a:cubicBezTo>
                  <a:lnTo>
                    <a:pt x="7956" y="2341"/>
                  </a:lnTo>
                  <a:cubicBezTo>
                    <a:pt x="7956" y="2845"/>
                    <a:pt x="8259" y="3278"/>
                    <a:pt x="8697" y="3471"/>
                  </a:cubicBezTo>
                  <a:lnTo>
                    <a:pt x="8697" y="4015"/>
                  </a:lnTo>
                  <a:lnTo>
                    <a:pt x="8332" y="4211"/>
                  </a:lnTo>
                  <a:cubicBezTo>
                    <a:pt x="8173" y="4019"/>
                    <a:pt x="7936" y="3896"/>
                    <a:pt x="7670" y="3896"/>
                  </a:cubicBezTo>
                  <a:lnTo>
                    <a:pt x="7670" y="1633"/>
                  </a:lnTo>
                  <a:cubicBezTo>
                    <a:pt x="7670" y="1404"/>
                    <a:pt x="7731" y="1183"/>
                    <a:pt x="7850" y="991"/>
                  </a:cubicBezTo>
                  <a:cubicBezTo>
                    <a:pt x="7911" y="897"/>
                    <a:pt x="7878" y="770"/>
                    <a:pt x="7784" y="708"/>
                  </a:cubicBezTo>
                  <a:cubicBezTo>
                    <a:pt x="7750" y="689"/>
                    <a:pt x="7712" y="679"/>
                    <a:pt x="7675" y="679"/>
                  </a:cubicBezTo>
                  <a:cubicBezTo>
                    <a:pt x="7606" y="679"/>
                    <a:pt x="7539" y="713"/>
                    <a:pt x="7502" y="774"/>
                  </a:cubicBezTo>
                  <a:cubicBezTo>
                    <a:pt x="7342" y="1032"/>
                    <a:pt x="7260" y="1330"/>
                    <a:pt x="7260" y="1633"/>
                  </a:cubicBezTo>
                  <a:lnTo>
                    <a:pt x="7260" y="3896"/>
                  </a:lnTo>
                  <a:lnTo>
                    <a:pt x="6348" y="3896"/>
                  </a:lnTo>
                  <a:cubicBezTo>
                    <a:pt x="6078" y="3896"/>
                    <a:pt x="5840" y="4019"/>
                    <a:pt x="5685" y="4211"/>
                  </a:cubicBezTo>
                  <a:lnTo>
                    <a:pt x="5317" y="4015"/>
                  </a:lnTo>
                  <a:lnTo>
                    <a:pt x="5317" y="3471"/>
                  </a:lnTo>
                  <a:cubicBezTo>
                    <a:pt x="5443" y="3413"/>
                    <a:pt x="5558" y="3340"/>
                    <a:pt x="5660" y="3250"/>
                  </a:cubicBezTo>
                  <a:cubicBezTo>
                    <a:pt x="5787" y="3458"/>
                    <a:pt x="6016" y="3598"/>
                    <a:pt x="6278" y="3598"/>
                  </a:cubicBezTo>
                  <a:cubicBezTo>
                    <a:pt x="6675" y="3598"/>
                    <a:pt x="6998" y="3274"/>
                    <a:pt x="6998" y="2873"/>
                  </a:cubicBezTo>
                  <a:cubicBezTo>
                    <a:pt x="6998" y="2476"/>
                    <a:pt x="6675" y="2153"/>
                    <a:pt x="6278" y="2153"/>
                  </a:cubicBezTo>
                  <a:cubicBezTo>
                    <a:pt x="6200" y="2153"/>
                    <a:pt x="6127" y="2165"/>
                    <a:pt x="6057" y="2186"/>
                  </a:cubicBezTo>
                  <a:lnTo>
                    <a:pt x="6057" y="856"/>
                  </a:lnTo>
                  <a:cubicBezTo>
                    <a:pt x="6057" y="385"/>
                    <a:pt x="5673" y="1"/>
                    <a:pt x="52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2"/>
            <p:cNvSpPr/>
            <p:nvPr/>
          </p:nvSpPr>
          <p:spPr>
            <a:xfrm>
              <a:off x="4792035" y="2783366"/>
              <a:ext cx="12590" cy="21198"/>
            </a:xfrm>
            <a:custGeom>
              <a:rect b="b" l="l" r="r" t="t"/>
              <a:pathLst>
                <a:path extrusionOk="0" h="692" w="411">
                  <a:moveTo>
                    <a:pt x="205" y="0"/>
                  </a:moveTo>
                  <a:cubicBezTo>
                    <a:pt x="95" y="0"/>
                    <a:pt x="1" y="90"/>
                    <a:pt x="1" y="205"/>
                  </a:cubicBezTo>
                  <a:lnTo>
                    <a:pt x="1" y="483"/>
                  </a:lnTo>
                  <a:cubicBezTo>
                    <a:pt x="1" y="598"/>
                    <a:pt x="95" y="692"/>
                    <a:pt x="205" y="692"/>
                  </a:cubicBezTo>
                  <a:cubicBezTo>
                    <a:pt x="320" y="692"/>
                    <a:pt x="410" y="598"/>
                    <a:pt x="410" y="483"/>
                  </a:cubicBezTo>
                  <a:lnTo>
                    <a:pt x="410" y="205"/>
                  </a:lnTo>
                  <a:cubicBezTo>
                    <a:pt x="410" y="90"/>
                    <a:pt x="320" y="0"/>
                    <a:pt x="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2"/>
            <p:cNvSpPr/>
            <p:nvPr/>
          </p:nvSpPr>
          <p:spPr>
            <a:xfrm>
              <a:off x="4943238" y="2783366"/>
              <a:ext cx="12559" cy="21075"/>
            </a:xfrm>
            <a:custGeom>
              <a:rect b="b" l="l" r="r" t="t"/>
              <a:pathLst>
                <a:path extrusionOk="0" h="688" w="410">
                  <a:moveTo>
                    <a:pt x="205" y="0"/>
                  </a:moveTo>
                  <a:cubicBezTo>
                    <a:pt x="90" y="0"/>
                    <a:pt x="0" y="90"/>
                    <a:pt x="0" y="205"/>
                  </a:cubicBezTo>
                  <a:lnTo>
                    <a:pt x="0" y="483"/>
                  </a:lnTo>
                  <a:cubicBezTo>
                    <a:pt x="0" y="598"/>
                    <a:pt x="90" y="688"/>
                    <a:pt x="205" y="688"/>
                  </a:cubicBezTo>
                  <a:cubicBezTo>
                    <a:pt x="319" y="688"/>
                    <a:pt x="409" y="598"/>
                    <a:pt x="409" y="483"/>
                  </a:cubicBezTo>
                  <a:lnTo>
                    <a:pt x="409" y="205"/>
                  </a:lnTo>
                  <a:cubicBezTo>
                    <a:pt x="409" y="90"/>
                    <a:pt x="319" y="0"/>
                    <a:pt x="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2"/>
            <p:cNvSpPr/>
            <p:nvPr/>
          </p:nvSpPr>
          <p:spPr>
            <a:xfrm>
              <a:off x="5094410" y="2783366"/>
              <a:ext cx="12559" cy="21075"/>
            </a:xfrm>
            <a:custGeom>
              <a:rect b="b" l="l" r="r" t="t"/>
              <a:pathLst>
                <a:path extrusionOk="0" h="688" w="410">
                  <a:moveTo>
                    <a:pt x="205" y="0"/>
                  </a:moveTo>
                  <a:cubicBezTo>
                    <a:pt x="90" y="0"/>
                    <a:pt x="0" y="90"/>
                    <a:pt x="0" y="205"/>
                  </a:cubicBezTo>
                  <a:lnTo>
                    <a:pt x="0" y="483"/>
                  </a:lnTo>
                  <a:cubicBezTo>
                    <a:pt x="0" y="598"/>
                    <a:pt x="90" y="688"/>
                    <a:pt x="205" y="688"/>
                  </a:cubicBezTo>
                  <a:cubicBezTo>
                    <a:pt x="315" y="688"/>
                    <a:pt x="409" y="598"/>
                    <a:pt x="409" y="483"/>
                  </a:cubicBezTo>
                  <a:lnTo>
                    <a:pt x="409" y="205"/>
                  </a:lnTo>
                  <a:cubicBezTo>
                    <a:pt x="409" y="90"/>
                    <a:pt x="315" y="0"/>
                    <a:pt x="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2"/>
            <p:cNvSpPr/>
            <p:nvPr/>
          </p:nvSpPr>
          <p:spPr>
            <a:xfrm>
              <a:off x="4867636" y="2664787"/>
              <a:ext cx="12559" cy="21198"/>
            </a:xfrm>
            <a:custGeom>
              <a:rect b="b" l="l" r="r" t="t"/>
              <a:pathLst>
                <a:path extrusionOk="0" h="692" w="410">
                  <a:moveTo>
                    <a:pt x="205" y="0"/>
                  </a:moveTo>
                  <a:cubicBezTo>
                    <a:pt x="90" y="0"/>
                    <a:pt x="0" y="94"/>
                    <a:pt x="0" y="205"/>
                  </a:cubicBezTo>
                  <a:lnTo>
                    <a:pt x="0" y="487"/>
                  </a:lnTo>
                  <a:cubicBezTo>
                    <a:pt x="0" y="598"/>
                    <a:pt x="90" y="692"/>
                    <a:pt x="205" y="692"/>
                  </a:cubicBezTo>
                  <a:cubicBezTo>
                    <a:pt x="320" y="692"/>
                    <a:pt x="410" y="598"/>
                    <a:pt x="410" y="487"/>
                  </a:cubicBezTo>
                  <a:lnTo>
                    <a:pt x="410" y="205"/>
                  </a:lnTo>
                  <a:cubicBezTo>
                    <a:pt x="410" y="90"/>
                    <a:pt x="320" y="0"/>
                    <a:pt x="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2"/>
            <p:cNvSpPr/>
            <p:nvPr/>
          </p:nvSpPr>
          <p:spPr>
            <a:xfrm>
              <a:off x="5018808" y="2664787"/>
              <a:ext cx="12559" cy="21198"/>
            </a:xfrm>
            <a:custGeom>
              <a:rect b="b" l="l" r="r" t="t"/>
              <a:pathLst>
                <a:path extrusionOk="0" h="692" w="410">
                  <a:moveTo>
                    <a:pt x="205" y="0"/>
                  </a:moveTo>
                  <a:cubicBezTo>
                    <a:pt x="91" y="0"/>
                    <a:pt x="1" y="94"/>
                    <a:pt x="1" y="205"/>
                  </a:cubicBezTo>
                  <a:lnTo>
                    <a:pt x="1" y="487"/>
                  </a:lnTo>
                  <a:cubicBezTo>
                    <a:pt x="1" y="598"/>
                    <a:pt x="91" y="692"/>
                    <a:pt x="205" y="692"/>
                  </a:cubicBezTo>
                  <a:cubicBezTo>
                    <a:pt x="320" y="692"/>
                    <a:pt x="410" y="598"/>
                    <a:pt x="410" y="487"/>
                  </a:cubicBezTo>
                  <a:lnTo>
                    <a:pt x="410" y="205"/>
                  </a:lnTo>
                  <a:cubicBezTo>
                    <a:pt x="410" y="90"/>
                    <a:pt x="320" y="0"/>
                    <a:pt x="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4" name="Google Shape;1344;p32"/>
          <p:cNvSpPr/>
          <p:nvPr/>
        </p:nvSpPr>
        <p:spPr>
          <a:xfrm>
            <a:off x="2274707" y="1534204"/>
            <a:ext cx="639911" cy="640068"/>
          </a:xfrm>
          <a:custGeom>
            <a:rect b="b" l="l" r="r" t="t"/>
            <a:pathLst>
              <a:path extrusionOk="0" h="14012" w="14017">
                <a:moveTo>
                  <a:pt x="5422" y="409"/>
                </a:moveTo>
                <a:cubicBezTo>
                  <a:pt x="5897" y="409"/>
                  <a:pt x="6335" y="643"/>
                  <a:pt x="6601" y="1036"/>
                </a:cubicBezTo>
                <a:cubicBezTo>
                  <a:pt x="6752" y="1265"/>
                  <a:pt x="7006" y="1400"/>
                  <a:pt x="7280" y="1400"/>
                </a:cubicBezTo>
                <a:lnTo>
                  <a:pt x="9486" y="1400"/>
                </a:lnTo>
                <a:lnTo>
                  <a:pt x="9486" y="4158"/>
                </a:lnTo>
                <a:lnTo>
                  <a:pt x="7280" y="4158"/>
                </a:lnTo>
                <a:cubicBezTo>
                  <a:pt x="7006" y="4158"/>
                  <a:pt x="6752" y="4293"/>
                  <a:pt x="6601" y="4518"/>
                </a:cubicBezTo>
                <a:cubicBezTo>
                  <a:pt x="6392" y="4829"/>
                  <a:pt x="5709" y="5165"/>
                  <a:pt x="4571" y="5525"/>
                </a:cubicBezTo>
                <a:lnTo>
                  <a:pt x="4571" y="4526"/>
                </a:lnTo>
                <a:lnTo>
                  <a:pt x="5066" y="4526"/>
                </a:lnTo>
                <a:cubicBezTo>
                  <a:pt x="5181" y="4526"/>
                  <a:pt x="5271" y="4436"/>
                  <a:pt x="5271" y="4322"/>
                </a:cubicBezTo>
                <a:cubicBezTo>
                  <a:pt x="5271" y="4207"/>
                  <a:pt x="5181" y="4117"/>
                  <a:pt x="5066" y="4117"/>
                </a:cubicBezTo>
                <a:lnTo>
                  <a:pt x="1195" y="4117"/>
                </a:lnTo>
                <a:cubicBezTo>
                  <a:pt x="1189" y="4117"/>
                  <a:pt x="1182" y="4118"/>
                  <a:pt x="1175" y="4118"/>
                </a:cubicBezTo>
                <a:cubicBezTo>
                  <a:pt x="1031" y="4118"/>
                  <a:pt x="859" y="3994"/>
                  <a:pt x="856" y="3806"/>
                </a:cubicBezTo>
                <a:cubicBezTo>
                  <a:pt x="856" y="3638"/>
                  <a:pt x="995" y="3499"/>
                  <a:pt x="1167" y="3499"/>
                </a:cubicBezTo>
                <a:lnTo>
                  <a:pt x="3131" y="3499"/>
                </a:lnTo>
                <a:cubicBezTo>
                  <a:pt x="3245" y="3499"/>
                  <a:pt x="3335" y="3405"/>
                  <a:pt x="3335" y="3294"/>
                </a:cubicBezTo>
                <a:cubicBezTo>
                  <a:pt x="3335" y="3180"/>
                  <a:pt x="3245" y="3086"/>
                  <a:pt x="3131" y="3086"/>
                </a:cubicBezTo>
                <a:lnTo>
                  <a:pt x="725" y="3086"/>
                </a:lnTo>
                <a:cubicBezTo>
                  <a:pt x="553" y="3086"/>
                  <a:pt x="418" y="2951"/>
                  <a:pt x="418" y="2779"/>
                </a:cubicBezTo>
                <a:cubicBezTo>
                  <a:pt x="418" y="2607"/>
                  <a:pt x="553" y="2468"/>
                  <a:pt x="725" y="2468"/>
                </a:cubicBezTo>
                <a:lnTo>
                  <a:pt x="3131" y="2468"/>
                </a:lnTo>
                <a:cubicBezTo>
                  <a:pt x="3245" y="2468"/>
                  <a:pt x="3335" y="2378"/>
                  <a:pt x="3335" y="2263"/>
                </a:cubicBezTo>
                <a:cubicBezTo>
                  <a:pt x="3335" y="2149"/>
                  <a:pt x="3245" y="2059"/>
                  <a:pt x="3131" y="2059"/>
                </a:cubicBezTo>
                <a:lnTo>
                  <a:pt x="1167" y="2059"/>
                </a:lnTo>
                <a:cubicBezTo>
                  <a:pt x="995" y="2059"/>
                  <a:pt x="856" y="1919"/>
                  <a:pt x="856" y="1748"/>
                </a:cubicBezTo>
                <a:cubicBezTo>
                  <a:pt x="856" y="1580"/>
                  <a:pt x="995" y="1441"/>
                  <a:pt x="1167" y="1441"/>
                </a:cubicBezTo>
                <a:lnTo>
                  <a:pt x="3131" y="1441"/>
                </a:lnTo>
                <a:cubicBezTo>
                  <a:pt x="3245" y="1441"/>
                  <a:pt x="3335" y="1347"/>
                  <a:pt x="3335" y="1236"/>
                </a:cubicBezTo>
                <a:cubicBezTo>
                  <a:pt x="3335" y="1121"/>
                  <a:pt x="3245" y="1027"/>
                  <a:pt x="3131" y="1027"/>
                </a:cubicBezTo>
                <a:lnTo>
                  <a:pt x="1596" y="1027"/>
                </a:lnTo>
                <a:cubicBezTo>
                  <a:pt x="1424" y="1027"/>
                  <a:pt x="1285" y="892"/>
                  <a:pt x="1285" y="720"/>
                </a:cubicBezTo>
                <a:cubicBezTo>
                  <a:pt x="1285" y="549"/>
                  <a:pt x="1424" y="409"/>
                  <a:pt x="1596" y="409"/>
                </a:cubicBezTo>
                <a:close/>
                <a:moveTo>
                  <a:pt x="8062" y="4567"/>
                </a:moveTo>
                <a:cubicBezTo>
                  <a:pt x="8471" y="5909"/>
                  <a:pt x="8856" y="6662"/>
                  <a:pt x="9265" y="6941"/>
                </a:cubicBezTo>
                <a:cubicBezTo>
                  <a:pt x="9380" y="7014"/>
                  <a:pt x="9445" y="7141"/>
                  <a:pt x="9445" y="7276"/>
                </a:cubicBezTo>
                <a:lnTo>
                  <a:pt x="9445" y="8058"/>
                </a:lnTo>
                <a:cubicBezTo>
                  <a:pt x="8107" y="8471"/>
                  <a:pt x="7350" y="8856"/>
                  <a:pt x="7076" y="9265"/>
                </a:cubicBezTo>
                <a:cubicBezTo>
                  <a:pt x="6998" y="9375"/>
                  <a:pt x="6871" y="9445"/>
                  <a:pt x="6740" y="9445"/>
                </a:cubicBezTo>
                <a:lnTo>
                  <a:pt x="5954" y="9445"/>
                </a:lnTo>
                <a:cubicBezTo>
                  <a:pt x="5545" y="8103"/>
                  <a:pt x="5161" y="7350"/>
                  <a:pt x="4751" y="7071"/>
                </a:cubicBezTo>
                <a:cubicBezTo>
                  <a:pt x="4637" y="6998"/>
                  <a:pt x="4571" y="6871"/>
                  <a:pt x="4571" y="6736"/>
                </a:cubicBezTo>
                <a:lnTo>
                  <a:pt x="4571" y="5954"/>
                </a:lnTo>
                <a:cubicBezTo>
                  <a:pt x="5909" y="5541"/>
                  <a:pt x="6666" y="5156"/>
                  <a:pt x="6941" y="4747"/>
                </a:cubicBezTo>
                <a:cubicBezTo>
                  <a:pt x="7018" y="4637"/>
                  <a:pt x="7145" y="4567"/>
                  <a:pt x="7280" y="4567"/>
                </a:cubicBezTo>
                <a:close/>
                <a:moveTo>
                  <a:pt x="11237" y="414"/>
                </a:moveTo>
                <a:cubicBezTo>
                  <a:pt x="11405" y="414"/>
                  <a:pt x="11544" y="553"/>
                  <a:pt x="11544" y="725"/>
                </a:cubicBezTo>
                <a:lnTo>
                  <a:pt x="11544" y="3127"/>
                </a:lnTo>
                <a:cubicBezTo>
                  <a:pt x="11544" y="3241"/>
                  <a:pt x="11638" y="3331"/>
                  <a:pt x="11749" y="3331"/>
                </a:cubicBezTo>
                <a:cubicBezTo>
                  <a:pt x="11864" y="3331"/>
                  <a:pt x="11958" y="3241"/>
                  <a:pt x="11958" y="3127"/>
                </a:cubicBezTo>
                <a:lnTo>
                  <a:pt x="11958" y="1162"/>
                </a:lnTo>
                <a:cubicBezTo>
                  <a:pt x="11958" y="995"/>
                  <a:pt x="12093" y="855"/>
                  <a:pt x="12265" y="855"/>
                </a:cubicBezTo>
                <a:cubicBezTo>
                  <a:pt x="12436" y="855"/>
                  <a:pt x="12576" y="995"/>
                  <a:pt x="12576" y="1162"/>
                </a:cubicBezTo>
                <a:lnTo>
                  <a:pt x="12576" y="3127"/>
                </a:lnTo>
                <a:cubicBezTo>
                  <a:pt x="12576" y="3241"/>
                  <a:pt x="12666" y="3331"/>
                  <a:pt x="12780" y="3331"/>
                </a:cubicBezTo>
                <a:cubicBezTo>
                  <a:pt x="12895" y="3331"/>
                  <a:pt x="12985" y="3241"/>
                  <a:pt x="12985" y="3127"/>
                </a:cubicBezTo>
                <a:lnTo>
                  <a:pt x="12985" y="1592"/>
                </a:lnTo>
                <a:cubicBezTo>
                  <a:pt x="12985" y="1420"/>
                  <a:pt x="13124" y="1281"/>
                  <a:pt x="13296" y="1281"/>
                </a:cubicBezTo>
                <a:cubicBezTo>
                  <a:pt x="13464" y="1281"/>
                  <a:pt x="13603" y="1420"/>
                  <a:pt x="13603" y="1592"/>
                </a:cubicBezTo>
                <a:lnTo>
                  <a:pt x="13603" y="5418"/>
                </a:lnTo>
                <a:cubicBezTo>
                  <a:pt x="13603" y="5893"/>
                  <a:pt x="13369" y="6335"/>
                  <a:pt x="12977" y="6597"/>
                </a:cubicBezTo>
                <a:cubicBezTo>
                  <a:pt x="12752" y="6752"/>
                  <a:pt x="12612" y="7006"/>
                  <a:pt x="12612" y="7276"/>
                </a:cubicBezTo>
                <a:lnTo>
                  <a:pt x="12612" y="9486"/>
                </a:lnTo>
                <a:lnTo>
                  <a:pt x="9858" y="9486"/>
                </a:lnTo>
                <a:lnTo>
                  <a:pt x="9858" y="7276"/>
                </a:lnTo>
                <a:cubicBezTo>
                  <a:pt x="9858" y="7006"/>
                  <a:pt x="9723" y="6752"/>
                  <a:pt x="9494" y="6597"/>
                </a:cubicBezTo>
                <a:cubicBezTo>
                  <a:pt x="9187" y="6392"/>
                  <a:pt x="8848" y="5709"/>
                  <a:pt x="8492" y="4567"/>
                </a:cubicBezTo>
                <a:lnTo>
                  <a:pt x="9486" y="4567"/>
                </a:lnTo>
                <a:lnTo>
                  <a:pt x="9486" y="4948"/>
                </a:lnTo>
                <a:cubicBezTo>
                  <a:pt x="9486" y="5062"/>
                  <a:pt x="9576" y="5156"/>
                  <a:pt x="9691" y="5156"/>
                </a:cubicBezTo>
                <a:cubicBezTo>
                  <a:pt x="9805" y="5156"/>
                  <a:pt x="9895" y="5062"/>
                  <a:pt x="9895" y="4948"/>
                </a:cubicBezTo>
                <a:lnTo>
                  <a:pt x="9895" y="1162"/>
                </a:lnTo>
                <a:lnTo>
                  <a:pt x="9899" y="1162"/>
                </a:lnTo>
                <a:cubicBezTo>
                  <a:pt x="9899" y="995"/>
                  <a:pt x="10034" y="855"/>
                  <a:pt x="10206" y="855"/>
                </a:cubicBezTo>
                <a:cubicBezTo>
                  <a:pt x="10378" y="855"/>
                  <a:pt x="10517" y="995"/>
                  <a:pt x="10517" y="1162"/>
                </a:cubicBezTo>
                <a:lnTo>
                  <a:pt x="10517" y="3127"/>
                </a:lnTo>
                <a:cubicBezTo>
                  <a:pt x="10517" y="3241"/>
                  <a:pt x="10607" y="3331"/>
                  <a:pt x="10722" y="3331"/>
                </a:cubicBezTo>
                <a:cubicBezTo>
                  <a:pt x="10836" y="3331"/>
                  <a:pt x="10926" y="3241"/>
                  <a:pt x="10926" y="3127"/>
                </a:cubicBezTo>
                <a:lnTo>
                  <a:pt x="10926" y="725"/>
                </a:lnTo>
                <a:cubicBezTo>
                  <a:pt x="10926" y="553"/>
                  <a:pt x="11066" y="414"/>
                  <a:pt x="11237" y="414"/>
                </a:cubicBezTo>
                <a:close/>
                <a:moveTo>
                  <a:pt x="4158" y="4526"/>
                </a:moveTo>
                <a:lnTo>
                  <a:pt x="4158" y="6736"/>
                </a:lnTo>
                <a:cubicBezTo>
                  <a:pt x="4158" y="7006"/>
                  <a:pt x="4293" y="7260"/>
                  <a:pt x="4522" y="7411"/>
                </a:cubicBezTo>
                <a:cubicBezTo>
                  <a:pt x="4829" y="7620"/>
                  <a:pt x="5169" y="8303"/>
                  <a:pt x="5525" y="9445"/>
                </a:cubicBezTo>
                <a:lnTo>
                  <a:pt x="4530" y="9445"/>
                </a:lnTo>
                <a:lnTo>
                  <a:pt x="4530" y="9060"/>
                </a:lnTo>
                <a:cubicBezTo>
                  <a:pt x="4530" y="8950"/>
                  <a:pt x="4436" y="8856"/>
                  <a:pt x="4326" y="8856"/>
                </a:cubicBezTo>
                <a:cubicBezTo>
                  <a:pt x="4211" y="8856"/>
                  <a:pt x="4121" y="8950"/>
                  <a:pt x="4121" y="9060"/>
                </a:cubicBezTo>
                <a:lnTo>
                  <a:pt x="4121" y="12846"/>
                </a:lnTo>
                <a:lnTo>
                  <a:pt x="4117" y="12846"/>
                </a:lnTo>
                <a:cubicBezTo>
                  <a:pt x="4117" y="13017"/>
                  <a:pt x="3982" y="13157"/>
                  <a:pt x="3810" y="13157"/>
                </a:cubicBezTo>
                <a:cubicBezTo>
                  <a:pt x="3638" y="13157"/>
                  <a:pt x="3499" y="13017"/>
                  <a:pt x="3499" y="12846"/>
                </a:cubicBezTo>
                <a:lnTo>
                  <a:pt x="3499" y="10881"/>
                </a:lnTo>
                <a:cubicBezTo>
                  <a:pt x="3499" y="10771"/>
                  <a:pt x="3409" y="10677"/>
                  <a:pt x="3294" y="10677"/>
                </a:cubicBezTo>
                <a:cubicBezTo>
                  <a:pt x="3180" y="10677"/>
                  <a:pt x="3090" y="10771"/>
                  <a:pt x="3090" y="10881"/>
                </a:cubicBezTo>
                <a:lnTo>
                  <a:pt x="3090" y="13287"/>
                </a:lnTo>
                <a:cubicBezTo>
                  <a:pt x="3090" y="13459"/>
                  <a:pt x="2951" y="13598"/>
                  <a:pt x="2779" y="13598"/>
                </a:cubicBezTo>
                <a:cubicBezTo>
                  <a:pt x="2611" y="13598"/>
                  <a:pt x="2472" y="13459"/>
                  <a:pt x="2472" y="13287"/>
                </a:cubicBezTo>
                <a:lnTo>
                  <a:pt x="2472" y="10881"/>
                </a:lnTo>
                <a:cubicBezTo>
                  <a:pt x="2472" y="10771"/>
                  <a:pt x="2378" y="10677"/>
                  <a:pt x="2267" y="10677"/>
                </a:cubicBezTo>
                <a:cubicBezTo>
                  <a:pt x="2153" y="10677"/>
                  <a:pt x="2059" y="10771"/>
                  <a:pt x="2059" y="10881"/>
                </a:cubicBezTo>
                <a:lnTo>
                  <a:pt x="2059" y="12846"/>
                </a:lnTo>
                <a:cubicBezTo>
                  <a:pt x="2059" y="13017"/>
                  <a:pt x="1924" y="13157"/>
                  <a:pt x="1752" y="13157"/>
                </a:cubicBezTo>
                <a:cubicBezTo>
                  <a:pt x="1580" y="13157"/>
                  <a:pt x="1441" y="13017"/>
                  <a:pt x="1441" y="12846"/>
                </a:cubicBezTo>
                <a:lnTo>
                  <a:pt x="1441" y="10881"/>
                </a:lnTo>
                <a:cubicBezTo>
                  <a:pt x="1441" y="10771"/>
                  <a:pt x="1351" y="10677"/>
                  <a:pt x="1236" y="10677"/>
                </a:cubicBezTo>
                <a:cubicBezTo>
                  <a:pt x="1122" y="10677"/>
                  <a:pt x="1032" y="10771"/>
                  <a:pt x="1032" y="10881"/>
                </a:cubicBezTo>
                <a:lnTo>
                  <a:pt x="1032" y="12420"/>
                </a:lnTo>
                <a:cubicBezTo>
                  <a:pt x="1032" y="12592"/>
                  <a:pt x="892" y="12727"/>
                  <a:pt x="721" y="12727"/>
                </a:cubicBezTo>
                <a:cubicBezTo>
                  <a:pt x="553" y="12727"/>
                  <a:pt x="414" y="12592"/>
                  <a:pt x="414" y="12420"/>
                </a:cubicBezTo>
                <a:lnTo>
                  <a:pt x="414" y="8590"/>
                </a:lnTo>
                <a:cubicBezTo>
                  <a:pt x="414" y="8119"/>
                  <a:pt x="647" y="7677"/>
                  <a:pt x="1040" y="7411"/>
                </a:cubicBezTo>
                <a:cubicBezTo>
                  <a:pt x="1265" y="7260"/>
                  <a:pt x="1400" y="7006"/>
                  <a:pt x="1400" y="6736"/>
                </a:cubicBezTo>
                <a:lnTo>
                  <a:pt x="1400" y="4526"/>
                </a:lnTo>
                <a:close/>
                <a:moveTo>
                  <a:pt x="9445" y="8487"/>
                </a:moveTo>
                <a:lnTo>
                  <a:pt x="9445" y="9482"/>
                </a:lnTo>
                <a:lnTo>
                  <a:pt x="9011" y="9482"/>
                </a:lnTo>
                <a:cubicBezTo>
                  <a:pt x="8897" y="9482"/>
                  <a:pt x="8807" y="9576"/>
                  <a:pt x="8807" y="9690"/>
                </a:cubicBezTo>
                <a:cubicBezTo>
                  <a:pt x="8807" y="9801"/>
                  <a:pt x="8897" y="9895"/>
                  <a:pt x="9011" y="9895"/>
                </a:cubicBezTo>
                <a:lnTo>
                  <a:pt x="12821" y="9895"/>
                </a:lnTo>
                <a:cubicBezTo>
                  <a:pt x="12828" y="9895"/>
                  <a:pt x="12835" y="9894"/>
                  <a:pt x="12842" y="9894"/>
                </a:cubicBezTo>
                <a:cubicBezTo>
                  <a:pt x="12985" y="9894"/>
                  <a:pt x="13157" y="10015"/>
                  <a:pt x="13161" y="10206"/>
                </a:cubicBezTo>
                <a:cubicBezTo>
                  <a:pt x="13161" y="10374"/>
                  <a:pt x="13022" y="10513"/>
                  <a:pt x="12850" y="10513"/>
                </a:cubicBezTo>
                <a:lnTo>
                  <a:pt x="10886" y="10513"/>
                </a:lnTo>
                <a:cubicBezTo>
                  <a:pt x="10771" y="10513"/>
                  <a:pt x="10681" y="10607"/>
                  <a:pt x="10681" y="10718"/>
                </a:cubicBezTo>
                <a:cubicBezTo>
                  <a:pt x="10681" y="10832"/>
                  <a:pt x="10771" y="10922"/>
                  <a:pt x="10886" y="10922"/>
                </a:cubicBezTo>
                <a:lnTo>
                  <a:pt x="13292" y="10922"/>
                </a:lnTo>
                <a:cubicBezTo>
                  <a:pt x="13460" y="10922"/>
                  <a:pt x="13599" y="11061"/>
                  <a:pt x="13599" y="11233"/>
                </a:cubicBezTo>
                <a:cubicBezTo>
                  <a:pt x="13599" y="11405"/>
                  <a:pt x="13464" y="11544"/>
                  <a:pt x="13292" y="11544"/>
                </a:cubicBezTo>
                <a:lnTo>
                  <a:pt x="10886" y="11544"/>
                </a:lnTo>
                <a:cubicBezTo>
                  <a:pt x="10771" y="11544"/>
                  <a:pt x="10681" y="11634"/>
                  <a:pt x="10681" y="11749"/>
                </a:cubicBezTo>
                <a:cubicBezTo>
                  <a:pt x="10681" y="11863"/>
                  <a:pt x="10771" y="11953"/>
                  <a:pt x="10886" y="11953"/>
                </a:cubicBezTo>
                <a:lnTo>
                  <a:pt x="12850" y="11953"/>
                </a:lnTo>
                <a:cubicBezTo>
                  <a:pt x="13022" y="11953"/>
                  <a:pt x="13161" y="12093"/>
                  <a:pt x="13161" y="12260"/>
                </a:cubicBezTo>
                <a:cubicBezTo>
                  <a:pt x="13161" y="12432"/>
                  <a:pt x="13022" y="12571"/>
                  <a:pt x="12850" y="12571"/>
                </a:cubicBezTo>
                <a:lnTo>
                  <a:pt x="10886" y="12571"/>
                </a:lnTo>
                <a:cubicBezTo>
                  <a:pt x="10771" y="12571"/>
                  <a:pt x="10681" y="12661"/>
                  <a:pt x="10681" y="12776"/>
                </a:cubicBezTo>
                <a:cubicBezTo>
                  <a:pt x="10681" y="12891"/>
                  <a:pt x="10771" y="12981"/>
                  <a:pt x="10886" y="12981"/>
                </a:cubicBezTo>
                <a:lnTo>
                  <a:pt x="12424" y="12981"/>
                </a:lnTo>
                <a:cubicBezTo>
                  <a:pt x="12592" y="12981"/>
                  <a:pt x="12731" y="13120"/>
                  <a:pt x="12731" y="13292"/>
                </a:cubicBezTo>
                <a:cubicBezTo>
                  <a:pt x="12731" y="13463"/>
                  <a:pt x="12592" y="13603"/>
                  <a:pt x="12424" y="13603"/>
                </a:cubicBezTo>
                <a:lnTo>
                  <a:pt x="8594" y="13603"/>
                </a:lnTo>
                <a:cubicBezTo>
                  <a:pt x="8119" y="13603"/>
                  <a:pt x="7681" y="13365"/>
                  <a:pt x="7415" y="12972"/>
                </a:cubicBezTo>
                <a:cubicBezTo>
                  <a:pt x="7264" y="12747"/>
                  <a:pt x="7010" y="12612"/>
                  <a:pt x="6736" y="12612"/>
                </a:cubicBezTo>
                <a:lnTo>
                  <a:pt x="4530" y="12612"/>
                </a:lnTo>
                <a:lnTo>
                  <a:pt x="4530" y="9854"/>
                </a:lnTo>
                <a:lnTo>
                  <a:pt x="6736" y="9854"/>
                </a:lnTo>
                <a:cubicBezTo>
                  <a:pt x="7010" y="9854"/>
                  <a:pt x="7264" y="9719"/>
                  <a:pt x="7415" y="9490"/>
                </a:cubicBezTo>
                <a:cubicBezTo>
                  <a:pt x="7624" y="9183"/>
                  <a:pt x="8307" y="8847"/>
                  <a:pt x="9445" y="8487"/>
                </a:cubicBezTo>
                <a:close/>
                <a:moveTo>
                  <a:pt x="1596" y="0"/>
                </a:moveTo>
                <a:cubicBezTo>
                  <a:pt x="1199" y="0"/>
                  <a:pt x="876" y="323"/>
                  <a:pt x="876" y="720"/>
                </a:cubicBezTo>
                <a:cubicBezTo>
                  <a:pt x="876" y="843"/>
                  <a:pt x="905" y="958"/>
                  <a:pt x="962" y="1060"/>
                </a:cubicBezTo>
                <a:cubicBezTo>
                  <a:pt x="663" y="1146"/>
                  <a:pt x="446" y="1424"/>
                  <a:pt x="446" y="1748"/>
                </a:cubicBezTo>
                <a:cubicBezTo>
                  <a:pt x="446" y="1870"/>
                  <a:pt x="479" y="1985"/>
                  <a:pt x="532" y="2087"/>
                </a:cubicBezTo>
                <a:cubicBezTo>
                  <a:pt x="229" y="2169"/>
                  <a:pt x="4" y="2447"/>
                  <a:pt x="4" y="2779"/>
                </a:cubicBezTo>
                <a:cubicBezTo>
                  <a:pt x="4" y="3106"/>
                  <a:pt x="229" y="3384"/>
                  <a:pt x="532" y="3470"/>
                </a:cubicBezTo>
                <a:cubicBezTo>
                  <a:pt x="479" y="3573"/>
                  <a:pt x="446" y="3687"/>
                  <a:pt x="446" y="3806"/>
                </a:cubicBezTo>
                <a:cubicBezTo>
                  <a:pt x="446" y="4146"/>
                  <a:pt x="680" y="4428"/>
                  <a:pt x="991" y="4506"/>
                </a:cubicBezTo>
                <a:lnTo>
                  <a:pt x="991" y="6736"/>
                </a:lnTo>
                <a:cubicBezTo>
                  <a:pt x="991" y="6871"/>
                  <a:pt x="925" y="6998"/>
                  <a:pt x="811" y="7071"/>
                </a:cubicBezTo>
                <a:cubicBezTo>
                  <a:pt x="303" y="7415"/>
                  <a:pt x="0" y="7980"/>
                  <a:pt x="0" y="8590"/>
                </a:cubicBezTo>
                <a:lnTo>
                  <a:pt x="0" y="12420"/>
                </a:lnTo>
                <a:cubicBezTo>
                  <a:pt x="0" y="12817"/>
                  <a:pt x="324" y="13140"/>
                  <a:pt x="721" y="13140"/>
                </a:cubicBezTo>
                <a:cubicBezTo>
                  <a:pt x="843" y="13140"/>
                  <a:pt x="962" y="13107"/>
                  <a:pt x="1060" y="13054"/>
                </a:cubicBezTo>
                <a:cubicBezTo>
                  <a:pt x="1150" y="13349"/>
                  <a:pt x="1428" y="13566"/>
                  <a:pt x="1752" y="13566"/>
                </a:cubicBezTo>
                <a:cubicBezTo>
                  <a:pt x="1875" y="13566"/>
                  <a:pt x="1989" y="13537"/>
                  <a:pt x="2087" y="13484"/>
                </a:cubicBezTo>
                <a:cubicBezTo>
                  <a:pt x="2173" y="13787"/>
                  <a:pt x="2452" y="14008"/>
                  <a:pt x="2783" y="14008"/>
                </a:cubicBezTo>
                <a:cubicBezTo>
                  <a:pt x="3110" y="14008"/>
                  <a:pt x="3389" y="13787"/>
                  <a:pt x="3475" y="13484"/>
                </a:cubicBezTo>
                <a:cubicBezTo>
                  <a:pt x="3573" y="13537"/>
                  <a:pt x="3687" y="13566"/>
                  <a:pt x="3810" y="13566"/>
                </a:cubicBezTo>
                <a:cubicBezTo>
                  <a:pt x="4146" y="13566"/>
                  <a:pt x="4432" y="13337"/>
                  <a:pt x="4510" y="13022"/>
                </a:cubicBezTo>
                <a:lnTo>
                  <a:pt x="6740" y="13022"/>
                </a:lnTo>
                <a:cubicBezTo>
                  <a:pt x="6875" y="13022"/>
                  <a:pt x="6998" y="13091"/>
                  <a:pt x="7076" y="13202"/>
                </a:cubicBezTo>
                <a:cubicBezTo>
                  <a:pt x="7415" y="13709"/>
                  <a:pt x="7984" y="14012"/>
                  <a:pt x="8594" y="14012"/>
                </a:cubicBezTo>
                <a:lnTo>
                  <a:pt x="12424" y="14012"/>
                </a:lnTo>
                <a:cubicBezTo>
                  <a:pt x="12821" y="14012"/>
                  <a:pt x="13144" y="13689"/>
                  <a:pt x="13144" y="13292"/>
                </a:cubicBezTo>
                <a:cubicBezTo>
                  <a:pt x="13144" y="13169"/>
                  <a:pt x="13112" y="13054"/>
                  <a:pt x="13058" y="12952"/>
                </a:cubicBezTo>
                <a:cubicBezTo>
                  <a:pt x="13353" y="12862"/>
                  <a:pt x="13570" y="12588"/>
                  <a:pt x="13570" y="12260"/>
                </a:cubicBezTo>
                <a:cubicBezTo>
                  <a:pt x="13570" y="12142"/>
                  <a:pt x="13541" y="12027"/>
                  <a:pt x="13488" y="11925"/>
                </a:cubicBezTo>
                <a:cubicBezTo>
                  <a:pt x="13791" y="11839"/>
                  <a:pt x="14012" y="11561"/>
                  <a:pt x="14012" y="11233"/>
                </a:cubicBezTo>
                <a:cubicBezTo>
                  <a:pt x="14012" y="10902"/>
                  <a:pt x="13791" y="10623"/>
                  <a:pt x="13488" y="10538"/>
                </a:cubicBezTo>
                <a:cubicBezTo>
                  <a:pt x="13541" y="10439"/>
                  <a:pt x="13570" y="10325"/>
                  <a:pt x="13570" y="10202"/>
                </a:cubicBezTo>
                <a:cubicBezTo>
                  <a:pt x="13570" y="9866"/>
                  <a:pt x="13341" y="9584"/>
                  <a:pt x="13026" y="9506"/>
                </a:cubicBezTo>
                <a:lnTo>
                  <a:pt x="13026" y="7276"/>
                </a:lnTo>
                <a:cubicBezTo>
                  <a:pt x="13026" y="7141"/>
                  <a:pt x="13091" y="7014"/>
                  <a:pt x="13206" y="6941"/>
                </a:cubicBezTo>
                <a:cubicBezTo>
                  <a:pt x="13713" y="6597"/>
                  <a:pt x="14016" y="6028"/>
                  <a:pt x="14016" y="5418"/>
                </a:cubicBezTo>
                <a:lnTo>
                  <a:pt x="14016" y="1592"/>
                </a:lnTo>
                <a:cubicBezTo>
                  <a:pt x="14016" y="1195"/>
                  <a:pt x="13693" y="872"/>
                  <a:pt x="13296" y="872"/>
                </a:cubicBezTo>
                <a:cubicBezTo>
                  <a:pt x="13173" y="872"/>
                  <a:pt x="13054" y="900"/>
                  <a:pt x="12956" y="958"/>
                </a:cubicBezTo>
                <a:cubicBezTo>
                  <a:pt x="12866" y="659"/>
                  <a:pt x="12592" y="442"/>
                  <a:pt x="12265" y="442"/>
                </a:cubicBezTo>
                <a:cubicBezTo>
                  <a:pt x="12146" y="442"/>
                  <a:pt x="12031" y="475"/>
                  <a:pt x="11929" y="528"/>
                </a:cubicBezTo>
                <a:cubicBezTo>
                  <a:pt x="11843" y="225"/>
                  <a:pt x="11565" y="4"/>
                  <a:pt x="11237" y="4"/>
                </a:cubicBezTo>
                <a:cubicBezTo>
                  <a:pt x="10906" y="4"/>
                  <a:pt x="10628" y="225"/>
                  <a:pt x="10542" y="528"/>
                </a:cubicBezTo>
                <a:cubicBezTo>
                  <a:pt x="10444" y="475"/>
                  <a:pt x="10329" y="442"/>
                  <a:pt x="10206" y="442"/>
                </a:cubicBezTo>
                <a:cubicBezTo>
                  <a:pt x="9871" y="442"/>
                  <a:pt x="9588" y="675"/>
                  <a:pt x="9506" y="986"/>
                </a:cubicBezTo>
                <a:lnTo>
                  <a:pt x="7276" y="986"/>
                </a:lnTo>
                <a:cubicBezTo>
                  <a:pt x="7145" y="986"/>
                  <a:pt x="7018" y="921"/>
                  <a:pt x="6941" y="806"/>
                </a:cubicBezTo>
                <a:cubicBezTo>
                  <a:pt x="6601" y="303"/>
                  <a:pt x="6032" y="0"/>
                  <a:pt x="54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33"/>
          <p:cNvSpPr txBox="1"/>
          <p:nvPr>
            <p:ph type="title"/>
          </p:nvPr>
        </p:nvSpPr>
        <p:spPr>
          <a:xfrm>
            <a:off x="2480500" y="1742775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Health and Wellness</a:t>
            </a:r>
            <a:endParaRPr/>
          </a:p>
        </p:txBody>
      </p:sp>
      <p:sp>
        <p:nvSpPr>
          <p:cNvPr id="1350" name="Google Shape;1350;p33"/>
          <p:cNvSpPr txBox="1"/>
          <p:nvPr>
            <p:ph idx="2" type="title"/>
          </p:nvPr>
        </p:nvSpPr>
        <p:spPr>
          <a:xfrm>
            <a:off x="2480500" y="122557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351" name="Google Shape;1351;p33"/>
          <p:cNvSpPr txBox="1"/>
          <p:nvPr>
            <p:ph idx="1" type="subTitle"/>
          </p:nvPr>
        </p:nvSpPr>
        <p:spPr>
          <a:xfrm>
            <a:off x="2480500" y="2123775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Visual aesthetic; Content promoting wellness events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33"/>
          <p:cNvSpPr txBox="1"/>
          <p:nvPr>
            <p:ph idx="3" type="title"/>
          </p:nvPr>
        </p:nvSpPr>
        <p:spPr>
          <a:xfrm>
            <a:off x="5599511" y="1742775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Inclusion</a:t>
            </a:r>
            <a:endParaRPr/>
          </a:p>
        </p:txBody>
      </p:sp>
      <p:sp>
        <p:nvSpPr>
          <p:cNvPr id="1353" name="Google Shape;1353;p33"/>
          <p:cNvSpPr txBox="1"/>
          <p:nvPr>
            <p:ph idx="4" type="title"/>
          </p:nvPr>
        </p:nvSpPr>
        <p:spPr>
          <a:xfrm>
            <a:off x="5599511" y="122557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02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354" name="Google Shape;1354;p33"/>
          <p:cNvSpPr txBox="1"/>
          <p:nvPr>
            <p:ph idx="5" type="subTitle"/>
          </p:nvPr>
        </p:nvSpPr>
        <p:spPr>
          <a:xfrm>
            <a:off x="5599511" y="2123775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Filter options including age, language, background, and location radius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33"/>
          <p:cNvSpPr txBox="1"/>
          <p:nvPr>
            <p:ph idx="6" type="title"/>
          </p:nvPr>
        </p:nvSpPr>
        <p:spPr>
          <a:xfrm>
            <a:off x="2480500" y="3436300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</a:t>
            </a:r>
            <a:endParaRPr/>
          </a:p>
        </p:txBody>
      </p:sp>
      <p:sp>
        <p:nvSpPr>
          <p:cNvPr id="1356" name="Google Shape;1356;p33"/>
          <p:cNvSpPr txBox="1"/>
          <p:nvPr>
            <p:ph idx="7" type="title"/>
          </p:nvPr>
        </p:nvSpPr>
        <p:spPr>
          <a:xfrm>
            <a:off x="2480500" y="291932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03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57" name="Google Shape;1357;p33"/>
          <p:cNvSpPr txBox="1"/>
          <p:nvPr>
            <p:ph idx="8" type="subTitle"/>
          </p:nvPr>
        </p:nvSpPr>
        <p:spPr>
          <a:xfrm>
            <a:off x="2480500" y="3817300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Community guidelines; background checks; moderation</a:t>
            </a:r>
            <a:endParaRPr sz="1300"/>
          </a:p>
        </p:txBody>
      </p:sp>
      <p:sp>
        <p:nvSpPr>
          <p:cNvPr id="1358" name="Google Shape;1358;p33"/>
          <p:cNvSpPr txBox="1"/>
          <p:nvPr>
            <p:ph idx="9" type="title"/>
          </p:nvPr>
        </p:nvSpPr>
        <p:spPr>
          <a:xfrm>
            <a:off x="5599511" y="3436300"/>
            <a:ext cx="282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 Connection</a:t>
            </a:r>
            <a:endParaRPr/>
          </a:p>
        </p:txBody>
      </p:sp>
      <p:sp>
        <p:nvSpPr>
          <p:cNvPr id="1359" name="Google Shape;1359;p33"/>
          <p:cNvSpPr txBox="1"/>
          <p:nvPr>
            <p:ph idx="13" type="title"/>
          </p:nvPr>
        </p:nvSpPr>
        <p:spPr>
          <a:xfrm>
            <a:off x="5599511" y="2919325"/>
            <a:ext cx="882900" cy="59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04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360" name="Google Shape;1360;p33"/>
          <p:cNvSpPr txBox="1"/>
          <p:nvPr>
            <p:ph idx="14" type="subTitle"/>
          </p:nvPr>
        </p:nvSpPr>
        <p:spPr>
          <a:xfrm>
            <a:off x="5599511" y="3817300"/>
            <a:ext cx="2824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Multiple avenues of connection including private messaging, community boards, and public events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33"/>
          <p:cNvSpPr txBox="1"/>
          <p:nvPr>
            <p:ph idx="15" type="title"/>
          </p:nvPr>
        </p:nvSpPr>
        <p:spPr>
          <a:xfrm>
            <a:off x="720000" y="3325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</a:t>
            </a:r>
            <a:endParaRPr/>
          </a:p>
        </p:txBody>
      </p:sp>
      <p:grpSp>
        <p:nvGrpSpPr>
          <p:cNvPr id="1362" name="Google Shape;1362;p33"/>
          <p:cNvGrpSpPr/>
          <p:nvPr/>
        </p:nvGrpSpPr>
        <p:grpSpPr>
          <a:xfrm flipH="1">
            <a:off x="7191234" y="321286"/>
            <a:ext cx="1752751" cy="660938"/>
            <a:chOff x="7258034" y="321286"/>
            <a:chExt cx="1752751" cy="660938"/>
          </a:xfrm>
        </p:grpSpPr>
        <p:sp>
          <p:nvSpPr>
            <p:cNvPr id="1363" name="Google Shape;1363;p33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33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33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6" name="Google Shape;1366;p33"/>
          <p:cNvGrpSpPr/>
          <p:nvPr/>
        </p:nvGrpSpPr>
        <p:grpSpPr>
          <a:xfrm>
            <a:off x="238542" y="2546097"/>
            <a:ext cx="1670556" cy="2286004"/>
            <a:chOff x="238542" y="2546097"/>
            <a:chExt cx="1670556" cy="2286004"/>
          </a:xfrm>
        </p:grpSpPr>
        <p:sp>
          <p:nvSpPr>
            <p:cNvPr id="1367" name="Google Shape;1367;p33"/>
            <p:cNvSpPr/>
            <p:nvPr/>
          </p:nvSpPr>
          <p:spPr>
            <a:xfrm flipH="1">
              <a:off x="953434" y="3242509"/>
              <a:ext cx="573572" cy="462166"/>
            </a:xfrm>
            <a:custGeom>
              <a:rect b="b" l="l" r="r" t="t"/>
              <a:pathLst>
                <a:path extrusionOk="0" h="9562" w="12030">
                  <a:moveTo>
                    <a:pt x="6404" y="1"/>
                  </a:moveTo>
                  <a:cubicBezTo>
                    <a:pt x="4878" y="1"/>
                    <a:pt x="3366" y="318"/>
                    <a:pt x="1962" y="936"/>
                  </a:cubicBezTo>
                  <a:cubicBezTo>
                    <a:pt x="1276" y="1244"/>
                    <a:pt x="596" y="1698"/>
                    <a:pt x="282" y="2452"/>
                  </a:cubicBezTo>
                  <a:cubicBezTo>
                    <a:pt x="0" y="3194"/>
                    <a:pt x="47" y="4024"/>
                    <a:pt x="417" y="4728"/>
                  </a:cubicBezTo>
                  <a:cubicBezTo>
                    <a:pt x="1166" y="6223"/>
                    <a:pt x="2706" y="6564"/>
                    <a:pt x="4188" y="6564"/>
                  </a:cubicBezTo>
                  <a:cubicBezTo>
                    <a:pt x="4538" y="6564"/>
                    <a:pt x="4886" y="6545"/>
                    <a:pt x="5218" y="6518"/>
                  </a:cubicBezTo>
                  <a:lnTo>
                    <a:pt x="5218" y="6518"/>
                  </a:lnTo>
                  <a:cubicBezTo>
                    <a:pt x="4773" y="7107"/>
                    <a:pt x="4843" y="8031"/>
                    <a:pt x="5303" y="8621"/>
                  </a:cubicBezTo>
                  <a:cubicBezTo>
                    <a:pt x="5856" y="9335"/>
                    <a:pt x="6762" y="9562"/>
                    <a:pt x="7622" y="9562"/>
                  </a:cubicBezTo>
                  <a:cubicBezTo>
                    <a:pt x="7875" y="9562"/>
                    <a:pt x="8125" y="9542"/>
                    <a:pt x="8360" y="9509"/>
                  </a:cubicBezTo>
                  <a:cubicBezTo>
                    <a:pt x="9313" y="9377"/>
                    <a:pt x="10530" y="8984"/>
                    <a:pt x="10938" y="7943"/>
                  </a:cubicBezTo>
                  <a:cubicBezTo>
                    <a:pt x="11290" y="7043"/>
                    <a:pt x="10780" y="6210"/>
                    <a:pt x="10117" y="5676"/>
                  </a:cubicBezTo>
                  <a:cubicBezTo>
                    <a:pt x="10712" y="5306"/>
                    <a:pt x="11261" y="4840"/>
                    <a:pt x="11592" y="4189"/>
                  </a:cubicBezTo>
                  <a:cubicBezTo>
                    <a:pt x="11947" y="3482"/>
                    <a:pt x="12029" y="2622"/>
                    <a:pt x="11657" y="1909"/>
                  </a:cubicBezTo>
                  <a:cubicBezTo>
                    <a:pt x="11308" y="1241"/>
                    <a:pt x="10636" y="842"/>
                    <a:pt x="9985" y="590"/>
                  </a:cubicBezTo>
                  <a:cubicBezTo>
                    <a:pt x="9134" y="284"/>
                    <a:pt x="8248" y="100"/>
                    <a:pt x="7348" y="41"/>
                  </a:cubicBezTo>
                  <a:cubicBezTo>
                    <a:pt x="7033" y="14"/>
                    <a:pt x="6719" y="1"/>
                    <a:pt x="64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33"/>
            <p:cNvSpPr/>
            <p:nvPr/>
          </p:nvSpPr>
          <p:spPr>
            <a:xfrm flipH="1">
              <a:off x="238542" y="2546097"/>
              <a:ext cx="1651104" cy="783052"/>
            </a:xfrm>
            <a:custGeom>
              <a:rect b="b" l="l" r="r" t="t"/>
              <a:pathLst>
                <a:path extrusionOk="0" h="16201" w="34630">
                  <a:moveTo>
                    <a:pt x="21435" y="0"/>
                  </a:moveTo>
                  <a:cubicBezTo>
                    <a:pt x="20209" y="0"/>
                    <a:pt x="18980" y="174"/>
                    <a:pt x="17793" y="488"/>
                  </a:cubicBezTo>
                  <a:cubicBezTo>
                    <a:pt x="15587" y="1069"/>
                    <a:pt x="13168" y="2155"/>
                    <a:pt x="12027" y="4378"/>
                  </a:cubicBezTo>
                  <a:cubicBezTo>
                    <a:pt x="12017" y="4378"/>
                    <a:pt x="12008" y="4378"/>
                    <a:pt x="11998" y="4378"/>
                  </a:cubicBezTo>
                  <a:cubicBezTo>
                    <a:pt x="8201" y="4378"/>
                    <a:pt x="3930" y="4970"/>
                    <a:pt x="1332" y="8253"/>
                  </a:cubicBezTo>
                  <a:cubicBezTo>
                    <a:pt x="707" y="9045"/>
                    <a:pt x="256" y="9966"/>
                    <a:pt x="12" y="10945"/>
                  </a:cubicBezTo>
                  <a:cubicBezTo>
                    <a:pt x="3" y="10975"/>
                    <a:pt x="3" y="11004"/>
                    <a:pt x="12" y="11030"/>
                  </a:cubicBezTo>
                  <a:cubicBezTo>
                    <a:pt x="0" y="11077"/>
                    <a:pt x="3" y="11124"/>
                    <a:pt x="21" y="11168"/>
                  </a:cubicBezTo>
                  <a:cubicBezTo>
                    <a:pt x="54" y="11249"/>
                    <a:pt x="133" y="11297"/>
                    <a:pt x="215" y="11297"/>
                  </a:cubicBezTo>
                  <a:cubicBezTo>
                    <a:pt x="240" y="11297"/>
                    <a:pt x="266" y="11292"/>
                    <a:pt x="291" y="11283"/>
                  </a:cubicBezTo>
                  <a:cubicBezTo>
                    <a:pt x="1388" y="10752"/>
                    <a:pt x="2681" y="10849"/>
                    <a:pt x="3860" y="10781"/>
                  </a:cubicBezTo>
                  <a:cubicBezTo>
                    <a:pt x="5113" y="10705"/>
                    <a:pt x="6357" y="10546"/>
                    <a:pt x="7592" y="10315"/>
                  </a:cubicBezTo>
                  <a:cubicBezTo>
                    <a:pt x="10114" y="9848"/>
                    <a:pt x="12596" y="9156"/>
                    <a:pt x="15115" y="8666"/>
                  </a:cubicBezTo>
                  <a:cubicBezTo>
                    <a:pt x="16880" y="8318"/>
                    <a:pt x="18729" y="8070"/>
                    <a:pt x="20565" y="8070"/>
                  </a:cubicBezTo>
                  <a:cubicBezTo>
                    <a:pt x="23347" y="8070"/>
                    <a:pt x="26098" y="8640"/>
                    <a:pt x="28473" y="10294"/>
                  </a:cubicBezTo>
                  <a:cubicBezTo>
                    <a:pt x="30623" y="11790"/>
                    <a:pt x="32263" y="13964"/>
                    <a:pt x="33817" y="16105"/>
                  </a:cubicBezTo>
                  <a:cubicBezTo>
                    <a:pt x="33867" y="16172"/>
                    <a:pt x="33929" y="16200"/>
                    <a:pt x="33992" y="16200"/>
                  </a:cubicBezTo>
                  <a:cubicBezTo>
                    <a:pt x="34136" y="16200"/>
                    <a:pt x="34284" y="16055"/>
                    <a:pt x="34292" y="15897"/>
                  </a:cubicBezTo>
                  <a:cubicBezTo>
                    <a:pt x="34348" y="14591"/>
                    <a:pt x="34630" y="13186"/>
                    <a:pt x="34196" y="11957"/>
                  </a:cubicBezTo>
                  <a:cubicBezTo>
                    <a:pt x="33360" y="9611"/>
                    <a:pt x="32189" y="9320"/>
                    <a:pt x="32128" y="8995"/>
                  </a:cubicBezTo>
                  <a:cubicBezTo>
                    <a:pt x="31981" y="8247"/>
                    <a:pt x="31793" y="7508"/>
                    <a:pt x="31565" y="6780"/>
                  </a:cubicBezTo>
                  <a:cubicBezTo>
                    <a:pt x="31207" y="5798"/>
                    <a:pt x="30696" y="4877"/>
                    <a:pt x="30057" y="4052"/>
                  </a:cubicBezTo>
                  <a:cubicBezTo>
                    <a:pt x="28755" y="2380"/>
                    <a:pt x="26974" y="1148"/>
                    <a:pt x="24950" y="518"/>
                  </a:cubicBezTo>
                  <a:cubicBezTo>
                    <a:pt x="23808" y="163"/>
                    <a:pt x="22623" y="0"/>
                    <a:pt x="214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33"/>
            <p:cNvSpPr/>
            <p:nvPr/>
          </p:nvSpPr>
          <p:spPr>
            <a:xfrm flipH="1">
              <a:off x="953434" y="3242509"/>
              <a:ext cx="573572" cy="462166"/>
            </a:xfrm>
            <a:custGeom>
              <a:rect b="b" l="l" r="r" t="t"/>
              <a:pathLst>
                <a:path extrusionOk="0" h="9562" w="12030">
                  <a:moveTo>
                    <a:pt x="6404" y="1"/>
                  </a:moveTo>
                  <a:cubicBezTo>
                    <a:pt x="4878" y="1"/>
                    <a:pt x="3366" y="318"/>
                    <a:pt x="1962" y="936"/>
                  </a:cubicBezTo>
                  <a:cubicBezTo>
                    <a:pt x="1276" y="1244"/>
                    <a:pt x="596" y="1698"/>
                    <a:pt x="282" y="2452"/>
                  </a:cubicBezTo>
                  <a:cubicBezTo>
                    <a:pt x="0" y="3194"/>
                    <a:pt x="47" y="4024"/>
                    <a:pt x="417" y="4728"/>
                  </a:cubicBezTo>
                  <a:cubicBezTo>
                    <a:pt x="1166" y="6223"/>
                    <a:pt x="2706" y="6564"/>
                    <a:pt x="4188" y="6564"/>
                  </a:cubicBezTo>
                  <a:cubicBezTo>
                    <a:pt x="4538" y="6564"/>
                    <a:pt x="4886" y="6545"/>
                    <a:pt x="5218" y="6518"/>
                  </a:cubicBezTo>
                  <a:lnTo>
                    <a:pt x="5218" y="6518"/>
                  </a:lnTo>
                  <a:cubicBezTo>
                    <a:pt x="4773" y="7107"/>
                    <a:pt x="4843" y="8031"/>
                    <a:pt x="5303" y="8621"/>
                  </a:cubicBezTo>
                  <a:cubicBezTo>
                    <a:pt x="5856" y="9335"/>
                    <a:pt x="6762" y="9562"/>
                    <a:pt x="7622" y="9562"/>
                  </a:cubicBezTo>
                  <a:cubicBezTo>
                    <a:pt x="7875" y="9562"/>
                    <a:pt x="8125" y="9542"/>
                    <a:pt x="8360" y="9509"/>
                  </a:cubicBezTo>
                  <a:cubicBezTo>
                    <a:pt x="9313" y="9377"/>
                    <a:pt x="10530" y="8984"/>
                    <a:pt x="10938" y="7943"/>
                  </a:cubicBezTo>
                  <a:cubicBezTo>
                    <a:pt x="11290" y="7043"/>
                    <a:pt x="10780" y="6210"/>
                    <a:pt x="10117" y="5676"/>
                  </a:cubicBezTo>
                  <a:cubicBezTo>
                    <a:pt x="10712" y="5306"/>
                    <a:pt x="11261" y="4840"/>
                    <a:pt x="11592" y="4189"/>
                  </a:cubicBezTo>
                  <a:cubicBezTo>
                    <a:pt x="11947" y="3482"/>
                    <a:pt x="12029" y="2622"/>
                    <a:pt x="11657" y="1909"/>
                  </a:cubicBezTo>
                  <a:cubicBezTo>
                    <a:pt x="11308" y="1241"/>
                    <a:pt x="10636" y="842"/>
                    <a:pt x="9985" y="590"/>
                  </a:cubicBezTo>
                  <a:cubicBezTo>
                    <a:pt x="9134" y="284"/>
                    <a:pt x="8248" y="100"/>
                    <a:pt x="7348" y="41"/>
                  </a:cubicBezTo>
                  <a:cubicBezTo>
                    <a:pt x="7033" y="14"/>
                    <a:pt x="6719" y="1"/>
                    <a:pt x="64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33"/>
            <p:cNvSpPr/>
            <p:nvPr/>
          </p:nvSpPr>
          <p:spPr>
            <a:xfrm flipH="1">
              <a:off x="238542" y="2546097"/>
              <a:ext cx="1651104" cy="783052"/>
            </a:xfrm>
            <a:custGeom>
              <a:rect b="b" l="l" r="r" t="t"/>
              <a:pathLst>
                <a:path extrusionOk="0" h="16201" w="34630">
                  <a:moveTo>
                    <a:pt x="21435" y="0"/>
                  </a:moveTo>
                  <a:cubicBezTo>
                    <a:pt x="20209" y="0"/>
                    <a:pt x="18980" y="174"/>
                    <a:pt x="17793" y="488"/>
                  </a:cubicBezTo>
                  <a:cubicBezTo>
                    <a:pt x="15587" y="1069"/>
                    <a:pt x="13168" y="2155"/>
                    <a:pt x="12027" y="4378"/>
                  </a:cubicBezTo>
                  <a:cubicBezTo>
                    <a:pt x="12017" y="4378"/>
                    <a:pt x="12008" y="4378"/>
                    <a:pt x="11998" y="4378"/>
                  </a:cubicBezTo>
                  <a:cubicBezTo>
                    <a:pt x="8201" y="4378"/>
                    <a:pt x="3930" y="4970"/>
                    <a:pt x="1332" y="8253"/>
                  </a:cubicBezTo>
                  <a:cubicBezTo>
                    <a:pt x="707" y="9045"/>
                    <a:pt x="256" y="9966"/>
                    <a:pt x="12" y="10945"/>
                  </a:cubicBezTo>
                  <a:cubicBezTo>
                    <a:pt x="3" y="10975"/>
                    <a:pt x="3" y="11004"/>
                    <a:pt x="12" y="11030"/>
                  </a:cubicBezTo>
                  <a:cubicBezTo>
                    <a:pt x="0" y="11077"/>
                    <a:pt x="3" y="11124"/>
                    <a:pt x="21" y="11168"/>
                  </a:cubicBezTo>
                  <a:cubicBezTo>
                    <a:pt x="54" y="11249"/>
                    <a:pt x="133" y="11297"/>
                    <a:pt x="215" y="11297"/>
                  </a:cubicBezTo>
                  <a:cubicBezTo>
                    <a:pt x="240" y="11297"/>
                    <a:pt x="266" y="11292"/>
                    <a:pt x="291" y="11283"/>
                  </a:cubicBezTo>
                  <a:cubicBezTo>
                    <a:pt x="1388" y="10752"/>
                    <a:pt x="2681" y="10849"/>
                    <a:pt x="3860" y="10781"/>
                  </a:cubicBezTo>
                  <a:cubicBezTo>
                    <a:pt x="5113" y="10705"/>
                    <a:pt x="6357" y="10546"/>
                    <a:pt x="7592" y="10315"/>
                  </a:cubicBezTo>
                  <a:cubicBezTo>
                    <a:pt x="10114" y="9848"/>
                    <a:pt x="12596" y="9156"/>
                    <a:pt x="15115" y="8666"/>
                  </a:cubicBezTo>
                  <a:cubicBezTo>
                    <a:pt x="16880" y="8318"/>
                    <a:pt x="18729" y="8070"/>
                    <a:pt x="20565" y="8070"/>
                  </a:cubicBezTo>
                  <a:cubicBezTo>
                    <a:pt x="23347" y="8070"/>
                    <a:pt x="26098" y="8640"/>
                    <a:pt x="28473" y="10294"/>
                  </a:cubicBezTo>
                  <a:cubicBezTo>
                    <a:pt x="30623" y="11790"/>
                    <a:pt x="32263" y="13964"/>
                    <a:pt x="33817" y="16105"/>
                  </a:cubicBezTo>
                  <a:cubicBezTo>
                    <a:pt x="33867" y="16172"/>
                    <a:pt x="33929" y="16200"/>
                    <a:pt x="33992" y="16200"/>
                  </a:cubicBezTo>
                  <a:cubicBezTo>
                    <a:pt x="34136" y="16200"/>
                    <a:pt x="34284" y="16055"/>
                    <a:pt x="34292" y="15897"/>
                  </a:cubicBezTo>
                  <a:cubicBezTo>
                    <a:pt x="34348" y="14591"/>
                    <a:pt x="34630" y="13186"/>
                    <a:pt x="34196" y="11957"/>
                  </a:cubicBezTo>
                  <a:cubicBezTo>
                    <a:pt x="33360" y="9611"/>
                    <a:pt x="32189" y="9320"/>
                    <a:pt x="32128" y="8995"/>
                  </a:cubicBezTo>
                  <a:cubicBezTo>
                    <a:pt x="31981" y="8247"/>
                    <a:pt x="31793" y="7508"/>
                    <a:pt x="31565" y="6780"/>
                  </a:cubicBezTo>
                  <a:cubicBezTo>
                    <a:pt x="31207" y="5798"/>
                    <a:pt x="30696" y="4877"/>
                    <a:pt x="30057" y="4052"/>
                  </a:cubicBezTo>
                  <a:cubicBezTo>
                    <a:pt x="28755" y="2380"/>
                    <a:pt x="26974" y="1148"/>
                    <a:pt x="24950" y="518"/>
                  </a:cubicBezTo>
                  <a:cubicBezTo>
                    <a:pt x="23808" y="163"/>
                    <a:pt x="22623" y="0"/>
                    <a:pt x="2143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33"/>
            <p:cNvSpPr/>
            <p:nvPr/>
          </p:nvSpPr>
          <p:spPr>
            <a:xfrm flipH="1">
              <a:off x="251414" y="2682687"/>
              <a:ext cx="1657684" cy="983637"/>
            </a:xfrm>
            <a:custGeom>
              <a:rect b="b" l="l" r="r" t="t"/>
              <a:pathLst>
                <a:path extrusionOk="0" h="20351" w="34768">
                  <a:moveTo>
                    <a:pt x="24019" y="0"/>
                  </a:moveTo>
                  <a:cubicBezTo>
                    <a:pt x="22018" y="0"/>
                    <a:pt x="20032" y="346"/>
                    <a:pt x="18145" y="1015"/>
                  </a:cubicBezTo>
                  <a:cubicBezTo>
                    <a:pt x="16441" y="1625"/>
                    <a:pt x="14320" y="2558"/>
                    <a:pt x="13751" y="4242"/>
                  </a:cubicBezTo>
                  <a:cubicBezTo>
                    <a:pt x="12258" y="3976"/>
                    <a:pt x="10743" y="3819"/>
                    <a:pt x="9226" y="3819"/>
                  </a:cubicBezTo>
                  <a:cubicBezTo>
                    <a:pt x="8248" y="3819"/>
                    <a:pt x="7271" y="3884"/>
                    <a:pt x="6298" y="4028"/>
                  </a:cubicBezTo>
                  <a:cubicBezTo>
                    <a:pt x="4131" y="4347"/>
                    <a:pt x="1626" y="5042"/>
                    <a:pt x="552" y="6911"/>
                  </a:cubicBezTo>
                  <a:cubicBezTo>
                    <a:pt x="80" y="7682"/>
                    <a:pt x="1" y="8627"/>
                    <a:pt x="335" y="9466"/>
                  </a:cubicBezTo>
                  <a:cubicBezTo>
                    <a:pt x="675" y="10266"/>
                    <a:pt x="1350" y="10909"/>
                    <a:pt x="2115" y="11419"/>
                  </a:cubicBezTo>
                  <a:cubicBezTo>
                    <a:pt x="3013" y="11988"/>
                    <a:pt x="3981" y="12443"/>
                    <a:pt x="4993" y="12771"/>
                  </a:cubicBezTo>
                  <a:cubicBezTo>
                    <a:pt x="6128" y="13173"/>
                    <a:pt x="7295" y="13478"/>
                    <a:pt x="8483" y="13684"/>
                  </a:cubicBezTo>
                  <a:cubicBezTo>
                    <a:pt x="9707" y="13901"/>
                    <a:pt x="10945" y="14010"/>
                    <a:pt x="12183" y="14010"/>
                  </a:cubicBezTo>
                  <a:cubicBezTo>
                    <a:pt x="13636" y="14010"/>
                    <a:pt x="15089" y="13860"/>
                    <a:pt x="16517" y="13560"/>
                  </a:cubicBezTo>
                  <a:cubicBezTo>
                    <a:pt x="17453" y="14355"/>
                    <a:pt x="18582" y="14892"/>
                    <a:pt x="19794" y="15112"/>
                  </a:cubicBezTo>
                  <a:cubicBezTo>
                    <a:pt x="19207" y="15271"/>
                    <a:pt x="18629" y="15461"/>
                    <a:pt x="18063" y="15687"/>
                  </a:cubicBezTo>
                  <a:cubicBezTo>
                    <a:pt x="17415" y="15948"/>
                    <a:pt x="16688" y="16244"/>
                    <a:pt x="16309" y="16813"/>
                  </a:cubicBezTo>
                  <a:cubicBezTo>
                    <a:pt x="16007" y="17306"/>
                    <a:pt x="15989" y="17919"/>
                    <a:pt x="16259" y="18430"/>
                  </a:cubicBezTo>
                  <a:cubicBezTo>
                    <a:pt x="16855" y="19682"/>
                    <a:pt x="18524" y="20069"/>
                    <a:pt x="19897" y="20242"/>
                  </a:cubicBezTo>
                  <a:cubicBezTo>
                    <a:pt x="20452" y="20314"/>
                    <a:pt x="21011" y="20350"/>
                    <a:pt x="21569" y="20350"/>
                  </a:cubicBezTo>
                  <a:cubicBezTo>
                    <a:pt x="22693" y="20350"/>
                    <a:pt x="23814" y="20205"/>
                    <a:pt x="24903" y="19917"/>
                  </a:cubicBezTo>
                  <a:cubicBezTo>
                    <a:pt x="26323" y="19541"/>
                    <a:pt x="27760" y="18881"/>
                    <a:pt x="28412" y="17649"/>
                  </a:cubicBezTo>
                  <a:cubicBezTo>
                    <a:pt x="28472" y="17651"/>
                    <a:pt x="28532" y="17652"/>
                    <a:pt x="28592" y="17652"/>
                  </a:cubicBezTo>
                  <a:cubicBezTo>
                    <a:pt x="30644" y="17652"/>
                    <a:pt x="32683" y="16734"/>
                    <a:pt x="33709" y="15118"/>
                  </a:cubicBezTo>
                  <a:cubicBezTo>
                    <a:pt x="34768" y="13452"/>
                    <a:pt x="34645" y="11334"/>
                    <a:pt x="33219" y="9879"/>
                  </a:cubicBezTo>
                  <a:cubicBezTo>
                    <a:pt x="32547" y="9202"/>
                    <a:pt x="31697" y="8729"/>
                    <a:pt x="30764" y="8524"/>
                  </a:cubicBezTo>
                  <a:cubicBezTo>
                    <a:pt x="31999" y="7509"/>
                    <a:pt x="32841" y="6090"/>
                    <a:pt x="32732" y="4558"/>
                  </a:cubicBezTo>
                  <a:cubicBezTo>
                    <a:pt x="32609" y="2875"/>
                    <a:pt x="31368" y="1637"/>
                    <a:pt x="29693" y="974"/>
                  </a:cubicBezTo>
                  <a:cubicBezTo>
                    <a:pt x="27948" y="264"/>
                    <a:pt x="25948" y="0"/>
                    <a:pt x="24044" y="0"/>
                  </a:cubicBezTo>
                  <a:cubicBezTo>
                    <a:pt x="24036" y="0"/>
                    <a:pt x="24027" y="0"/>
                    <a:pt x="240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33"/>
            <p:cNvSpPr/>
            <p:nvPr/>
          </p:nvSpPr>
          <p:spPr>
            <a:xfrm flipH="1">
              <a:off x="825610" y="3587996"/>
              <a:ext cx="58358" cy="111312"/>
            </a:xfrm>
            <a:custGeom>
              <a:rect b="b" l="l" r="r" t="t"/>
              <a:pathLst>
                <a:path extrusionOk="0" h="2303" w="1224">
                  <a:moveTo>
                    <a:pt x="610" y="1"/>
                  </a:moveTo>
                  <a:cubicBezTo>
                    <a:pt x="556" y="1"/>
                    <a:pt x="26" y="853"/>
                    <a:pt x="3" y="1305"/>
                  </a:cubicBezTo>
                  <a:cubicBezTo>
                    <a:pt x="0" y="1684"/>
                    <a:pt x="158" y="2045"/>
                    <a:pt x="437" y="2300"/>
                  </a:cubicBezTo>
                  <a:lnTo>
                    <a:pt x="446" y="2300"/>
                  </a:lnTo>
                  <a:cubicBezTo>
                    <a:pt x="449" y="2301"/>
                    <a:pt x="453" y="2302"/>
                    <a:pt x="456" y="2302"/>
                  </a:cubicBezTo>
                  <a:cubicBezTo>
                    <a:pt x="460" y="2302"/>
                    <a:pt x="464" y="2301"/>
                    <a:pt x="466" y="2300"/>
                  </a:cubicBezTo>
                  <a:cubicBezTo>
                    <a:pt x="1223" y="1869"/>
                    <a:pt x="892" y="657"/>
                    <a:pt x="613" y="3"/>
                  </a:cubicBezTo>
                  <a:cubicBezTo>
                    <a:pt x="612" y="1"/>
                    <a:pt x="611" y="1"/>
                    <a:pt x="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33"/>
            <p:cNvSpPr/>
            <p:nvPr/>
          </p:nvSpPr>
          <p:spPr>
            <a:xfrm flipH="1">
              <a:off x="891358" y="3669438"/>
              <a:ext cx="76524" cy="34752"/>
            </a:xfrm>
            <a:custGeom>
              <a:rect b="b" l="l" r="r" t="t"/>
              <a:pathLst>
                <a:path extrusionOk="0" h="719" w="1605">
                  <a:moveTo>
                    <a:pt x="814" y="1"/>
                  </a:moveTo>
                  <a:cubicBezTo>
                    <a:pt x="392" y="1"/>
                    <a:pt x="0" y="178"/>
                    <a:pt x="0" y="178"/>
                  </a:cubicBezTo>
                  <a:cubicBezTo>
                    <a:pt x="0" y="178"/>
                    <a:pt x="414" y="709"/>
                    <a:pt x="909" y="717"/>
                  </a:cubicBezTo>
                  <a:cubicBezTo>
                    <a:pt x="923" y="718"/>
                    <a:pt x="937" y="719"/>
                    <a:pt x="951" y="719"/>
                  </a:cubicBezTo>
                  <a:cubicBezTo>
                    <a:pt x="1214" y="719"/>
                    <a:pt x="1460" y="586"/>
                    <a:pt x="1605" y="363"/>
                  </a:cubicBezTo>
                  <a:cubicBezTo>
                    <a:pt x="1404" y="84"/>
                    <a:pt x="1102" y="1"/>
                    <a:pt x="8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33"/>
            <p:cNvSpPr/>
            <p:nvPr/>
          </p:nvSpPr>
          <p:spPr>
            <a:xfrm flipH="1">
              <a:off x="897509" y="3594521"/>
              <a:ext cx="47202" cy="56454"/>
            </a:xfrm>
            <a:custGeom>
              <a:rect b="b" l="l" r="r" t="t"/>
              <a:pathLst>
                <a:path extrusionOk="0" h="1168" w="99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7" y="8"/>
                    <a:pt x="1" y="919"/>
                    <a:pt x="652" y="1168"/>
                  </a:cubicBezTo>
                  <a:cubicBezTo>
                    <a:pt x="652" y="1168"/>
                    <a:pt x="990" y="68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33"/>
            <p:cNvSpPr/>
            <p:nvPr/>
          </p:nvSpPr>
          <p:spPr>
            <a:xfrm flipH="1">
              <a:off x="708843" y="3250581"/>
              <a:ext cx="780115" cy="1580798"/>
            </a:xfrm>
            <a:custGeom>
              <a:rect b="b" l="l" r="r" t="t"/>
              <a:pathLst>
                <a:path extrusionOk="0" h="32706" w="16362">
                  <a:moveTo>
                    <a:pt x="4219" y="1"/>
                  </a:moveTo>
                  <a:cubicBezTo>
                    <a:pt x="4050" y="1"/>
                    <a:pt x="3938" y="294"/>
                    <a:pt x="4013" y="376"/>
                  </a:cubicBezTo>
                  <a:cubicBezTo>
                    <a:pt x="4107" y="472"/>
                    <a:pt x="6039" y="2699"/>
                    <a:pt x="5966" y="2998"/>
                  </a:cubicBezTo>
                  <a:cubicBezTo>
                    <a:pt x="5962" y="3016"/>
                    <a:pt x="5936" y="3025"/>
                    <a:pt x="5891" y="3025"/>
                  </a:cubicBezTo>
                  <a:cubicBezTo>
                    <a:pt x="5241" y="3025"/>
                    <a:pt x="633" y="1184"/>
                    <a:pt x="288" y="1184"/>
                  </a:cubicBezTo>
                  <a:cubicBezTo>
                    <a:pt x="279" y="1184"/>
                    <a:pt x="273" y="1185"/>
                    <a:pt x="270" y="1188"/>
                  </a:cubicBezTo>
                  <a:cubicBezTo>
                    <a:pt x="150" y="1297"/>
                    <a:pt x="0" y="1388"/>
                    <a:pt x="79" y="1531"/>
                  </a:cubicBezTo>
                  <a:cubicBezTo>
                    <a:pt x="232" y="1616"/>
                    <a:pt x="396" y="1684"/>
                    <a:pt x="566" y="1737"/>
                  </a:cubicBezTo>
                  <a:cubicBezTo>
                    <a:pt x="1596" y="2115"/>
                    <a:pt x="4004" y="2916"/>
                    <a:pt x="5333" y="3414"/>
                  </a:cubicBezTo>
                  <a:cubicBezTo>
                    <a:pt x="5644" y="3514"/>
                    <a:pt x="5949" y="3646"/>
                    <a:pt x="6236" y="3802"/>
                  </a:cubicBezTo>
                  <a:cubicBezTo>
                    <a:pt x="6591" y="4101"/>
                    <a:pt x="8137" y="6315"/>
                    <a:pt x="8366" y="7210"/>
                  </a:cubicBezTo>
                  <a:cubicBezTo>
                    <a:pt x="8395" y="7492"/>
                    <a:pt x="8410" y="7776"/>
                    <a:pt x="8401" y="8061"/>
                  </a:cubicBezTo>
                  <a:cubicBezTo>
                    <a:pt x="8415" y="9524"/>
                    <a:pt x="8354" y="12692"/>
                    <a:pt x="8263" y="16271"/>
                  </a:cubicBezTo>
                  <a:cubicBezTo>
                    <a:pt x="8239" y="17186"/>
                    <a:pt x="8216" y="18130"/>
                    <a:pt x="8190" y="19078"/>
                  </a:cubicBezTo>
                  <a:cubicBezTo>
                    <a:pt x="8148" y="20521"/>
                    <a:pt x="8107" y="21979"/>
                    <a:pt x="8066" y="23375"/>
                  </a:cubicBezTo>
                  <a:lnTo>
                    <a:pt x="8066" y="23384"/>
                  </a:lnTo>
                  <a:lnTo>
                    <a:pt x="8058" y="23736"/>
                  </a:lnTo>
                  <a:lnTo>
                    <a:pt x="8058" y="23747"/>
                  </a:lnTo>
                  <a:cubicBezTo>
                    <a:pt x="8014" y="25155"/>
                    <a:pt x="7972" y="26496"/>
                    <a:pt x="7937" y="27690"/>
                  </a:cubicBezTo>
                  <a:cubicBezTo>
                    <a:pt x="7846" y="30643"/>
                    <a:pt x="7773" y="32705"/>
                    <a:pt x="7773" y="32705"/>
                  </a:cubicBezTo>
                  <a:lnTo>
                    <a:pt x="16361" y="32705"/>
                  </a:lnTo>
                  <a:cubicBezTo>
                    <a:pt x="16361" y="32705"/>
                    <a:pt x="16165" y="31028"/>
                    <a:pt x="15875" y="28529"/>
                  </a:cubicBezTo>
                  <a:cubicBezTo>
                    <a:pt x="15760" y="27572"/>
                    <a:pt x="15634" y="26496"/>
                    <a:pt x="15502" y="25343"/>
                  </a:cubicBezTo>
                  <a:cubicBezTo>
                    <a:pt x="15361" y="24155"/>
                    <a:pt x="15215" y="22888"/>
                    <a:pt x="15062" y="21600"/>
                  </a:cubicBezTo>
                  <a:cubicBezTo>
                    <a:pt x="14995" y="21017"/>
                    <a:pt x="14927" y="20424"/>
                    <a:pt x="14857" y="19832"/>
                  </a:cubicBezTo>
                  <a:cubicBezTo>
                    <a:pt x="14763" y="19019"/>
                    <a:pt x="14669" y="18195"/>
                    <a:pt x="14575" y="17391"/>
                  </a:cubicBezTo>
                  <a:cubicBezTo>
                    <a:pt x="14525" y="16972"/>
                    <a:pt x="14478" y="16555"/>
                    <a:pt x="14431" y="16147"/>
                  </a:cubicBezTo>
                  <a:cubicBezTo>
                    <a:pt x="14393" y="15810"/>
                    <a:pt x="14355" y="15479"/>
                    <a:pt x="14314" y="15150"/>
                  </a:cubicBezTo>
                  <a:cubicBezTo>
                    <a:pt x="14255" y="14619"/>
                    <a:pt x="14194" y="14100"/>
                    <a:pt x="14138" y="13596"/>
                  </a:cubicBezTo>
                  <a:lnTo>
                    <a:pt x="14126" y="13516"/>
                  </a:lnTo>
                  <a:cubicBezTo>
                    <a:pt x="14100" y="13279"/>
                    <a:pt x="14074" y="13047"/>
                    <a:pt x="14047" y="12821"/>
                  </a:cubicBezTo>
                  <a:cubicBezTo>
                    <a:pt x="14047" y="12818"/>
                    <a:pt x="14047" y="12812"/>
                    <a:pt x="14047" y="12809"/>
                  </a:cubicBezTo>
                  <a:cubicBezTo>
                    <a:pt x="13660" y="9451"/>
                    <a:pt x="13384" y="6987"/>
                    <a:pt x="13384" y="6852"/>
                  </a:cubicBezTo>
                  <a:cubicBezTo>
                    <a:pt x="13384" y="6406"/>
                    <a:pt x="15209" y="1338"/>
                    <a:pt x="15209" y="1338"/>
                  </a:cubicBezTo>
                  <a:lnTo>
                    <a:pt x="14783" y="1065"/>
                  </a:lnTo>
                  <a:cubicBezTo>
                    <a:pt x="14783" y="1065"/>
                    <a:pt x="12906" y="5207"/>
                    <a:pt x="12067" y="5620"/>
                  </a:cubicBezTo>
                  <a:cubicBezTo>
                    <a:pt x="11965" y="5670"/>
                    <a:pt x="11856" y="5705"/>
                    <a:pt x="11742" y="5729"/>
                  </a:cubicBezTo>
                  <a:cubicBezTo>
                    <a:pt x="11662" y="5744"/>
                    <a:pt x="11582" y="5751"/>
                    <a:pt x="11503" y="5751"/>
                  </a:cubicBezTo>
                  <a:cubicBezTo>
                    <a:pt x="10852" y="5751"/>
                    <a:pt x="10239" y="5256"/>
                    <a:pt x="9917" y="4623"/>
                  </a:cubicBezTo>
                  <a:cubicBezTo>
                    <a:pt x="9624" y="4060"/>
                    <a:pt x="9160" y="2757"/>
                    <a:pt x="8838" y="1939"/>
                  </a:cubicBezTo>
                  <a:cubicBezTo>
                    <a:pt x="8756" y="1696"/>
                    <a:pt x="8647" y="1461"/>
                    <a:pt x="8512" y="1238"/>
                  </a:cubicBezTo>
                  <a:cubicBezTo>
                    <a:pt x="8484" y="1208"/>
                    <a:pt x="8418" y="1193"/>
                    <a:pt x="8346" y="1193"/>
                  </a:cubicBezTo>
                  <a:cubicBezTo>
                    <a:pt x="8236" y="1193"/>
                    <a:pt x="8115" y="1228"/>
                    <a:pt x="8107" y="1294"/>
                  </a:cubicBezTo>
                  <a:cubicBezTo>
                    <a:pt x="8043" y="1927"/>
                    <a:pt x="9196" y="4564"/>
                    <a:pt x="8893" y="4890"/>
                  </a:cubicBezTo>
                  <a:cubicBezTo>
                    <a:pt x="8884" y="4900"/>
                    <a:pt x="8871" y="4905"/>
                    <a:pt x="8854" y="4905"/>
                  </a:cubicBezTo>
                  <a:cubicBezTo>
                    <a:pt x="8711" y="4905"/>
                    <a:pt x="8316" y="4547"/>
                    <a:pt x="7814" y="4022"/>
                  </a:cubicBezTo>
                  <a:cubicBezTo>
                    <a:pt x="6981" y="3147"/>
                    <a:pt x="5849" y="1816"/>
                    <a:pt x="5104" y="930"/>
                  </a:cubicBezTo>
                  <a:cubicBezTo>
                    <a:pt x="4690" y="443"/>
                    <a:pt x="4394" y="97"/>
                    <a:pt x="4338" y="50"/>
                  </a:cubicBezTo>
                  <a:cubicBezTo>
                    <a:pt x="4297" y="15"/>
                    <a:pt x="4256" y="1"/>
                    <a:pt x="42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33"/>
            <p:cNvSpPr/>
            <p:nvPr/>
          </p:nvSpPr>
          <p:spPr>
            <a:xfrm flipH="1">
              <a:off x="650535" y="3725481"/>
              <a:ext cx="168686" cy="420309"/>
            </a:xfrm>
            <a:custGeom>
              <a:rect b="b" l="l" r="r" t="t"/>
              <a:pathLst>
                <a:path extrusionOk="0" h="8696" w="3538">
                  <a:moveTo>
                    <a:pt x="3258" y="1"/>
                  </a:moveTo>
                  <a:cubicBezTo>
                    <a:pt x="3221" y="1"/>
                    <a:pt x="3194" y="9"/>
                    <a:pt x="3194" y="9"/>
                  </a:cubicBezTo>
                  <a:cubicBezTo>
                    <a:pt x="3059" y="9"/>
                    <a:pt x="2655" y="956"/>
                    <a:pt x="1904" y="2566"/>
                  </a:cubicBezTo>
                  <a:cubicBezTo>
                    <a:pt x="1271" y="3916"/>
                    <a:pt x="510" y="5251"/>
                    <a:pt x="155" y="5251"/>
                  </a:cubicBezTo>
                  <a:cubicBezTo>
                    <a:pt x="87" y="5251"/>
                    <a:pt x="35" y="5202"/>
                    <a:pt x="0" y="5095"/>
                  </a:cubicBezTo>
                  <a:lnTo>
                    <a:pt x="0" y="5095"/>
                  </a:lnTo>
                  <a:cubicBezTo>
                    <a:pt x="0" y="5198"/>
                    <a:pt x="120" y="6626"/>
                    <a:pt x="220" y="7653"/>
                  </a:cubicBezTo>
                  <a:cubicBezTo>
                    <a:pt x="278" y="8241"/>
                    <a:pt x="335" y="8696"/>
                    <a:pt x="363" y="8696"/>
                  </a:cubicBezTo>
                  <a:cubicBezTo>
                    <a:pt x="375" y="8696"/>
                    <a:pt x="381" y="8617"/>
                    <a:pt x="381" y="8436"/>
                  </a:cubicBezTo>
                  <a:cubicBezTo>
                    <a:pt x="390" y="7917"/>
                    <a:pt x="821" y="6740"/>
                    <a:pt x="1358" y="5444"/>
                  </a:cubicBezTo>
                  <a:cubicBezTo>
                    <a:pt x="2285" y="3215"/>
                    <a:pt x="3538" y="619"/>
                    <a:pt x="3520" y="349"/>
                  </a:cubicBezTo>
                  <a:cubicBezTo>
                    <a:pt x="3501" y="46"/>
                    <a:pt x="3348" y="1"/>
                    <a:pt x="32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33"/>
            <p:cNvSpPr/>
            <p:nvPr/>
          </p:nvSpPr>
          <p:spPr>
            <a:xfrm flipH="1">
              <a:off x="708843" y="3250581"/>
              <a:ext cx="780115" cy="1580798"/>
            </a:xfrm>
            <a:custGeom>
              <a:rect b="b" l="l" r="r" t="t"/>
              <a:pathLst>
                <a:path extrusionOk="0" h="32706" w="16362">
                  <a:moveTo>
                    <a:pt x="4219" y="1"/>
                  </a:moveTo>
                  <a:cubicBezTo>
                    <a:pt x="4050" y="1"/>
                    <a:pt x="3938" y="294"/>
                    <a:pt x="4013" y="376"/>
                  </a:cubicBezTo>
                  <a:cubicBezTo>
                    <a:pt x="4107" y="472"/>
                    <a:pt x="6039" y="2699"/>
                    <a:pt x="5966" y="2998"/>
                  </a:cubicBezTo>
                  <a:cubicBezTo>
                    <a:pt x="5962" y="3016"/>
                    <a:pt x="5936" y="3025"/>
                    <a:pt x="5891" y="3025"/>
                  </a:cubicBezTo>
                  <a:cubicBezTo>
                    <a:pt x="5241" y="3025"/>
                    <a:pt x="633" y="1184"/>
                    <a:pt x="288" y="1184"/>
                  </a:cubicBezTo>
                  <a:cubicBezTo>
                    <a:pt x="279" y="1184"/>
                    <a:pt x="273" y="1185"/>
                    <a:pt x="270" y="1188"/>
                  </a:cubicBezTo>
                  <a:cubicBezTo>
                    <a:pt x="150" y="1297"/>
                    <a:pt x="0" y="1388"/>
                    <a:pt x="79" y="1531"/>
                  </a:cubicBezTo>
                  <a:cubicBezTo>
                    <a:pt x="232" y="1616"/>
                    <a:pt x="396" y="1684"/>
                    <a:pt x="566" y="1737"/>
                  </a:cubicBezTo>
                  <a:cubicBezTo>
                    <a:pt x="1596" y="2115"/>
                    <a:pt x="4004" y="2916"/>
                    <a:pt x="5333" y="3414"/>
                  </a:cubicBezTo>
                  <a:cubicBezTo>
                    <a:pt x="5644" y="3514"/>
                    <a:pt x="5949" y="3646"/>
                    <a:pt x="6236" y="3802"/>
                  </a:cubicBezTo>
                  <a:cubicBezTo>
                    <a:pt x="6591" y="4101"/>
                    <a:pt x="8137" y="6315"/>
                    <a:pt x="8366" y="7210"/>
                  </a:cubicBezTo>
                  <a:cubicBezTo>
                    <a:pt x="8395" y="7492"/>
                    <a:pt x="8410" y="7776"/>
                    <a:pt x="8401" y="8061"/>
                  </a:cubicBezTo>
                  <a:cubicBezTo>
                    <a:pt x="8415" y="9524"/>
                    <a:pt x="8354" y="12692"/>
                    <a:pt x="8263" y="16271"/>
                  </a:cubicBezTo>
                  <a:cubicBezTo>
                    <a:pt x="8239" y="17186"/>
                    <a:pt x="8216" y="18130"/>
                    <a:pt x="8190" y="19078"/>
                  </a:cubicBezTo>
                  <a:cubicBezTo>
                    <a:pt x="8148" y="20521"/>
                    <a:pt x="8107" y="21979"/>
                    <a:pt x="8066" y="23375"/>
                  </a:cubicBezTo>
                  <a:lnTo>
                    <a:pt x="8066" y="23384"/>
                  </a:lnTo>
                  <a:lnTo>
                    <a:pt x="8058" y="23736"/>
                  </a:lnTo>
                  <a:lnTo>
                    <a:pt x="8058" y="23747"/>
                  </a:lnTo>
                  <a:cubicBezTo>
                    <a:pt x="8014" y="25155"/>
                    <a:pt x="7972" y="26496"/>
                    <a:pt x="7937" y="27690"/>
                  </a:cubicBezTo>
                  <a:cubicBezTo>
                    <a:pt x="7846" y="30643"/>
                    <a:pt x="7773" y="32705"/>
                    <a:pt x="7773" y="32705"/>
                  </a:cubicBezTo>
                  <a:lnTo>
                    <a:pt x="16361" y="32705"/>
                  </a:lnTo>
                  <a:cubicBezTo>
                    <a:pt x="16361" y="32705"/>
                    <a:pt x="16165" y="31028"/>
                    <a:pt x="15875" y="28529"/>
                  </a:cubicBezTo>
                  <a:cubicBezTo>
                    <a:pt x="15760" y="27572"/>
                    <a:pt x="15634" y="26496"/>
                    <a:pt x="15502" y="25343"/>
                  </a:cubicBezTo>
                  <a:cubicBezTo>
                    <a:pt x="15361" y="24155"/>
                    <a:pt x="15215" y="22888"/>
                    <a:pt x="15062" y="21600"/>
                  </a:cubicBezTo>
                  <a:cubicBezTo>
                    <a:pt x="14995" y="21017"/>
                    <a:pt x="14927" y="20424"/>
                    <a:pt x="14857" y="19832"/>
                  </a:cubicBezTo>
                  <a:cubicBezTo>
                    <a:pt x="14763" y="19019"/>
                    <a:pt x="14669" y="18195"/>
                    <a:pt x="14575" y="17391"/>
                  </a:cubicBezTo>
                  <a:cubicBezTo>
                    <a:pt x="14525" y="16972"/>
                    <a:pt x="14478" y="16555"/>
                    <a:pt x="14431" y="16147"/>
                  </a:cubicBezTo>
                  <a:cubicBezTo>
                    <a:pt x="14393" y="15810"/>
                    <a:pt x="14355" y="15479"/>
                    <a:pt x="14314" y="15150"/>
                  </a:cubicBezTo>
                  <a:cubicBezTo>
                    <a:pt x="14255" y="14619"/>
                    <a:pt x="14194" y="14100"/>
                    <a:pt x="14138" y="13596"/>
                  </a:cubicBezTo>
                  <a:lnTo>
                    <a:pt x="14126" y="13516"/>
                  </a:lnTo>
                  <a:cubicBezTo>
                    <a:pt x="14100" y="13279"/>
                    <a:pt x="14074" y="13047"/>
                    <a:pt x="14047" y="12821"/>
                  </a:cubicBezTo>
                  <a:cubicBezTo>
                    <a:pt x="14047" y="12818"/>
                    <a:pt x="14047" y="12812"/>
                    <a:pt x="14047" y="12809"/>
                  </a:cubicBezTo>
                  <a:cubicBezTo>
                    <a:pt x="13660" y="9451"/>
                    <a:pt x="13384" y="6987"/>
                    <a:pt x="13384" y="6852"/>
                  </a:cubicBezTo>
                  <a:cubicBezTo>
                    <a:pt x="13384" y="6406"/>
                    <a:pt x="15209" y="1338"/>
                    <a:pt x="15209" y="1338"/>
                  </a:cubicBezTo>
                  <a:lnTo>
                    <a:pt x="14783" y="1065"/>
                  </a:lnTo>
                  <a:cubicBezTo>
                    <a:pt x="14783" y="1065"/>
                    <a:pt x="12906" y="5207"/>
                    <a:pt x="12067" y="5620"/>
                  </a:cubicBezTo>
                  <a:cubicBezTo>
                    <a:pt x="11965" y="5670"/>
                    <a:pt x="11856" y="5705"/>
                    <a:pt x="11742" y="5729"/>
                  </a:cubicBezTo>
                  <a:cubicBezTo>
                    <a:pt x="11662" y="5744"/>
                    <a:pt x="11582" y="5751"/>
                    <a:pt x="11503" y="5751"/>
                  </a:cubicBezTo>
                  <a:cubicBezTo>
                    <a:pt x="10852" y="5751"/>
                    <a:pt x="10239" y="5256"/>
                    <a:pt x="9917" y="4623"/>
                  </a:cubicBezTo>
                  <a:cubicBezTo>
                    <a:pt x="9624" y="4060"/>
                    <a:pt x="9160" y="2757"/>
                    <a:pt x="8838" y="1939"/>
                  </a:cubicBezTo>
                  <a:cubicBezTo>
                    <a:pt x="8756" y="1696"/>
                    <a:pt x="8647" y="1461"/>
                    <a:pt x="8512" y="1238"/>
                  </a:cubicBezTo>
                  <a:cubicBezTo>
                    <a:pt x="8484" y="1208"/>
                    <a:pt x="8418" y="1193"/>
                    <a:pt x="8346" y="1193"/>
                  </a:cubicBezTo>
                  <a:cubicBezTo>
                    <a:pt x="8236" y="1193"/>
                    <a:pt x="8115" y="1228"/>
                    <a:pt x="8107" y="1294"/>
                  </a:cubicBezTo>
                  <a:cubicBezTo>
                    <a:pt x="8043" y="1927"/>
                    <a:pt x="9196" y="4564"/>
                    <a:pt x="8893" y="4890"/>
                  </a:cubicBezTo>
                  <a:cubicBezTo>
                    <a:pt x="8884" y="4900"/>
                    <a:pt x="8871" y="4905"/>
                    <a:pt x="8854" y="4905"/>
                  </a:cubicBezTo>
                  <a:cubicBezTo>
                    <a:pt x="8711" y="4905"/>
                    <a:pt x="8316" y="4547"/>
                    <a:pt x="7814" y="4022"/>
                  </a:cubicBezTo>
                  <a:cubicBezTo>
                    <a:pt x="6981" y="3147"/>
                    <a:pt x="5849" y="1816"/>
                    <a:pt x="5104" y="930"/>
                  </a:cubicBezTo>
                  <a:cubicBezTo>
                    <a:pt x="4690" y="443"/>
                    <a:pt x="4394" y="97"/>
                    <a:pt x="4338" y="50"/>
                  </a:cubicBezTo>
                  <a:cubicBezTo>
                    <a:pt x="4297" y="15"/>
                    <a:pt x="4256" y="1"/>
                    <a:pt x="421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33"/>
            <p:cNvSpPr/>
            <p:nvPr/>
          </p:nvSpPr>
          <p:spPr>
            <a:xfrm flipH="1">
              <a:off x="650535" y="3725481"/>
              <a:ext cx="168686" cy="420309"/>
            </a:xfrm>
            <a:custGeom>
              <a:rect b="b" l="l" r="r" t="t"/>
              <a:pathLst>
                <a:path extrusionOk="0" h="8696" w="3538">
                  <a:moveTo>
                    <a:pt x="3258" y="1"/>
                  </a:moveTo>
                  <a:cubicBezTo>
                    <a:pt x="3221" y="1"/>
                    <a:pt x="3194" y="9"/>
                    <a:pt x="3194" y="9"/>
                  </a:cubicBezTo>
                  <a:cubicBezTo>
                    <a:pt x="3059" y="9"/>
                    <a:pt x="2655" y="956"/>
                    <a:pt x="1904" y="2566"/>
                  </a:cubicBezTo>
                  <a:cubicBezTo>
                    <a:pt x="1271" y="3916"/>
                    <a:pt x="510" y="5251"/>
                    <a:pt x="155" y="5251"/>
                  </a:cubicBezTo>
                  <a:cubicBezTo>
                    <a:pt x="87" y="5251"/>
                    <a:pt x="35" y="5202"/>
                    <a:pt x="0" y="5095"/>
                  </a:cubicBezTo>
                  <a:lnTo>
                    <a:pt x="0" y="5095"/>
                  </a:lnTo>
                  <a:cubicBezTo>
                    <a:pt x="0" y="5198"/>
                    <a:pt x="120" y="6626"/>
                    <a:pt x="220" y="7653"/>
                  </a:cubicBezTo>
                  <a:cubicBezTo>
                    <a:pt x="278" y="8241"/>
                    <a:pt x="335" y="8696"/>
                    <a:pt x="363" y="8696"/>
                  </a:cubicBezTo>
                  <a:cubicBezTo>
                    <a:pt x="375" y="8696"/>
                    <a:pt x="381" y="8617"/>
                    <a:pt x="381" y="8436"/>
                  </a:cubicBezTo>
                  <a:cubicBezTo>
                    <a:pt x="390" y="7917"/>
                    <a:pt x="821" y="6740"/>
                    <a:pt x="1358" y="5444"/>
                  </a:cubicBezTo>
                  <a:cubicBezTo>
                    <a:pt x="2285" y="3215"/>
                    <a:pt x="3538" y="619"/>
                    <a:pt x="3520" y="349"/>
                  </a:cubicBezTo>
                  <a:cubicBezTo>
                    <a:pt x="3501" y="46"/>
                    <a:pt x="3348" y="1"/>
                    <a:pt x="325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3"/>
            <p:cNvSpPr/>
            <p:nvPr/>
          </p:nvSpPr>
          <p:spPr>
            <a:xfrm flipH="1">
              <a:off x="771781" y="4098059"/>
              <a:ext cx="139746" cy="734042"/>
            </a:xfrm>
            <a:custGeom>
              <a:rect b="b" l="l" r="r" t="t"/>
              <a:pathLst>
                <a:path extrusionOk="0" h="15187" w="2931">
                  <a:moveTo>
                    <a:pt x="99" y="0"/>
                  </a:moveTo>
                  <a:cubicBezTo>
                    <a:pt x="48" y="0"/>
                    <a:pt x="0" y="37"/>
                    <a:pt x="3" y="109"/>
                  </a:cubicBezTo>
                  <a:cubicBezTo>
                    <a:pt x="47" y="1259"/>
                    <a:pt x="191" y="2400"/>
                    <a:pt x="431" y="3527"/>
                  </a:cubicBezTo>
                  <a:cubicBezTo>
                    <a:pt x="842" y="5565"/>
                    <a:pt x="1408" y="7566"/>
                    <a:pt x="1781" y="9616"/>
                  </a:cubicBezTo>
                  <a:cubicBezTo>
                    <a:pt x="1974" y="10689"/>
                    <a:pt x="2124" y="11772"/>
                    <a:pt x="2209" y="12869"/>
                  </a:cubicBezTo>
                  <a:cubicBezTo>
                    <a:pt x="2253" y="13423"/>
                    <a:pt x="2285" y="13978"/>
                    <a:pt x="2309" y="14535"/>
                  </a:cubicBezTo>
                  <a:cubicBezTo>
                    <a:pt x="2317" y="14752"/>
                    <a:pt x="2320" y="14969"/>
                    <a:pt x="2329" y="15186"/>
                  </a:cubicBezTo>
                  <a:lnTo>
                    <a:pt x="2930" y="15186"/>
                  </a:lnTo>
                  <a:cubicBezTo>
                    <a:pt x="2922" y="14843"/>
                    <a:pt x="2898" y="14497"/>
                    <a:pt x="2881" y="14162"/>
                  </a:cubicBezTo>
                  <a:cubicBezTo>
                    <a:pt x="2851" y="13546"/>
                    <a:pt x="2807" y="12927"/>
                    <a:pt x="2749" y="12312"/>
                  </a:cubicBezTo>
                  <a:cubicBezTo>
                    <a:pt x="2552" y="10217"/>
                    <a:pt x="2071" y="8223"/>
                    <a:pt x="1508" y="6208"/>
                  </a:cubicBezTo>
                  <a:cubicBezTo>
                    <a:pt x="942" y="4192"/>
                    <a:pt x="431" y="2195"/>
                    <a:pt x="217" y="118"/>
                  </a:cubicBezTo>
                  <a:cubicBezTo>
                    <a:pt x="208" y="39"/>
                    <a:pt x="152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33"/>
            <p:cNvSpPr/>
            <p:nvPr/>
          </p:nvSpPr>
          <p:spPr>
            <a:xfrm flipH="1">
              <a:off x="823131" y="3701290"/>
              <a:ext cx="79337" cy="574638"/>
            </a:xfrm>
            <a:custGeom>
              <a:rect b="b" l="l" r="r" t="t"/>
              <a:pathLst>
                <a:path extrusionOk="0" h="11889" w="1664">
                  <a:moveTo>
                    <a:pt x="75" y="0"/>
                  </a:moveTo>
                  <a:cubicBezTo>
                    <a:pt x="39" y="0"/>
                    <a:pt x="1" y="32"/>
                    <a:pt x="10" y="79"/>
                  </a:cubicBezTo>
                  <a:cubicBezTo>
                    <a:pt x="329" y="2050"/>
                    <a:pt x="790" y="3977"/>
                    <a:pt x="1033" y="5954"/>
                  </a:cubicBezTo>
                  <a:cubicBezTo>
                    <a:pt x="1277" y="7896"/>
                    <a:pt x="1250" y="9858"/>
                    <a:pt x="1277" y="11812"/>
                  </a:cubicBezTo>
                  <a:cubicBezTo>
                    <a:pt x="1277" y="11853"/>
                    <a:pt x="1312" y="11888"/>
                    <a:pt x="1353" y="11888"/>
                  </a:cubicBezTo>
                  <a:cubicBezTo>
                    <a:pt x="1397" y="11888"/>
                    <a:pt x="1432" y="11853"/>
                    <a:pt x="1432" y="11812"/>
                  </a:cubicBezTo>
                  <a:cubicBezTo>
                    <a:pt x="1570" y="9850"/>
                    <a:pt x="1664" y="7896"/>
                    <a:pt x="1388" y="5945"/>
                  </a:cubicBezTo>
                  <a:cubicBezTo>
                    <a:pt x="1247" y="4939"/>
                    <a:pt x="1010" y="3974"/>
                    <a:pt x="793" y="2989"/>
                  </a:cubicBezTo>
                  <a:cubicBezTo>
                    <a:pt x="573" y="2003"/>
                    <a:pt x="370" y="1026"/>
                    <a:pt x="133" y="50"/>
                  </a:cubicBezTo>
                  <a:cubicBezTo>
                    <a:pt x="125" y="15"/>
                    <a:pt x="100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33"/>
            <p:cNvSpPr/>
            <p:nvPr/>
          </p:nvSpPr>
          <p:spPr>
            <a:xfrm flipH="1">
              <a:off x="896937" y="3841022"/>
              <a:ext cx="25508" cy="227893"/>
            </a:xfrm>
            <a:custGeom>
              <a:rect b="b" l="l" r="r" t="t"/>
              <a:pathLst>
                <a:path extrusionOk="0" h="4715" w="535">
                  <a:moveTo>
                    <a:pt x="308" y="1"/>
                  </a:moveTo>
                  <a:cubicBezTo>
                    <a:pt x="282" y="4"/>
                    <a:pt x="261" y="27"/>
                    <a:pt x="261" y="54"/>
                  </a:cubicBezTo>
                  <a:cubicBezTo>
                    <a:pt x="291" y="840"/>
                    <a:pt x="267" y="1629"/>
                    <a:pt x="194" y="2412"/>
                  </a:cubicBezTo>
                  <a:cubicBezTo>
                    <a:pt x="124" y="3142"/>
                    <a:pt x="0" y="3961"/>
                    <a:pt x="253" y="4668"/>
                  </a:cubicBezTo>
                  <a:cubicBezTo>
                    <a:pt x="264" y="4697"/>
                    <a:pt x="288" y="4715"/>
                    <a:pt x="320" y="4715"/>
                  </a:cubicBezTo>
                  <a:cubicBezTo>
                    <a:pt x="322" y="4715"/>
                    <a:pt x="323" y="4715"/>
                    <a:pt x="325" y="4715"/>
                  </a:cubicBezTo>
                  <a:cubicBezTo>
                    <a:pt x="361" y="4715"/>
                    <a:pt x="391" y="4684"/>
                    <a:pt x="391" y="4647"/>
                  </a:cubicBezTo>
                  <a:cubicBezTo>
                    <a:pt x="411" y="3861"/>
                    <a:pt x="370" y="3081"/>
                    <a:pt x="411" y="2292"/>
                  </a:cubicBezTo>
                  <a:cubicBezTo>
                    <a:pt x="446" y="1558"/>
                    <a:pt x="534" y="758"/>
                    <a:pt x="358" y="39"/>
                  </a:cubicBezTo>
                  <a:cubicBezTo>
                    <a:pt x="352" y="16"/>
                    <a:pt x="332" y="1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33"/>
            <p:cNvSpPr/>
            <p:nvPr/>
          </p:nvSpPr>
          <p:spPr>
            <a:xfrm flipH="1">
              <a:off x="867281" y="3992160"/>
              <a:ext cx="17689" cy="145242"/>
            </a:xfrm>
            <a:custGeom>
              <a:rect b="b" l="l" r="r" t="t"/>
              <a:pathLst>
                <a:path extrusionOk="0" h="3005" w="371">
                  <a:moveTo>
                    <a:pt x="74" y="1"/>
                  </a:moveTo>
                  <a:cubicBezTo>
                    <a:pt x="72" y="1"/>
                    <a:pt x="70" y="1"/>
                    <a:pt x="68" y="1"/>
                  </a:cubicBezTo>
                  <a:cubicBezTo>
                    <a:pt x="30" y="4"/>
                    <a:pt x="1" y="36"/>
                    <a:pt x="3" y="74"/>
                  </a:cubicBezTo>
                  <a:cubicBezTo>
                    <a:pt x="1" y="552"/>
                    <a:pt x="77" y="1030"/>
                    <a:pt x="121" y="1514"/>
                  </a:cubicBezTo>
                  <a:cubicBezTo>
                    <a:pt x="162" y="1998"/>
                    <a:pt x="203" y="2473"/>
                    <a:pt x="247" y="2963"/>
                  </a:cubicBezTo>
                  <a:cubicBezTo>
                    <a:pt x="247" y="2984"/>
                    <a:pt x="265" y="3004"/>
                    <a:pt x="285" y="3004"/>
                  </a:cubicBezTo>
                  <a:cubicBezTo>
                    <a:pt x="309" y="3004"/>
                    <a:pt x="326" y="2984"/>
                    <a:pt x="326" y="2963"/>
                  </a:cubicBezTo>
                  <a:cubicBezTo>
                    <a:pt x="367" y="2462"/>
                    <a:pt x="370" y="1957"/>
                    <a:pt x="338" y="1453"/>
                  </a:cubicBezTo>
                  <a:cubicBezTo>
                    <a:pt x="323" y="980"/>
                    <a:pt x="259" y="514"/>
                    <a:pt x="144" y="54"/>
                  </a:cubicBezTo>
                  <a:cubicBezTo>
                    <a:pt x="136" y="23"/>
                    <a:pt x="107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33"/>
            <p:cNvSpPr/>
            <p:nvPr/>
          </p:nvSpPr>
          <p:spPr>
            <a:xfrm flipH="1">
              <a:off x="1021139" y="4104874"/>
              <a:ext cx="53448" cy="666955"/>
            </a:xfrm>
            <a:custGeom>
              <a:rect b="b" l="l" r="r" t="t"/>
              <a:pathLst>
                <a:path extrusionOk="0" h="13799" w="1121">
                  <a:moveTo>
                    <a:pt x="513" y="1"/>
                  </a:moveTo>
                  <a:cubicBezTo>
                    <a:pt x="455" y="1"/>
                    <a:pt x="408" y="48"/>
                    <a:pt x="405" y="106"/>
                  </a:cubicBezTo>
                  <a:cubicBezTo>
                    <a:pt x="396" y="1247"/>
                    <a:pt x="516" y="2409"/>
                    <a:pt x="540" y="3535"/>
                  </a:cubicBezTo>
                  <a:cubicBezTo>
                    <a:pt x="563" y="4662"/>
                    <a:pt x="543" y="5788"/>
                    <a:pt x="510" y="6914"/>
                  </a:cubicBezTo>
                  <a:cubicBezTo>
                    <a:pt x="475" y="8041"/>
                    <a:pt x="402" y="9158"/>
                    <a:pt x="305" y="10284"/>
                  </a:cubicBezTo>
                  <a:cubicBezTo>
                    <a:pt x="208" y="11411"/>
                    <a:pt x="138" y="12561"/>
                    <a:pt x="9" y="13690"/>
                  </a:cubicBezTo>
                  <a:cubicBezTo>
                    <a:pt x="1" y="13760"/>
                    <a:pt x="56" y="13798"/>
                    <a:pt x="113" y="13798"/>
                  </a:cubicBezTo>
                  <a:cubicBezTo>
                    <a:pt x="158" y="13798"/>
                    <a:pt x="204" y="13773"/>
                    <a:pt x="217" y="13719"/>
                  </a:cubicBezTo>
                  <a:cubicBezTo>
                    <a:pt x="490" y="12608"/>
                    <a:pt x="701" y="11481"/>
                    <a:pt x="851" y="10346"/>
                  </a:cubicBezTo>
                  <a:cubicBezTo>
                    <a:pt x="986" y="9208"/>
                    <a:pt x="1056" y="8082"/>
                    <a:pt x="1088" y="6914"/>
                  </a:cubicBezTo>
                  <a:cubicBezTo>
                    <a:pt x="1121" y="5747"/>
                    <a:pt x="1088" y="4576"/>
                    <a:pt x="1009" y="3412"/>
                  </a:cubicBezTo>
                  <a:cubicBezTo>
                    <a:pt x="942" y="2312"/>
                    <a:pt x="868" y="1150"/>
                    <a:pt x="616" y="77"/>
                  </a:cubicBezTo>
                  <a:cubicBezTo>
                    <a:pt x="601" y="33"/>
                    <a:pt x="560" y="1"/>
                    <a:pt x="5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33"/>
            <p:cNvSpPr/>
            <p:nvPr/>
          </p:nvSpPr>
          <p:spPr>
            <a:xfrm flipH="1">
              <a:off x="972888" y="4433589"/>
              <a:ext cx="34710" cy="398075"/>
            </a:xfrm>
            <a:custGeom>
              <a:rect b="b" l="l" r="r" t="t"/>
              <a:pathLst>
                <a:path extrusionOk="0" h="8236" w="728">
                  <a:moveTo>
                    <a:pt x="393" y="0"/>
                  </a:moveTo>
                  <a:cubicBezTo>
                    <a:pt x="349" y="0"/>
                    <a:pt x="313" y="33"/>
                    <a:pt x="308" y="78"/>
                  </a:cubicBezTo>
                  <a:cubicBezTo>
                    <a:pt x="305" y="87"/>
                    <a:pt x="305" y="93"/>
                    <a:pt x="308" y="101"/>
                  </a:cubicBezTo>
                  <a:cubicBezTo>
                    <a:pt x="270" y="1712"/>
                    <a:pt x="170" y="3310"/>
                    <a:pt x="182" y="4927"/>
                  </a:cubicBezTo>
                  <a:cubicBezTo>
                    <a:pt x="182" y="5692"/>
                    <a:pt x="182" y="6455"/>
                    <a:pt x="123" y="7220"/>
                  </a:cubicBezTo>
                  <a:cubicBezTo>
                    <a:pt x="100" y="7564"/>
                    <a:pt x="53" y="7898"/>
                    <a:pt x="0" y="8235"/>
                  </a:cubicBezTo>
                  <a:lnTo>
                    <a:pt x="531" y="8235"/>
                  </a:lnTo>
                  <a:cubicBezTo>
                    <a:pt x="581" y="7933"/>
                    <a:pt x="616" y="7631"/>
                    <a:pt x="645" y="7338"/>
                  </a:cubicBezTo>
                  <a:cubicBezTo>
                    <a:pt x="707" y="6575"/>
                    <a:pt x="728" y="5809"/>
                    <a:pt x="707" y="5044"/>
                  </a:cubicBezTo>
                  <a:cubicBezTo>
                    <a:pt x="695" y="3390"/>
                    <a:pt x="554" y="1753"/>
                    <a:pt x="484" y="101"/>
                  </a:cubicBezTo>
                  <a:cubicBezTo>
                    <a:pt x="490" y="52"/>
                    <a:pt x="458" y="8"/>
                    <a:pt x="408" y="2"/>
                  </a:cubicBezTo>
                  <a:cubicBezTo>
                    <a:pt x="403" y="1"/>
                    <a:pt x="398" y="0"/>
                    <a:pt x="3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33"/>
            <p:cNvSpPr/>
            <p:nvPr/>
          </p:nvSpPr>
          <p:spPr>
            <a:xfrm flipH="1">
              <a:off x="837386" y="4241271"/>
              <a:ext cx="106037" cy="544381"/>
            </a:xfrm>
            <a:custGeom>
              <a:rect b="b" l="l" r="r" t="t"/>
              <a:pathLst>
                <a:path extrusionOk="0" h="11263" w="2224">
                  <a:moveTo>
                    <a:pt x="263" y="0"/>
                  </a:moveTo>
                  <a:cubicBezTo>
                    <a:pt x="209" y="0"/>
                    <a:pt x="160" y="36"/>
                    <a:pt x="147" y="91"/>
                  </a:cubicBezTo>
                  <a:cubicBezTo>
                    <a:pt x="0" y="1036"/>
                    <a:pt x="59" y="2045"/>
                    <a:pt x="109" y="2986"/>
                  </a:cubicBezTo>
                  <a:cubicBezTo>
                    <a:pt x="168" y="3925"/>
                    <a:pt x="279" y="4861"/>
                    <a:pt x="443" y="5785"/>
                  </a:cubicBezTo>
                  <a:cubicBezTo>
                    <a:pt x="763" y="7665"/>
                    <a:pt x="1323" y="9495"/>
                    <a:pt x="2109" y="11232"/>
                  </a:cubicBezTo>
                  <a:cubicBezTo>
                    <a:pt x="2119" y="11253"/>
                    <a:pt x="2136" y="11262"/>
                    <a:pt x="2154" y="11262"/>
                  </a:cubicBezTo>
                  <a:cubicBezTo>
                    <a:pt x="2188" y="11262"/>
                    <a:pt x="2224" y="11227"/>
                    <a:pt x="2212" y="11185"/>
                  </a:cubicBezTo>
                  <a:cubicBezTo>
                    <a:pt x="1740" y="9366"/>
                    <a:pt x="1332" y="7524"/>
                    <a:pt x="1018" y="5667"/>
                  </a:cubicBezTo>
                  <a:cubicBezTo>
                    <a:pt x="860" y="4738"/>
                    <a:pt x="737" y="3770"/>
                    <a:pt x="637" y="2857"/>
                  </a:cubicBezTo>
                  <a:cubicBezTo>
                    <a:pt x="540" y="1945"/>
                    <a:pt x="523" y="1004"/>
                    <a:pt x="379" y="91"/>
                  </a:cubicBezTo>
                  <a:cubicBezTo>
                    <a:pt x="367" y="47"/>
                    <a:pt x="335" y="12"/>
                    <a:pt x="291" y="3"/>
                  </a:cubicBezTo>
                  <a:cubicBezTo>
                    <a:pt x="282" y="1"/>
                    <a:pt x="272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33"/>
            <p:cNvSpPr/>
            <p:nvPr/>
          </p:nvSpPr>
          <p:spPr>
            <a:xfrm flipH="1">
              <a:off x="914006" y="4611360"/>
              <a:ext cx="30943" cy="220304"/>
            </a:xfrm>
            <a:custGeom>
              <a:rect b="b" l="l" r="r" t="t"/>
              <a:pathLst>
                <a:path extrusionOk="0" h="4558" w="649">
                  <a:moveTo>
                    <a:pt x="102" y="1"/>
                  </a:moveTo>
                  <a:cubicBezTo>
                    <a:pt x="78" y="1"/>
                    <a:pt x="56" y="14"/>
                    <a:pt x="50" y="46"/>
                  </a:cubicBezTo>
                  <a:cubicBezTo>
                    <a:pt x="9" y="509"/>
                    <a:pt x="0" y="973"/>
                    <a:pt x="24" y="1436"/>
                  </a:cubicBezTo>
                  <a:cubicBezTo>
                    <a:pt x="24" y="1897"/>
                    <a:pt x="24" y="2357"/>
                    <a:pt x="35" y="2812"/>
                  </a:cubicBezTo>
                  <a:cubicBezTo>
                    <a:pt x="50" y="3270"/>
                    <a:pt x="88" y="3774"/>
                    <a:pt x="120" y="4252"/>
                  </a:cubicBezTo>
                  <a:cubicBezTo>
                    <a:pt x="120" y="4349"/>
                    <a:pt x="129" y="4452"/>
                    <a:pt x="132" y="4557"/>
                  </a:cubicBezTo>
                  <a:lnTo>
                    <a:pt x="648" y="4557"/>
                  </a:lnTo>
                  <a:lnTo>
                    <a:pt x="648" y="4191"/>
                  </a:lnTo>
                  <a:cubicBezTo>
                    <a:pt x="648" y="3730"/>
                    <a:pt x="643" y="3273"/>
                    <a:pt x="596" y="2812"/>
                  </a:cubicBezTo>
                  <a:cubicBezTo>
                    <a:pt x="552" y="2354"/>
                    <a:pt x="484" y="1900"/>
                    <a:pt x="420" y="1442"/>
                  </a:cubicBezTo>
                  <a:cubicBezTo>
                    <a:pt x="370" y="973"/>
                    <a:pt x="288" y="504"/>
                    <a:pt x="167" y="46"/>
                  </a:cubicBezTo>
                  <a:cubicBezTo>
                    <a:pt x="158" y="18"/>
                    <a:pt x="129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33"/>
            <p:cNvSpPr/>
            <p:nvPr/>
          </p:nvSpPr>
          <p:spPr>
            <a:xfrm flipH="1">
              <a:off x="732065" y="4208791"/>
              <a:ext cx="72757" cy="420840"/>
            </a:xfrm>
            <a:custGeom>
              <a:rect b="b" l="l" r="r" t="t"/>
              <a:pathLst>
                <a:path extrusionOk="0" h="8707" w="1526">
                  <a:moveTo>
                    <a:pt x="505" y="1"/>
                  </a:moveTo>
                  <a:cubicBezTo>
                    <a:pt x="341" y="605"/>
                    <a:pt x="214" y="1218"/>
                    <a:pt x="135" y="1837"/>
                  </a:cubicBezTo>
                  <a:cubicBezTo>
                    <a:pt x="0" y="3007"/>
                    <a:pt x="115" y="4195"/>
                    <a:pt x="473" y="5319"/>
                  </a:cubicBezTo>
                  <a:cubicBezTo>
                    <a:pt x="810" y="6445"/>
                    <a:pt x="1191" y="7554"/>
                    <a:pt x="1517" y="8683"/>
                  </a:cubicBezTo>
                  <a:lnTo>
                    <a:pt x="1526" y="8706"/>
                  </a:lnTo>
                  <a:cubicBezTo>
                    <a:pt x="1414" y="7750"/>
                    <a:pt x="1288" y="6674"/>
                    <a:pt x="1153" y="5521"/>
                  </a:cubicBezTo>
                  <a:lnTo>
                    <a:pt x="1124" y="5427"/>
                  </a:lnTo>
                  <a:cubicBezTo>
                    <a:pt x="927" y="4849"/>
                    <a:pt x="783" y="4257"/>
                    <a:pt x="695" y="3653"/>
                  </a:cubicBezTo>
                  <a:cubicBezTo>
                    <a:pt x="634" y="3048"/>
                    <a:pt x="640" y="2438"/>
                    <a:pt x="710" y="1837"/>
                  </a:cubicBezTo>
                  <a:lnTo>
                    <a:pt x="710" y="1772"/>
                  </a:lnTo>
                  <a:cubicBezTo>
                    <a:pt x="640" y="1186"/>
                    <a:pt x="572" y="593"/>
                    <a:pt x="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33"/>
            <p:cNvSpPr/>
            <p:nvPr/>
          </p:nvSpPr>
          <p:spPr>
            <a:xfrm flipH="1">
              <a:off x="1068245" y="3640148"/>
              <a:ext cx="26938" cy="396867"/>
            </a:xfrm>
            <a:custGeom>
              <a:rect b="b" l="l" r="r" t="t"/>
              <a:pathLst>
                <a:path extrusionOk="0" h="8211" w="565">
                  <a:moveTo>
                    <a:pt x="139" y="1"/>
                  </a:moveTo>
                  <a:cubicBezTo>
                    <a:pt x="153" y="1473"/>
                    <a:pt x="92" y="4632"/>
                    <a:pt x="1" y="8211"/>
                  </a:cubicBezTo>
                  <a:cubicBezTo>
                    <a:pt x="36" y="8085"/>
                    <a:pt x="68" y="7955"/>
                    <a:pt x="98" y="7835"/>
                  </a:cubicBezTo>
                  <a:cubicBezTo>
                    <a:pt x="209" y="7416"/>
                    <a:pt x="297" y="6990"/>
                    <a:pt x="362" y="6562"/>
                  </a:cubicBezTo>
                  <a:cubicBezTo>
                    <a:pt x="488" y="5735"/>
                    <a:pt x="555" y="4899"/>
                    <a:pt x="558" y="4063"/>
                  </a:cubicBezTo>
                  <a:cubicBezTo>
                    <a:pt x="564" y="3224"/>
                    <a:pt x="514" y="2385"/>
                    <a:pt x="409" y="1555"/>
                  </a:cubicBezTo>
                  <a:cubicBezTo>
                    <a:pt x="356" y="1124"/>
                    <a:pt x="280" y="696"/>
                    <a:pt x="192" y="273"/>
                  </a:cubicBezTo>
                  <a:cubicBezTo>
                    <a:pt x="174" y="185"/>
                    <a:pt x="156" y="94"/>
                    <a:pt x="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33"/>
            <p:cNvSpPr/>
            <p:nvPr/>
          </p:nvSpPr>
          <p:spPr>
            <a:xfrm flipH="1">
              <a:off x="952482" y="3749865"/>
              <a:ext cx="30514" cy="502138"/>
            </a:xfrm>
            <a:custGeom>
              <a:rect b="b" l="l" r="r" t="t"/>
              <a:pathLst>
                <a:path extrusionOk="0" h="10389" w="640">
                  <a:moveTo>
                    <a:pt x="286" y="1"/>
                  </a:moveTo>
                  <a:cubicBezTo>
                    <a:pt x="262" y="1"/>
                    <a:pt x="240" y="15"/>
                    <a:pt x="235" y="48"/>
                  </a:cubicBezTo>
                  <a:cubicBezTo>
                    <a:pt x="0" y="1714"/>
                    <a:pt x="62" y="3459"/>
                    <a:pt x="68" y="5140"/>
                  </a:cubicBezTo>
                  <a:cubicBezTo>
                    <a:pt x="80" y="6870"/>
                    <a:pt x="185" y="8604"/>
                    <a:pt x="162" y="10329"/>
                  </a:cubicBezTo>
                  <a:cubicBezTo>
                    <a:pt x="162" y="10367"/>
                    <a:pt x="193" y="10389"/>
                    <a:pt x="223" y="10389"/>
                  </a:cubicBezTo>
                  <a:cubicBezTo>
                    <a:pt x="246" y="10389"/>
                    <a:pt x="268" y="10376"/>
                    <a:pt x="273" y="10346"/>
                  </a:cubicBezTo>
                  <a:cubicBezTo>
                    <a:pt x="440" y="9516"/>
                    <a:pt x="549" y="8677"/>
                    <a:pt x="599" y="7833"/>
                  </a:cubicBezTo>
                  <a:cubicBezTo>
                    <a:pt x="640" y="6979"/>
                    <a:pt x="631" y="6120"/>
                    <a:pt x="599" y="5266"/>
                  </a:cubicBezTo>
                  <a:cubicBezTo>
                    <a:pt x="569" y="4410"/>
                    <a:pt x="511" y="3571"/>
                    <a:pt x="467" y="2697"/>
                  </a:cubicBezTo>
                  <a:cubicBezTo>
                    <a:pt x="426" y="1819"/>
                    <a:pt x="408" y="940"/>
                    <a:pt x="355" y="65"/>
                  </a:cubicBezTo>
                  <a:cubicBezTo>
                    <a:pt x="352" y="25"/>
                    <a:pt x="317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33"/>
            <p:cNvSpPr/>
            <p:nvPr/>
          </p:nvSpPr>
          <p:spPr>
            <a:xfrm flipH="1">
              <a:off x="1001829" y="3670550"/>
              <a:ext cx="35425" cy="475844"/>
            </a:xfrm>
            <a:custGeom>
              <a:rect b="b" l="l" r="r" t="t"/>
              <a:pathLst>
                <a:path extrusionOk="0" h="9845" w="743">
                  <a:moveTo>
                    <a:pt x="320" y="0"/>
                  </a:moveTo>
                  <a:cubicBezTo>
                    <a:pt x="299" y="0"/>
                    <a:pt x="276" y="15"/>
                    <a:pt x="276" y="43"/>
                  </a:cubicBezTo>
                  <a:cubicBezTo>
                    <a:pt x="85" y="1668"/>
                    <a:pt x="0" y="3302"/>
                    <a:pt x="24" y="4936"/>
                  </a:cubicBezTo>
                  <a:cubicBezTo>
                    <a:pt x="53" y="5728"/>
                    <a:pt x="118" y="6514"/>
                    <a:pt x="214" y="7300"/>
                  </a:cubicBezTo>
                  <a:cubicBezTo>
                    <a:pt x="317" y="8127"/>
                    <a:pt x="455" y="8951"/>
                    <a:pt x="437" y="9787"/>
                  </a:cubicBezTo>
                  <a:cubicBezTo>
                    <a:pt x="437" y="9826"/>
                    <a:pt x="462" y="9845"/>
                    <a:pt x="488" y="9845"/>
                  </a:cubicBezTo>
                  <a:cubicBezTo>
                    <a:pt x="515" y="9845"/>
                    <a:pt x="544" y="9825"/>
                    <a:pt x="549" y="9787"/>
                  </a:cubicBezTo>
                  <a:cubicBezTo>
                    <a:pt x="742" y="8159"/>
                    <a:pt x="517" y="6564"/>
                    <a:pt x="417" y="4936"/>
                  </a:cubicBezTo>
                  <a:cubicBezTo>
                    <a:pt x="314" y="3308"/>
                    <a:pt x="297" y="1674"/>
                    <a:pt x="361" y="43"/>
                  </a:cubicBezTo>
                  <a:cubicBezTo>
                    <a:pt x="362" y="14"/>
                    <a:pt x="342" y="0"/>
                    <a:pt x="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33"/>
            <p:cNvSpPr/>
            <p:nvPr/>
          </p:nvSpPr>
          <p:spPr>
            <a:xfrm flipH="1">
              <a:off x="1079592" y="4172927"/>
              <a:ext cx="31086" cy="416152"/>
            </a:xfrm>
            <a:custGeom>
              <a:rect b="b" l="l" r="r" t="t"/>
              <a:pathLst>
                <a:path extrusionOk="0" h="8610" w="652">
                  <a:moveTo>
                    <a:pt x="253" y="1"/>
                  </a:moveTo>
                  <a:cubicBezTo>
                    <a:pt x="212" y="1444"/>
                    <a:pt x="170" y="2902"/>
                    <a:pt x="129" y="4298"/>
                  </a:cubicBezTo>
                  <a:lnTo>
                    <a:pt x="129" y="4307"/>
                  </a:lnTo>
                  <a:cubicBezTo>
                    <a:pt x="129" y="4424"/>
                    <a:pt x="129" y="4541"/>
                    <a:pt x="121" y="4659"/>
                  </a:cubicBezTo>
                  <a:lnTo>
                    <a:pt x="121" y="4670"/>
                  </a:lnTo>
                  <a:cubicBezTo>
                    <a:pt x="77" y="6075"/>
                    <a:pt x="36" y="7416"/>
                    <a:pt x="0" y="8610"/>
                  </a:cubicBezTo>
                  <a:cubicBezTo>
                    <a:pt x="74" y="8234"/>
                    <a:pt x="141" y="7853"/>
                    <a:pt x="212" y="7471"/>
                  </a:cubicBezTo>
                  <a:cubicBezTo>
                    <a:pt x="393" y="6612"/>
                    <a:pt x="528" y="5744"/>
                    <a:pt x="616" y="4870"/>
                  </a:cubicBezTo>
                  <a:cubicBezTo>
                    <a:pt x="652" y="3999"/>
                    <a:pt x="610" y="3127"/>
                    <a:pt x="496" y="2265"/>
                  </a:cubicBezTo>
                  <a:cubicBezTo>
                    <a:pt x="420" y="1508"/>
                    <a:pt x="332" y="754"/>
                    <a:pt x="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33"/>
            <p:cNvSpPr/>
            <p:nvPr/>
          </p:nvSpPr>
          <p:spPr>
            <a:xfrm flipH="1">
              <a:off x="737453" y="3902719"/>
              <a:ext cx="78574" cy="108219"/>
            </a:xfrm>
            <a:custGeom>
              <a:rect b="b" l="l" r="r" t="t"/>
              <a:pathLst>
                <a:path extrusionOk="0" h="2239" w="1648">
                  <a:moveTo>
                    <a:pt x="1613" y="1"/>
                  </a:moveTo>
                  <a:cubicBezTo>
                    <a:pt x="1604" y="1"/>
                    <a:pt x="1594" y="5"/>
                    <a:pt x="1587" y="14"/>
                  </a:cubicBezTo>
                  <a:cubicBezTo>
                    <a:pt x="1353" y="375"/>
                    <a:pt x="1118" y="744"/>
                    <a:pt x="883" y="1096"/>
                  </a:cubicBezTo>
                  <a:cubicBezTo>
                    <a:pt x="646" y="1448"/>
                    <a:pt x="397" y="1921"/>
                    <a:pt x="30" y="2129"/>
                  </a:cubicBezTo>
                  <a:cubicBezTo>
                    <a:pt x="15" y="2138"/>
                    <a:pt x="4" y="2155"/>
                    <a:pt x="4" y="2173"/>
                  </a:cubicBezTo>
                  <a:cubicBezTo>
                    <a:pt x="1" y="2205"/>
                    <a:pt x="24" y="2234"/>
                    <a:pt x="56" y="2237"/>
                  </a:cubicBezTo>
                  <a:cubicBezTo>
                    <a:pt x="65" y="2238"/>
                    <a:pt x="74" y="2238"/>
                    <a:pt x="83" y="2238"/>
                  </a:cubicBezTo>
                  <a:cubicBezTo>
                    <a:pt x="482" y="2238"/>
                    <a:pt x="762" y="1796"/>
                    <a:pt x="966" y="1478"/>
                  </a:cubicBezTo>
                  <a:cubicBezTo>
                    <a:pt x="1238" y="1023"/>
                    <a:pt x="1464" y="539"/>
                    <a:pt x="1640" y="38"/>
                  </a:cubicBezTo>
                  <a:cubicBezTo>
                    <a:pt x="1648" y="15"/>
                    <a:pt x="1631" y="1"/>
                    <a:pt x="1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33"/>
            <p:cNvSpPr/>
            <p:nvPr/>
          </p:nvSpPr>
          <p:spPr>
            <a:xfrm flipH="1">
              <a:off x="701980" y="3823501"/>
              <a:ext cx="29990" cy="55922"/>
            </a:xfrm>
            <a:custGeom>
              <a:rect b="b" l="l" r="r" t="t"/>
              <a:pathLst>
                <a:path extrusionOk="0" h="1157" w="629">
                  <a:moveTo>
                    <a:pt x="569" y="0"/>
                  </a:moveTo>
                  <a:cubicBezTo>
                    <a:pt x="549" y="0"/>
                    <a:pt x="531" y="12"/>
                    <a:pt x="523" y="31"/>
                  </a:cubicBezTo>
                  <a:cubicBezTo>
                    <a:pt x="423" y="222"/>
                    <a:pt x="323" y="409"/>
                    <a:pt x="220" y="597"/>
                  </a:cubicBezTo>
                  <a:cubicBezTo>
                    <a:pt x="132" y="747"/>
                    <a:pt x="0" y="908"/>
                    <a:pt x="12" y="1087"/>
                  </a:cubicBezTo>
                  <a:cubicBezTo>
                    <a:pt x="9" y="1099"/>
                    <a:pt x="12" y="1110"/>
                    <a:pt x="18" y="1122"/>
                  </a:cubicBezTo>
                  <a:cubicBezTo>
                    <a:pt x="30" y="1144"/>
                    <a:pt x="55" y="1157"/>
                    <a:pt x="79" y="1157"/>
                  </a:cubicBezTo>
                  <a:cubicBezTo>
                    <a:pt x="90" y="1157"/>
                    <a:pt x="102" y="1154"/>
                    <a:pt x="112" y="1149"/>
                  </a:cubicBezTo>
                  <a:cubicBezTo>
                    <a:pt x="273" y="1069"/>
                    <a:pt x="347" y="838"/>
                    <a:pt x="417" y="673"/>
                  </a:cubicBezTo>
                  <a:cubicBezTo>
                    <a:pt x="496" y="480"/>
                    <a:pt x="564" y="277"/>
                    <a:pt x="616" y="75"/>
                  </a:cubicBezTo>
                  <a:cubicBezTo>
                    <a:pt x="628" y="49"/>
                    <a:pt x="616" y="16"/>
                    <a:pt x="590" y="5"/>
                  </a:cubicBezTo>
                  <a:cubicBezTo>
                    <a:pt x="583" y="2"/>
                    <a:pt x="576" y="0"/>
                    <a:pt x="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33"/>
            <p:cNvSpPr/>
            <p:nvPr/>
          </p:nvSpPr>
          <p:spPr>
            <a:xfrm flipH="1">
              <a:off x="754140" y="3988849"/>
              <a:ext cx="57119" cy="204789"/>
            </a:xfrm>
            <a:custGeom>
              <a:rect b="b" l="l" r="r" t="t"/>
              <a:pathLst>
                <a:path extrusionOk="0" h="4237" w="1198">
                  <a:moveTo>
                    <a:pt x="1197" y="1"/>
                  </a:moveTo>
                  <a:cubicBezTo>
                    <a:pt x="754" y="579"/>
                    <a:pt x="393" y="1221"/>
                    <a:pt x="132" y="1902"/>
                  </a:cubicBezTo>
                  <a:lnTo>
                    <a:pt x="100" y="1995"/>
                  </a:lnTo>
                  <a:cubicBezTo>
                    <a:pt x="80" y="2069"/>
                    <a:pt x="65" y="2139"/>
                    <a:pt x="53" y="2212"/>
                  </a:cubicBezTo>
                  <a:cubicBezTo>
                    <a:pt x="0" y="2535"/>
                    <a:pt x="15" y="2867"/>
                    <a:pt x="91" y="3183"/>
                  </a:cubicBezTo>
                  <a:cubicBezTo>
                    <a:pt x="165" y="3538"/>
                    <a:pt x="256" y="3890"/>
                    <a:pt x="367" y="4236"/>
                  </a:cubicBezTo>
                  <a:cubicBezTo>
                    <a:pt x="317" y="3820"/>
                    <a:pt x="270" y="3403"/>
                    <a:pt x="220" y="2993"/>
                  </a:cubicBezTo>
                  <a:cubicBezTo>
                    <a:pt x="229" y="2473"/>
                    <a:pt x="660" y="1297"/>
                    <a:pt x="1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33"/>
            <p:cNvSpPr/>
            <p:nvPr/>
          </p:nvSpPr>
          <p:spPr>
            <a:xfrm flipH="1">
              <a:off x="839341" y="3645996"/>
              <a:ext cx="35282" cy="206578"/>
            </a:xfrm>
            <a:custGeom>
              <a:rect b="b" l="l" r="r" t="t"/>
              <a:pathLst>
                <a:path extrusionOk="0" h="4274" w="740">
                  <a:moveTo>
                    <a:pt x="66" y="1"/>
                  </a:moveTo>
                  <a:cubicBezTo>
                    <a:pt x="61" y="1"/>
                    <a:pt x="56" y="1"/>
                    <a:pt x="50" y="3"/>
                  </a:cubicBezTo>
                  <a:cubicBezTo>
                    <a:pt x="18" y="9"/>
                    <a:pt x="1" y="41"/>
                    <a:pt x="9" y="73"/>
                  </a:cubicBezTo>
                  <a:cubicBezTo>
                    <a:pt x="353" y="1437"/>
                    <a:pt x="320" y="2839"/>
                    <a:pt x="496" y="4224"/>
                  </a:cubicBezTo>
                  <a:cubicBezTo>
                    <a:pt x="501" y="4259"/>
                    <a:pt x="525" y="4273"/>
                    <a:pt x="550" y="4273"/>
                  </a:cubicBezTo>
                  <a:cubicBezTo>
                    <a:pt x="585" y="4273"/>
                    <a:pt x="622" y="4247"/>
                    <a:pt x="622" y="4206"/>
                  </a:cubicBezTo>
                  <a:cubicBezTo>
                    <a:pt x="740" y="2798"/>
                    <a:pt x="570" y="1381"/>
                    <a:pt x="121" y="41"/>
                  </a:cubicBezTo>
                  <a:cubicBezTo>
                    <a:pt x="114" y="17"/>
                    <a:pt x="90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33"/>
            <p:cNvSpPr/>
            <p:nvPr/>
          </p:nvSpPr>
          <p:spPr>
            <a:xfrm flipH="1">
              <a:off x="925639" y="3620283"/>
              <a:ext cx="17212" cy="253703"/>
            </a:xfrm>
            <a:custGeom>
              <a:rect b="b" l="l" r="r" t="t"/>
              <a:pathLst>
                <a:path extrusionOk="0" h="5249" w="361">
                  <a:moveTo>
                    <a:pt x="171" y="1"/>
                  </a:moveTo>
                  <a:cubicBezTo>
                    <a:pt x="169" y="1"/>
                    <a:pt x="167" y="1"/>
                    <a:pt x="164" y="1"/>
                  </a:cubicBezTo>
                  <a:cubicBezTo>
                    <a:pt x="135" y="7"/>
                    <a:pt x="118" y="33"/>
                    <a:pt x="123" y="63"/>
                  </a:cubicBezTo>
                  <a:cubicBezTo>
                    <a:pt x="62" y="1770"/>
                    <a:pt x="0" y="3503"/>
                    <a:pt x="103" y="5210"/>
                  </a:cubicBezTo>
                  <a:cubicBezTo>
                    <a:pt x="103" y="5231"/>
                    <a:pt x="120" y="5248"/>
                    <a:pt x="144" y="5248"/>
                  </a:cubicBezTo>
                  <a:cubicBezTo>
                    <a:pt x="167" y="5248"/>
                    <a:pt x="185" y="5231"/>
                    <a:pt x="185" y="5210"/>
                  </a:cubicBezTo>
                  <a:cubicBezTo>
                    <a:pt x="346" y="3497"/>
                    <a:pt x="361" y="1776"/>
                    <a:pt x="226" y="63"/>
                  </a:cubicBezTo>
                  <a:cubicBezTo>
                    <a:pt x="226" y="57"/>
                    <a:pt x="226" y="51"/>
                    <a:pt x="226" y="45"/>
                  </a:cubicBezTo>
                  <a:cubicBezTo>
                    <a:pt x="221" y="18"/>
                    <a:pt x="197" y="1"/>
                    <a:pt x="1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3"/>
            <p:cNvSpPr/>
            <p:nvPr/>
          </p:nvSpPr>
          <p:spPr>
            <a:xfrm flipH="1">
              <a:off x="849974" y="3481373"/>
              <a:ext cx="66893" cy="191159"/>
            </a:xfrm>
            <a:custGeom>
              <a:rect b="b" l="l" r="r" t="t"/>
              <a:pathLst>
                <a:path extrusionOk="0" h="3955" w="1403">
                  <a:moveTo>
                    <a:pt x="1320" y="1"/>
                  </a:moveTo>
                  <a:cubicBezTo>
                    <a:pt x="1298" y="1"/>
                    <a:pt x="1276" y="11"/>
                    <a:pt x="1262" y="30"/>
                  </a:cubicBezTo>
                  <a:cubicBezTo>
                    <a:pt x="587" y="1171"/>
                    <a:pt x="1" y="2479"/>
                    <a:pt x="77" y="3875"/>
                  </a:cubicBezTo>
                  <a:cubicBezTo>
                    <a:pt x="77" y="3910"/>
                    <a:pt x="100" y="3940"/>
                    <a:pt x="133" y="3951"/>
                  </a:cubicBezTo>
                  <a:cubicBezTo>
                    <a:pt x="140" y="3953"/>
                    <a:pt x="147" y="3954"/>
                    <a:pt x="154" y="3954"/>
                  </a:cubicBezTo>
                  <a:cubicBezTo>
                    <a:pt x="188" y="3954"/>
                    <a:pt x="220" y="3933"/>
                    <a:pt x="230" y="3899"/>
                  </a:cubicBezTo>
                  <a:cubicBezTo>
                    <a:pt x="555" y="2614"/>
                    <a:pt x="784" y="1291"/>
                    <a:pt x="1388" y="109"/>
                  </a:cubicBezTo>
                  <a:cubicBezTo>
                    <a:pt x="1403" y="77"/>
                    <a:pt x="1394" y="39"/>
                    <a:pt x="1365" y="15"/>
                  </a:cubicBezTo>
                  <a:cubicBezTo>
                    <a:pt x="1352" y="6"/>
                    <a:pt x="1336" y="1"/>
                    <a:pt x="1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3"/>
            <p:cNvSpPr/>
            <p:nvPr/>
          </p:nvSpPr>
          <p:spPr>
            <a:xfrm flipH="1">
              <a:off x="929119" y="3344009"/>
              <a:ext cx="138506" cy="197926"/>
            </a:xfrm>
            <a:custGeom>
              <a:rect b="b" l="l" r="r" t="t"/>
              <a:pathLst>
                <a:path extrusionOk="0" h="4095" w="2905">
                  <a:moveTo>
                    <a:pt x="1" y="0"/>
                  </a:moveTo>
                  <a:cubicBezTo>
                    <a:pt x="1" y="516"/>
                    <a:pt x="215" y="1085"/>
                    <a:pt x="362" y="1555"/>
                  </a:cubicBezTo>
                  <a:cubicBezTo>
                    <a:pt x="505" y="2068"/>
                    <a:pt x="696" y="2570"/>
                    <a:pt x="925" y="3051"/>
                  </a:cubicBezTo>
                  <a:cubicBezTo>
                    <a:pt x="1124" y="3447"/>
                    <a:pt x="1415" y="3854"/>
                    <a:pt x="1816" y="4027"/>
                  </a:cubicBezTo>
                  <a:cubicBezTo>
                    <a:pt x="1926" y="4074"/>
                    <a:pt x="2033" y="4094"/>
                    <a:pt x="2136" y="4094"/>
                  </a:cubicBezTo>
                  <a:cubicBezTo>
                    <a:pt x="2411" y="4094"/>
                    <a:pt x="2664" y="3952"/>
                    <a:pt x="2905" y="3784"/>
                  </a:cubicBezTo>
                  <a:lnTo>
                    <a:pt x="2905" y="3784"/>
                  </a:lnTo>
                  <a:cubicBezTo>
                    <a:pt x="2825" y="3799"/>
                    <a:pt x="2745" y="3807"/>
                    <a:pt x="2666" y="3807"/>
                  </a:cubicBezTo>
                  <a:cubicBezTo>
                    <a:pt x="2015" y="3807"/>
                    <a:pt x="1399" y="3311"/>
                    <a:pt x="1077" y="2678"/>
                  </a:cubicBezTo>
                  <a:cubicBezTo>
                    <a:pt x="784" y="2121"/>
                    <a:pt x="323" y="82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33"/>
            <p:cNvSpPr/>
            <p:nvPr/>
          </p:nvSpPr>
          <p:spPr>
            <a:xfrm flipH="1">
              <a:off x="980421" y="3514384"/>
              <a:ext cx="69229" cy="236690"/>
            </a:xfrm>
            <a:custGeom>
              <a:rect b="b" l="l" r="r" t="t"/>
              <a:pathLst>
                <a:path extrusionOk="0" h="4897" w="1452">
                  <a:moveTo>
                    <a:pt x="81" y="1"/>
                  </a:moveTo>
                  <a:cubicBezTo>
                    <a:pt x="39" y="1"/>
                    <a:pt x="0" y="59"/>
                    <a:pt x="20" y="109"/>
                  </a:cubicBezTo>
                  <a:cubicBezTo>
                    <a:pt x="348" y="851"/>
                    <a:pt x="762" y="1564"/>
                    <a:pt x="958" y="2365"/>
                  </a:cubicBezTo>
                  <a:cubicBezTo>
                    <a:pt x="1046" y="2767"/>
                    <a:pt x="1090" y="3175"/>
                    <a:pt x="1090" y="3585"/>
                  </a:cubicBezTo>
                  <a:cubicBezTo>
                    <a:pt x="1123" y="4005"/>
                    <a:pt x="1134" y="4430"/>
                    <a:pt x="1123" y="4852"/>
                  </a:cubicBezTo>
                  <a:cubicBezTo>
                    <a:pt x="1120" y="4873"/>
                    <a:pt x="1134" y="4893"/>
                    <a:pt x="1155" y="4896"/>
                  </a:cubicBezTo>
                  <a:cubicBezTo>
                    <a:pt x="1157" y="4897"/>
                    <a:pt x="1158" y="4897"/>
                    <a:pt x="1160" y="4897"/>
                  </a:cubicBezTo>
                  <a:cubicBezTo>
                    <a:pt x="1179" y="4897"/>
                    <a:pt x="1196" y="4883"/>
                    <a:pt x="1199" y="4864"/>
                  </a:cubicBezTo>
                  <a:cubicBezTo>
                    <a:pt x="1281" y="4407"/>
                    <a:pt x="1410" y="3993"/>
                    <a:pt x="1425" y="3524"/>
                  </a:cubicBezTo>
                  <a:cubicBezTo>
                    <a:pt x="1451" y="3098"/>
                    <a:pt x="1413" y="2673"/>
                    <a:pt x="1313" y="2262"/>
                  </a:cubicBezTo>
                  <a:cubicBezTo>
                    <a:pt x="1187" y="1863"/>
                    <a:pt x="1014" y="1479"/>
                    <a:pt x="800" y="1121"/>
                  </a:cubicBezTo>
                  <a:cubicBezTo>
                    <a:pt x="595" y="743"/>
                    <a:pt x="369" y="376"/>
                    <a:pt x="122" y="24"/>
                  </a:cubicBezTo>
                  <a:cubicBezTo>
                    <a:pt x="110" y="8"/>
                    <a:pt x="95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3"/>
            <p:cNvSpPr/>
            <p:nvPr/>
          </p:nvSpPr>
          <p:spPr>
            <a:xfrm flipH="1">
              <a:off x="954008" y="3570258"/>
              <a:ext cx="14876" cy="123976"/>
            </a:xfrm>
            <a:custGeom>
              <a:rect b="b" l="l" r="r" t="t"/>
              <a:pathLst>
                <a:path extrusionOk="0" h="2565" w="312">
                  <a:moveTo>
                    <a:pt x="237" y="1"/>
                  </a:moveTo>
                  <a:cubicBezTo>
                    <a:pt x="214" y="1"/>
                    <a:pt x="189" y="16"/>
                    <a:pt x="180" y="39"/>
                  </a:cubicBezTo>
                  <a:cubicBezTo>
                    <a:pt x="62" y="420"/>
                    <a:pt x="9" y="819"/>
                    <a:pt x="15" y="1218"/>
                  </a:cubicBezTo>
                  <a:cubicBezTo>
                    <a:pt x="1" y="1652"/>
                    <a:pt x="12" y="2086"/>
                    <a:pt x="50" y="2520"/>
                  </a:cubicBezTo>
                  <a:cubicBezTo>
                    <a:pt x="50" y="2547"/>
                    <a:pt x="71" y="2564"/>
                    <a:pt x="97" y="2564"/>
                  </a:cubicBezTo>
                  <a:cubicBezTo>
                    <a:pt x="121" y="2564"/>
                    <a:pt x="141" y="2544"/>
                    <a:pt x="141" y="2520"/>
                  </a:cubicBezTo>
                  <a:cubicBezTo>
                    <a:pt x="177" y="2080"/>
                    <a:pt x="221" y="1649"/>
                    <a:pt x="250" y="1218"/>
                  </a:cubicBezTo>
                  <a:cubicBezTo>
                    <a:pt x="303" y="828"/>
                    <a:pt x="312" y="432"/>
                    <a:pt x="276" y="39"/>
                  </a:cubicBezTo>
                  <a:cubicBezTo>
                    <a:pt x="272" y="12"/>
                    <a:pt x="255" y="1"/>
                    <a:pt x="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33"/>
            <p:cNvSpPr/>
            <p:nvPr/>
          </p:nvSpPr>
          <p:spPr>
            <a:xfrm flipH="1">
              <a:off x="913720" y="3539953"/>
              <a:ext cx="20979" cy="45724"/>
            </a:xfrm>
            <a:custGeom>
              <a:rect b="b" l="l" r="r" t="t"/>
              <a:pathLst>
                <a:path extrusionOk="0" h="946" w="440">
                  <a:moveTo>
                    <a:pt x="383" y="1"/>
                  </a:moveTo>
                  <a:cubicBezTo>
                    <a:pt x="367" y="1"/>
                    <a:pt x="352" y="8"/>
                    <a:pt x="342" y="23"/>
                  </a:cubicBezTo>
                  <a:cubicBezTo>
                    <a:pt x="161" y="276"/>
                    <a:pt x="43" y="569"/>
                    <a:pt x="2" y="880"/>
                  </a:cubicBezTo>
                  <a:cubicBezTo>
                    <a:pt x="0" y="920"/>
                    <a:pt x="35" y="946"/>
                    <a:pt x="69" y="946"/>
                  </a:cubicBezTo>
                  <a:cubicBezTo>
                    <a:pt x="89" y="946"/>
                    <a:pt x="109" y="936"/>
                    <a:pt x="120" y="912"/>
                  </a:cubicBezTo>
                  <a:cubicBezTo>
                    <a:pt x="240" y="642"/>
                    <a:pt x="296" y="346"/>
                    <a:pt x="425" y="76"/>
                  </a:cubicBezTo>
                  <a:cubicBezTo>
                    <a:pt x="439" y="53"/>
                    <a:pt x="433" y="20"/>
                    <a:pt x="410" y="9"/>
                  </a:cubicBezTo>
                  <a:cubicBezTo>
                    <a:pt x="401" y="3"/>
                    <a:pt x="392" y="1"/>
                    <a:pt x="3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33"/>
            <p:cNvSpPr/>
            <p:nvPr/>
          </p:nvSpPr>
          <p:spPr>
            <a:xfrm flipH="1">
              <a:off x="1043357" y="3471416"/>
              <a:ext cx="90446" cy="239590"/>
            </a:xfrm>
            <a:custGeom>
              <a:rect b="b" l="l" r="r" t="t"/>
              <a:pathLst>
                <a:path extrusionOk="0" h="4957" w="1897">
                  <a:moveTo>
                    <a:pt x="120" y="0"/>
                  </a:moveTo>
                  <a:cubicBezTo>
                    <a:pt x="61" y="0"/>
                    <a:pt x="0" y="73"/>
                    <a:pt x="42" y="145"/>
                  </a:cubicBezTo>
                  <a:cubicBezTo>
                    <a:pt x="503" y="817"/>
                    <a:pt x="955" y="1482"/>
                    <a:pt x="1213" y="2280"/>
                  </a:cubicBezTo>
                  <a:cubicBezTo>
                    <a:pt x="1477" y="3101"/>
                    <a:pt x="1559" y="4014"/>
                    <a:pt x="1623" y="4885"/>
                  </a:cubicBezTo>
                  <a:cubicBezTo>
                    <a:pt x="1620" y="4891"/>
                    <a:pt x="1620" y="4897"/>
                    <a:pt x="1623" y="4902"/>
                  </a:cubicBezTo>
                  <a:cubicBezTo>
                    <a:pt x="1626" y="4934"/>
                    <a:pt x="1655" y="4956"/>
                    <a:pt x="1684" y="4956"/>
                  </a:cubicBezTo>
                  <a:cubicBezTo>
                    <a:pt x="1687" y="4956"/>
                    <a:pt x="1690" y="4956"/>
                    <a:pt x="1694" y="4955"/>
                  </a:cubicBezTo>
                  <a:cubicBezTo>
                    <a:pt x="1729" y="4949"/>
                    <a:pt x="1752" y="4917"/>
                    <a:pt x="1747" y="4885"/>
                  </a:cubicBezTo>
                  <a:cubicBezTo>
                    <a:pt x="1840" y="3923"/>
                    <a:pt x="1896" y="3025"/>
                    <a:pt x="1535" y="2119"/>
                  </a:cubicBezTo>
                  <a:cubicBezTo>
                    <a:pt x="1204" y="1347"/>
                    <a:pt x="743" y="641"/>
                    <a:pt x="171" y="25"/>
                  </a:cubicBezTo>
                  <a:cubicBezTo>
                    <a:pt x="157" y="8"/>
                    <a:pt x="13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3"/>
            <p:cNvSpPr/>
            <p:nvPr/>
          </p:nvSpPr>
          <p:spPr>
            <a:xfrm flipH="1">
              <a:off x="1116352" y="3295627"/>
              <a:ext cx="129304" cy="149061"/>
            </a:xfrm>
            <a:custGeom>
              <a:rect b="b" l="l" r="r" t="t"/>
              <a:pathLst>
                <a:path extrusionOk="0" h="3084" w="2712">
                  <a:moveTo>
                    <a:pt x="1" y="1"/>
                  </a:moveTo>
                  <a:lnTo>
                    <a:pt x="1" y="1"/>
                  </a:lnTo>
                  <a:cubicBezTo>
                    <a:pt x="89" y="139"/>
                    <a:pt x="180" y="271"/>
                    <a:pt x="256" y="400"/>
                  </a:cubicBezTo>
                  <a:cubicBezTo>
                    <a:pt x="502" y="808"/>
                    <a:pt x="746" y="1212"/>
                    <a:pt x="1016" y="1608"/>
                  </a:cubicBezTo>
                  <a:cubicBezTo>
                    <a:pt x="1444" y="2239"/>
                    <a:pt x="2028" y="2746"/>
                    <a:pt x="2711" y="3084"/>
                  </a:cubicBezTo>
                  <a:cubicBezTo>
                    <a:pt x="1881" y="2210"/>
                    <a:pt x="743" y="878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33"/>
            <p:cNvSpPr/>
            <p:nvPr/>
          </p:nvSpPr>
          <p:spPr>
            <a:xfrm flipH="1">
              <a:off x="1146723" y="3409211"/>
              <a:ext cx="62316" cy="49349"/>
            </a:xfrm>
            <a:custGeom>
              <a:rect b="b" l="l" r="r" t="t"/>
              <a:pathLst>
                <a:path extrusionOk="0" h="1021" w="1307">
                  <a:moveTo>
                    <a:pt x="49" y="1"/>
                  </a:moveTo>
                  <a:cubicBezTo>
                    <a:pt x="21" y="1"/>
                    <a:pt x="1" y="44"/>
                    <a:pt x="19" y="65"/>
                  </a:cubicBezTo>
                  <a:cubicBezTo>
                    <a:pt x="224" y="256"/>
                    <a:pt x="447" y="423"/>
                    <a:pt x="658" y="599"/>
                  </a:cubicBezTo>
                  <a:cubicBezTo>
                    <a:pt x="831" y="743"/>
                    <a:pt x="1051" y="986"/>
                    <a:pt x="1274" y="1018"/>
                  </a:cubicBezTo>
                  <a:cubicBezTo>
                    <a:pt x="1276" y="1020"/>
                    <a:pt x="1278" y="1020"/>
                    <a:pt x="1280" y="1020"/>
                  </a:cubicBezTo>
                  <a:cubicBezTo>
                    <a:pt x="1282" y="1020"/>
                    <a:pt x="1285" y="1020"/>
                    <a:pt x="1286" y="1018"/>
                  </a:cubicBezTo>
                  <a:cubicBezTo>
                    <a:pt x="1301" y="1015"/>
                    <a:pt x="1307" y="1001"/>
                    <a:pt x="1304" y="986"/>
                  </a:cubicBezTo>
                  <a:cubicBezTo>
                    <a:pt x="1248" y="748"/>
                    <a:pt x="993" y="584"/>
                    <a:pt x="817" y="446"/>
                  </a:cubicBezTo>
                  <a:cubicBezTo>
                    <a:pt x="588" y="261"/>
                    <a:pt x="333" y="112"/>
                    <a:pt x="60" y="3"/>
                  </a:cubicBezTo>
                  <a:cubicBezTo>
                    <a:pt x="56" y="2"/>
                    <a:pt x="52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33"/>
            <p:cNvSpPr/>
            <p:nvPr/>
          </p:nvSpPr>
          <p:spPr>
            <a:xfrm flipH="1">
              <a:off x="1234832" y="3334487"/>
              <a:ext cx="227283" cy="81152"/>
            </a:xfrm>
            <a:custGeom>
              <a:rect b="b" l="l" r="r" t="t"/>
              <a:pathLst>
                <a:path extrusionOk="0" h="1679" w="4767">
                  <a:moveTo>
                    <a:pt x="0" y="1"/>
                  </a:moveTo>
                  <a:lnTo>
                    <a:pt x="0" y="1"/>
                  </a:lnTo>
                  <a:cubicBezTo>
                    <a:pt x="1027" y="379"/>
                    <a:pt x="3438" y="1180"/>
                    <a:pt x="4767" y="1678"/>
                  </a:cubicBezTo>
                  <a:cubicBezTo>
                    <a:pt x="3981" y="1256"/>
                    <a:pt x="3156" y="907"/>
                    <a:pt x="2306" y="640"/>
                  </a:cubicBezTo>
                  <a:cubicBezTo>
                    <a:pt x="1555" y="367"/>
                    <a:pt x="783" y="15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3"/>
            <p:cNvSpPr/>
            <p:nvPr/>
          </p:nvSpPr>
          <p:spPr>
            <a:xfrm flipH="1">
              <a:off x="708859" y="3250581"/>
              <a:ext cx="780099" cy="1580763"/>
            </a:xfrm>
            <a:custGeom>
              <a:rect b="b" l="l" r="r" t="t"/>
              <a:pathLst>
                <a:path extrusionOk="0" h="32706" w="16362">
                  <a:moveTo>
                    <a:pt x="4219" y="1"/>
                  </a:moveTo>
                  <a:cubicBezTo>
                    <a:pt x="4050" y="1"/>
                    <a:pt x="3938" y="294"/>
                    <a:pt x="4013" y="376"/>
                  </a:cubicBezTo>
                  <a:cubicBezTo>
                    <a:pt x="4107" y="472"/>
                    <a:pt x="6039" y="2699"/>
                    <a:pt x="5966" y="2998"/>
                  </a:cubicBezTo>
                  <a:cubicBezTo>
                    <a:pt x="5962" y="3016"/>
                    <a:pt x="5936" y="3025"/>
                    <a:pt x="5891" y="3025"/>
                  </a:cubicBezTo>
                  <a:cubicBezTo>
                    <a:pt x="5241" y="3025"/>
                    <a:pt x="633" y="1184"/>
                    <a:pt x="288" y="1184"/>
                  </a:cubicBezTo>
                  <a:cubicBezTo>
                    <a:pt x="279" y="1184"/>
                    <a:pt x="273" y="1185"/>
                    <a:pt x="270" y="1188"/>
                  </a:cubicBezTo>
                  <a:cubicBezTo>
                    <a:pt x="150" y="1297"/>
                    <a:pt x="0" y="1388"/>
                    <a:pt x="79" y="1531"/>
                  </a:cubicBezTo>
                  <a:cubicBezTo>
                    <a:pt x="232" y="1616"/>
                    <a:pt x="396" y="1684"/>
                    <a:pt x="566" y="1737"/>
                  </a:cubicBezTo>
                  <a:cubicBezTo>
                    <a:pt x="1596" y="2115"/>
                    <a:pt x="4004" y="2916"/>
                    <a:pt x="5333" y="3414"/>
                  </a:cubicBezTo>
                  <a:cubicBezTo>
                    <a:pt x="5644" y="3514"/>
                    <a:pt x="5949" y="3646"/>
                    <a:pt x="6236" y="3802"/>
                  </a:cubicBezTo>
                  <a:cubicBezTo>
                    <a:pt x="6591" y="4101"/>
                    <a:pt x="8137" y="6315"/>
                    <a:pt x="8366" y="7210"/>
                  </a:cubicBezTo>
                  <a:cubicBezTo>
                    <a:pt x="8395" y="7492"/>
                    <a:pt x="8410" y="7776"/>
                    <a:pt x="8401" y="8061"/>
                  </a:cubicBezTo>
                  <a:cubicBezTo>
                    <a:pt x="8415" y="9524"/>
                    <a:pt x="8354" y="12692"/>
                    <a:pt x="8263" y="16271"/>
                  </a:cubicBezTo>
                  <a:cubicBezTo>
                    <a:pt x="8239" y="17186"/>
                    <a:pt x="8216" y="18130"/>
                    <a:pt x="8190" y="19078"/>
                  </a:cubicBezTo>
                  <a:cubicBezTo>
                    <a:pt x="8148" y="20521"/>
                    <a:pt x="8107" y="21979"/>
                    <a:pt x="8066" y="23375"/>
                  </a:cubicBezTo>
                  <a:lnTo>
                    <a:pt x="8066" y="23384"/>
                  </a:lnTo>
                  <a:lnTo>
                    <a:pt x="8058" y="23736"/>
                  </a:lnTo>
                  <a:lnTo>
                    <a:pt x="8058" y="23747"/>
                  </a:lnTo>
                  <a:cubicBezTo>
                    <a:pt x="8014" y="25155"/>
                    <a:pt x="7972" y="26496"/>
                    <a:pt x="7937" y="27690"/>
                  </a:cubicBezTo>
                  <a:cubicBezTo>
                    <a:pt x="7846" y="30643"/>
                    <a:pt x="7773" y="32705"/>
                    <a:pt x="7773" y="32705"/>
                  </a:cubicBezTo>
                  <a:lnTo>
                    <a:pt x="16361" y="32705"/>
                  </a:lnTo>
                  <a:cubicBezTo>
                    <a:pt x="16361" y="32705"/>
                    <a:pt x="16165" y="31028"/>
                    <a:pt x="15875" y="28529"/>
                  </a:cubicBezTo>
                  <a:cubicBezTo>
                    <a:pt x="15760" y="27572"/>
                    <a:pt x="15634" y="26496"/>
                    <a:pt x="15502" y="25343"/>
                  </a:cubicBezTo>
                  <a:cubicBezTo>
                    <a:pt x="15361" y="24155"/>
                    <a:pt x="15215" y="22888"/>
                    <a:pt x="15062" y="21600"/>
                  </a:cubicBezTo>
                  <a:cubicBezTo>
                    <a:pt x="14995" y="21017"/>
                    <a:pt x="14927" y="20424"/>
                    <a:pt x="14857" y="19832"/>
                  </a:cubicBezTo>
                  <a:cubicBezTo>
                    <a:pt x="14763" y="19019"/>
                    <a:pt x="14669" y="18195"/>
                    <a:pt x="14575" y="17391"/>
                  </a:cubicBezTo>
                  <a:cubicBezTo>
                    <a:pt x="14525" y="16972"/>
                    <a:pt x="14478" y="16555"/>
                    <a:pt x="14431" y="16147"/>
                  </a:cubicBezTo>
                  <a:cubicBezTo>
                    <a:pt x="14393" y="15810"/>
                    <a:pt x="14355" y="15479"/>
                    <a:pt x="14314" y="15150"/>
                  </a:cubicBezTo>
                  <a:cubicBezTo>
                    <a:pt x="14255" y="14619"/>
                    <a:pt x="14194" y="14100"/>
                    <a:pt x="14138" y="13596"/>
                  </a:cubicBezTo>
                  <a:lnTo>
                    <a:pt x="14126" y="13516"/>
                  </a:lnTo>
                  <a:cubicBezTo>
                    <a:pt x="14100" y="13279"/>
                    <a:pt x="14074" y="13047"/>
                    <a:pt x="14047" y="12821"/>
                  </a:cubicBezTo>
                  <a:cubicBezTo>
                    <a:pt x="14047" y="12818"/>
                    <a:pt x="14047" y="12812"/>
                    <a:pt x="14047" y="12809"/>
                  </a:cubicBezTo>
                  <a:cubicBezTo>
                    <a:pt x="13660" y="9451"/>
                    <a:pt x="13384" y="6987"/>
                    <a:pt x="13384" y="6852"/>
                  </a:cubicBezTo>
                  <a:cubicBezTo>
                    <a:pt x="13384" y="6406"/>
                    <a:pt x="15209" y="1338"/>
                    <a:pt x="15209" y="1338"/>
                  </a:cubicBezTo>
                  <a:lnTo>
                    <a:pt x="14783" y="1065"/>
                  </a:lnTo>
                  <a:cubicBezTo>
                    <a:pt x="14783" y="1065"/>
                    <a:pt x="12906" y="5207"/>
                    <a:pt x="12067" y="5620"/>
                  </a:cubicBezTo>
                  <a:cubicBezTo>
                    <a:pt x="11965" y="5670"/>
                    <a:pt x="11856" y="5705"/>
                    <a:pt x="11742" y="5729"/>
                  </a:cubicBezTo>
                  <a:cubicBezTo>
                    <a:pt x="11662" y="5744"/>
                    <a:pt x="11582" y="5751"/>
                    <a:pt x="11503" y="5751"/>
                  </a:cubicBezTo>
                  <a:cubicBezTo>
                    <a:pt x="10852" y="5751"/>
                    <a:pt x="10239" y="5256"/>
                    <a:pt x="9917" y="4623"/>
                  </a:cubicBezTo>
                  <a:cubicBezTo>
                    <a:pt x="9624" y="4060"/>
                    <a:pt x="9160" y="2757"/>
                    <a:pt x="8838" y="1939"/>
                  </a:cubicBezTo>
                  <a:cubicBezTo>
                    <a:pt x="8756" y="1696"/>
                    <a:pt x="8647" y="1461"/>
                    <a:pt x="8512" y="1238"/>
                  </a:cubicBezTo>
                  <a:cubicBezTo>
                    <a:pt x="8484" y="1208"/>
                    <a:pt x="8418" y="1193"/>
                    <a:pt x="8346" y="1193"/>
                  </a:cubicBezTo>
                  <a:cubicBezTo>
                    <a:pt x="8236" y="1193"/>
                    <a:pt x="8115" y="1228"/>
                    <a:pt x="8107" y="1294"/>
                  </a:cubicBezTo>
                  <a:cubicBezTo>
                    <a:pt x="8043" y="1927"/>
                    <a:pt x="9196" y="4564"/>
                    <a:pt x="8893" y="4890"/>
                  </a:cubicBezTo>
                  <a:cubicBezTo>
                    <a:pt x="8884" y="4900"/>
                    <a:pt x="8871" y="4905"/>
                    <a:pt x="8854" y="4905"/>
                  </a:cubicBezTo>
                  <a:cubicBezTo>
                    <a:pt x="8711" y="4905"/>
                    <a:pt x="8316" y="4547"/>
                    <a:pt x="7814" y="4022"/>
                  </a:cubicBezTo>
                  <a:cubicBezTo>
                    <a:pt x="6981" y="3147"/>
                    <a:pt x="5849" y="1816"/>
                    <a:pt x="5104" y="930"/>
                  </a:cubicBezTo>
                  <a:cubicBezTo>
                    <a:pt x="4690" y="443"/>
                    <a:pt x="4394" y="97"/>
                    <a:pt x="4338" y="50"/>
                  </a:cubicBezTo>
                  <a:cubicBezTo>
                    <a:pt x="4297" y="15"/>
                    <a:pt x="4256" y="1"/>
                    <a:pt x="421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3"/>
            <p:cNvSpPr/>
            <p:nvPr/>
          </p:nvSpPr>
          <p:spPr>
            <a:xfrm flipH="1">
              <a:off x="611657" y="4719627"/>
              <a:ext cx="260467" cy="112037"/>
            </a:xfrm>
            <a:custGeom>
              <a:rect b="b" l="l" r="r" t="t"/>
              <a:pathLst>
                <a:path extrusionOk="0" h="2318" w="5463">
                  <a:moveTo>
                    <a:pt x="2837" y="0"/>
                  </a:moveTo>
                  <a:cubicBezTo>
                    <a:pt x="1837" y="0"/>
                    <a:pt x="1359" y="1288"/>
                    <a:pt x="1359" y="1288"/>
                  </a:cubicBezTo>
                  <a:cubicBezTo>
                    <a:pt x="1214" y="1077"/>
                    <a:pt x="976" y="956"/>
                    <a:pt x="727" y="956"/>
                  </a:cubicBezTo>
                  <a:cubicBezTo>
                    <a:pt x="678" y="956"/>
                    <a:pt x="628" y="961"/>
                    <a:pt x="579" y="971"/>
                  </a:cubicBezTo>
                  <a:cubicBezTo>
                    <a:pt x="24" y="1044"/>
                    <a:pt x="1" y="2317"/>
                    <a:pt x="1" y="2317"/>
                  </a:cubicBezTo>
                  <a:lnTo>
                    <a:pt x="5462" y="2317"/>
                  </a:lnTo>
                  <a:cubicBezTo>
                    <a:pt x="5462" y="2317"/>
                    <a:pt x="5451" y="1505"/>
                    <a:pt x="4914" y="1288"/>
                  </a:cubicBezTo>
                  <a:cubicBezTo>
                    <a:pt x="4819" y="1247"/>
                    <a:pt x="4720" y="1228"/>
                    <a:pt x="4623" y="1228"/>
                  </a:cubicBezTo>
                  <a:cubicBezTo>
                    <a:pt x="4408" y="1228"/>
                    <a:pt x="4199" y="1322"/>
                    <a:pt x="4057" y="1493"/>
                  </a:cubicBezTo>
                  <a:cubicBezTo>
                    <a:pt x="4057" y="1493"/>
                    <a:pt x="3837" y="0"/>
                    <a:pt x="28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33"/>
            <p:cNvSpPr/>
            <p:nvPr/>
          </p:nvSpPr>
          <p:spPr>
            <a:xfrm flipH="1">
              <a:off x="841131" y="4630693"/>
              <a:ext cx="470109" cy="200971"/>
            </a:xfrm>
            <a:custGeom>
              <a:rect b="b" l="l" r="r" t="t"/>
              <a:pathLst>
                <a:path extrusionOk="0" h="4158" w="9860">
                  <a:moveTo>
                    <a:pt x="6066" y="1"/>
                  </a:moveTo>
                  <a:cubicBezTo>
                    <a:pt x="4917" y="1"/>
                    <a:pt x="4277" y="1673"/>
                    <a:pt x="4277" y="1673"/>
                  </a:cubicBezTo>
                  <a:cubicBezTo>
                    <a:pt x="4277" y="1673"/>
                    <a:pt x="3872" y="1150"/>
                    <a:pt x="3279" y="1150"/>
                  </a:cubicBezTo>
                  <a:cubicBezTo>
                    <a:pt x="3134" y="1150"/>
                    <a:pt x="2978" y="1181"/>
                    <a:pt x="2813" y="1259"/>
                  </a:cubicBezTo>
                  <a:cubicBezTo>
                    <a:pt x="1975" y="1655"/>
                    <a:pt x="1837" y="2972"/>
                    <a:pt x="1837" y="2972"/>
                  </a:cubicBezTo>
                  <a:cubicBezTo>
                    <a:pt x="1837" y="2972"/>
                    <a:pt x="1575" y="2522"/>
                    <a:pt x="1132" y="2522"/>
                  </a:cubicBezTo>
                  <a:cubicBezTo>
                    <a:pt x="1055" y="2522"/>
                    <a:pt x="973" y="2536"/>
                    <a:pt x="886" y="2567"/>
                  </a:cubicBezTo>
                  <a:cubicBezTo>
                    <a:pt x="297" y="2779"/>
                    <a:pt x="1" y="4157"/>
                    <a:pt x="1" y="4157"/>
                  </a:cubicBezTo>
                  <a:lnTo>
                    <a:pt x="9859" y="4151"/>
                  </a:lnTo>
                  <a:cubicBezTo>
                    <a:pt x="9859" y="4151"/>
                    <a:pt x="9859" y="2538"/>
                    <a:pt x="9164" y="2125"/>
                  </a:cubicBezTo>
                  <a:cubicBezTo>
                    <a:pt x="9011" y="2034"/>
                    <a:pt x="8859" y="1999"/>
                    <a:pt x="8715" y="1999"/>
                  </a:cubicBezTo>
                  <a:cubicBezTo>
                    <a:pt x="8204" y="1999"/>
                    <a:pt x="7794" y="2441"/>
                    <a:pt x="7794" y="2441"/>
                  </a:cubicBezTo>
                  <a:cubicBezTo>
                    <a:pt x="7794" y="2441"/>
                    <a:pt x="7216" y="1"/>
                    <a:pt x="60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33"/>
            <p:cNvSpPr/>
            <p:nvPr/>
          </p:nvSpPr>
          <p:spPr>
            <a:xfrm flipH="1">
              <a:off x="611662" y="4719627"/>
              <a:ext cx="260462" cy="112035"/>
            </a:xfrm>
            <a:custGeom>
              <a:rect b="b" l="l" r="r" t="t"/>
              <a:pathLst>
                <a:path extrusionOk="0" h="2318" w="5463">
                  <a:moveTo>
                    <a:pt x="2837" y="0"/>
                  </a:moveTo>
                  <a:cubicBezTo>
                    <a:pt x="1837" y="0"/>
                    <a:pt x="1359" y="1288"/>
                    <a:pt x="1359" y="1288"/>
                  </a:cubicBezTo>
                  <a:cubicBezTo>
                    <a:pt x="1214" y="1077"/>
                    <a:pt x="976" y="956"/>
                    <a:pt x="727" y="956"/>
                  </a:cubicBezTo>
                  <a:cubicBezTo>
                    <a:pt x="678" y="956"/>
                    <a:pt x="628" y="961"/>
                    <a:pt x="579" y="971"/>
                  </a:cubicBezTo>
                  <a:cubicBezTo>
                    <a:pt x="24" y="1044"/>
                    <a:pt x="1" y="2317"/>
                    <a:pt x="1" y="2317"/>
                  </a:cubicBezTo>
                  <a:lnTo>
                    <a:pt x="5462" y="2317"/>
                  </a:lnTo>
                  <a:cubicBezTo>
                    <a:pt x="5462" y="2317"/>
                    <a:pt x="5451" y="1505"/>
                    <a:pt x="4914" y="1288"/>
                  </a:cubicBezTo>
                  <a:cubicBezTo>
                    <a:pt x="4819" y="1247"/>
                    <a:pt x="4720" y="1228"/>
                    <a:pt x="4623" y="1228"/>
                  </a:cubicBezTo>
                  <a:cubicBezTo>
                    <a:pt x="4408" y="1228"/>
                    <a:pt x="4199" y="1322"/>
                    <a:pt x="4057" y="1493"/>
                  </a:cubicBezTo>
                  <a:cubicBezTo>
                    <a:pt x="4057" y="1493"/>
                    <a:pt x="3837" y="0"/>
                    <a:pt x="28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34"/>
          <p:cNvSpPr txBox="1"/>
          <p:nvPr>
            <p:ph type="title"/>
          </p:nvPr>
        </p:nvSpPr>
        <p:spPr>
          <a:xfrm>
            <a:off x="1499450" y="206433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</a:t>
            </a:r>
            <a:endParaRPr/>
          </a:p>
        </p:txBody>
      </p:sp>
      <p:sp>
        <p:nvSpPr>
          <p:cNvPr id="1415" name="Google Shape;1415;p34"/>
          <p:cNvSpPr txBox="1"/>
          <p:nvPr>
            <p:ph idx="1" type="subTitle"/>
          </p:nvPr>
        </p:nvSpPr>
        <p:spPr>
          <a:xfrm>
            <a:off x="1499350" y="2719525"/>
            <a:ext cx="61452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slides and flow</a:t>
            </a:r>
            <a:endParaRPr/>
          </a:p>
        </p:txBody>
      </p:sp>
      <p:sp>
        <p:nvSpPr>
          <p:cNvPr id="1416" name="Google Shape;1416;p34"/>
          <p:cNvSpPr txBox="1"/>
          <p:nvPr>
            <p:ph idx="2" type="title"/>
          </p:nvPr>
        </p:nvSpPr>
        <p:spPr>
          <a:xfrm>
            <a:off x="36576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1417" name="Google Shape;1417;p34"/>
          <p:cNvGrpSpPr/>
          <p:nvPr/>
        </p:nvGrpSpPr>
        <p:grpSpPr>
          <a:xfrm>
            <a:off x="4165658" y="3648986"/>
            <a:ext cx="812803" cy="1179625"/>
            <a:chOff x="6062606" y="2119216"/>
            <a:chExt cx="682970" cy="993786"/>
          </a:xfrm>
        </p:grpSpPr>
        <p:sp>
          <p:nvSpPr>
            <p:cNvPr id="1418" name="Google Shape;1418;p34"/>
            <p:cNvSpPr/>
            <p:nvPr/>
          </p:nvSpPr>
          <p:spPr>
            <a:xfrm>
              <a:off x="6442409" y="2480717"/>
              <a:ext cx="303168" cy="188142"/>
            </a:xfrm>
            <a:custGeom>
              <a:rect b="b" l="l" r="r" t="t"/>
              <a:pathLst>
                <a:path extrusionOk="0" h="4009" w="6460">
                  <a:moveTo>
                    <a:pt x="3375" y="1"/>
                  </a:moveTo>
                  <a:cubicBezTo>
                    <a:pt x="1967" y="1"/>
                    <a:pt x="754" y="933"/>
                    <a:pt x="1" y="2479"/>
                  </a:cubicBezTo>
                  <a:cubicBezTo>
                    <a:pt x="1" y="2479"/>
                    <a:pt x="548" y="2131"/>
                    <a:pt x="1126" y="2131"/>
                  </a:cubicBezTo>
                  <a:cubicBezTo>
                    <a:pt x="1309" y="2131"/>
                    <a:pt x="1496" y="2166"/>
                    <a:pt x="1670" y="2259"/>
                  </a:cubicBezTo>
                  <a:cubicBezTo>
                    <a:pt x="2281" y="2587"/>
                    <a:pt x="3362" y="4008"/>
                    <a:pt x="4511" y="4008"/>
                  </a:cubicBezTo>
                  <a:cubicBezTo>
                    <a:pt x="4706" y="4008"/>
                    <a:pt x="4904" y="3967"/>
                    <a:pt x="5101" y="3872"/>
                  </a:cubicBezTo>
                  <a:cubicBezTo>
                    <a:pt x="6460" y="3221"/>
                    <a:pt x="6178" y="687"/>
                    <a:pt x="4356" y="147"/>
                  </a:cubicBezTo>
                  <a:cubicBezTo>
                    <a:pt x="4021" y="48"/>
                    <a:pt x="3693" y="1"/>
                    <a:pt x="3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34"/>
            <p:cNvSpPr/>
            <p:nvPr/>
          </p:nvSpPr>
          <p:spPr>
            <a:xfrm>
              <a:off x="6399750" y="2503008"/>
              <a:ext cx="278858" cy="363708"/>
            </a:xfrm>
            <a:custGeom>
              <a:rect b="b" l="l" r="r" t="t"/>
              <a:pathLst>
                <a:path extrusionOk="0" h="7750" w="5942">
                  <a:moveTo>
                    <a:pt x="4419" y="1"/>
                  </a:moveTo>
                  <a:cubicBezTo>
                    <a:pt x="4173" y="1"/>
                    <a:pt x="3927" y="25"/>
                    <a:pt x="3684" y="74"/>
                  </a:cubicBezTo>
                  <a:cubicBezTo>
                    <a:pt x="3344" y="147"/>
                    <a:pt x="3033" y="318"/>
                    <a:pt x="2787" y="564"/>
                  </a:cubicBezTo>
                  <a:cubicBezTo>
                    <a:pt x="2517" y="637"/>
                    <a:pt x="2259" y="746"/>
                    <a:pt x="2018" y="889"/>
                  </a:cubicBezTo>
                  <a:cubicBezTo>
                    <a:pt x="1373" y="1288"/>
                    <a:pt x="860" y="1878"/>
                    <a:pt x="555" y="2573"/>
                  </a:cubicBezTo>
                  <a:cubicBezTo>
                    <a:pt x="209" y="3345"/>
                    <a:pt x="118" y="4163"/>
                    <a:pt x="88" y="4999"/>
                  </a:cubicBezTo>
                  <a:lnTo>
                    <a:pt x="38" y="6366"/>
                  </a:lnTo>
                  <a:cubicBezTo>
                    <a:pt x="33" y="6598"/>
                    <a:pt x="18" y="6823"/>
                    <a:pt x="18" y="7055"/>
                  </a:cubicBezTo>
                  <a:cubicBezTo>
                    <a:pt x="0" y="7272"/>
                    <a:pt x="6" y="7489"/>
                    <a:pt x="30" y="7703"/>
                  </a:cubicBezTo>
                  <a:cubicBezTo>
                    <a:pt x="35" y="7736"/>
                    <a:pt x="58" y="7750"/>
                    <a:pt x="83" y="7750"/>
                  </a:cubicBezTo>
                  <a:cubicBezTo>
                    <a:pt x="114" y="7750"/>
                    <a:pt x="147" y="7728"/>
                    <a:pt x="147" y="7692"/>
                  </a:cubicBezTo>
                  <a:cubicBezTo>
                    <a:pt x="238" y="6727"/>
                    <a:pt x="250" y="5759"/>
                    <a:pt x="311" y="4782"/>
                  </a:cubicBezTo>
                  <a:cubicBezTo>
                    <a:pt x="338" y="4010"/>
                    <a:pt x="517" y="3251"/>
                    <a:pt x="839" y="2553"/>
                  </a:cubicBezTo>
                  <a:cubicBezTo>
                    <a:pt x="1141" y="1901"/>
                    <a:pt x="1637" y="1356"/>
                    <a:pt x="2259" y="995"/>
                  </a:cubicBezTo>
                  <a:cubicBezTo>
                    <a:pt x="2590" y="810"/>
                    <a:pt x="2951" y="687"/>
                    <a:pt x="3327" y="637"/>
                  </a:cubicBezTo>
                  <a:cubicBezTo>
                    <a:pt x="3350" y="869"/>
                    <a:pt x="3406" y="1095"/>
                    <a:pt x="3491" y="1312"/>
                  </a:cubicBezTo>
                  <a:cubicBezTo>
                    <a:pt x="3582" y="1535"/>
                    <a:pt x="3684" y="1752"/>
                    <a:pt x="3802" y="1963"/>
                  </a:cubicBezTo>
                  <a:cubicBezTo>
                    <a:pt x="3804" y="1967"/>
                    <a:pt x="3809" y="1970"/>
                    <a:pt x="3814" y="1970"/>
                  </a:cubicBezTo>
                  <a:cubicBezTo>
                    <a:pt x="3816" y="1970"/>
                    <a:pt x="3818" y="1970"/>
                    <a:pt x="3819" y="1969"/>
                  </a:cubicBezTo>
                  <a:cubicBezTo>
                    <a:pt x="3825" y="1966"/>
                    <a:pt x="3828" y="1957"/>
                    <a:pt x="3822" y="1951"/>
                  </a:cubicBezTo>
                  <a:cubicBezTo>
                    <a:pt x="3567" y="1558"/>
                    <a:pt x="3482" y="1089"/>
                    <a:pt x="3403" y="634"/>
                  </a:cubicBezTo>
                  <a:cubicBezTo>
                    <a:pt x="3495" y="624"/>
                    <a:pt x="3588" y="619"/>
                    <a:pt x="3680" y="619"/>
                  </a:cubicBezTo>
                  <a:cubicBezTo>
                    <a:pt x="3806" y="619"/>
                    <a:pt x="3931" y="629"/>
                    <a:pt x="4054" y="649"/>
                  </a:cubicBezTo>
                  <a:cubicBezTo>
                    <a:pt x="4048" y="711"/>
                    <a:pt x="4054" y="775"/>
                    <a:pt x="4066" y="837"/>
                  </a:cubicBezTo>
                  <a:cubicBezTo>
                    <a:pt x="4078" y="939"/>
                    <a:pt x="4095" y="1042"/>
                    <a:pt x="4113" y="1145"/>
                  </a:cubicBezTo>
                  <a:cubicBezTo>
                    <a:pt x="4151" y="1338"/>
                    <a:pt x="4207" y="1529"/>
                    <a:pt x="4277" y="1714"/>
                  </a:cubicBezTo>
                  <a:cubicBezTo>
                    <a:pt x="4344" y="1896"/>
                    <a:pt x="4427" y="2072"/>
                    <a:pt x="4520" y="2242"/>
                  </a:cubicBezTo>
                  <a:cubicBezTo>
                    <a:pt x="4623" y="2424"/>
                    <a:pt x="4749" y="2579"/>
                    <a:pt x="4858" y="2749"/>
                  </a:cubicBezTo>
                  <a:cubicBezTo>
                    <a:pt x="4861" y="2752"/>
                    <a:pt x="4861" y="2755"/>
                    <a:pt x="4864" y="2758"/>
                  </a:cubicBezTo>
                  <a:cubicBezTo>
                    <a:pt x="4866" y="2759"/>
                    <a:pt x="4869" y="2760"/>
                    <a:pt x="4872" y="2760"/>
                  </a:cubicBezTo>
                  <a:cubicBezTo>
                    <a:pt x="4876" y="2760"/>
                    <a:pt x="4879" y="2758"/>
                    <a:pt x="4881" y="2755"/>
                  </a:cubicBezTo>
                  <a:cubicBezTo>
                    <a:pt x="4887" y="2749"/>
                    <a:pt x="4884" y="2740"/>
                    <a:pt x="4878" y="2734"/>
                  </a:cubicBezTo>
                  <a:cubicBezTo>
                    <a:pt x="4755" y="2576"/>
                    <a:pt x="4652" y="2400"/>
                    <a:pt x="4570" y="2215"/>
                  </a:cubicBezTo>
                  <a:cubicBezTo>
                    <a:pt x="4485" y="2042"/>
                    <a:pt x="4412" y="1863"/>
                    <a:pt x="4350" y="1679"/>
                  </a:cubicBezTo>
                  <a:cubicBezTo>
                    <a:pt x="4289" y="1497"/>
                    <a:pt x="4239" y="1312"/>
                    <a:pt x="4201" y="1124"/>
                  </a:cubicBezTo>
                  <a:cubicBezTo>
                    <a:pt x="4183" y="1033"/>
                    <a:pt x="4166" y="939"/>
                    <a:pt x="4157" y="848"/>
                  </a:cubicBezTo>
                  <a:cubicBezTo>
                    <a:pt x="4151" y="787"/>
                    <a:pt x="4145" y="725"/>
                    <a:pt x="4136" y="664"/>
                  </a:cubicBezTo>
                  <a:lnTo>
                    <a:pt x="4136" y="664"/>
                  </a:lnTo>
                  <a:cubicBezTo>
                    <a:pt x="4177" y="672"/>
                    <a:pt x="4218" y="678"/>
                    <a:pt x="4259" y="687"/>
                  </a:cubicBezTo>
                  <a:cubicBezTo>
                    <a:pt x="4913" y="840"/>
                    <a:pt x="5465" y="1283"/>
                    <a:pt x="5755" y="1890"/>
                  </a:cubicBezTo>
                  <a:cubicBezTo>
                    <a:pt x="5758" y="1894"/>
                    <a:pt x="5761" y="1896"/>
                    <a:pt x="5764" y="1896"/>
                  </a:cubicBezTo>
                  <a:cubicBezTo>
                    <a:pt x="5772" y="1896"/>
                    <a:pt x="5779" y="1886"/>
                    <a:pt x="5779" y="1878"/>
                  </a:cubicBezTo>
                  <a:cubicBezTo>
                    <a:pt x="5535" y="1362"/>
                    <a:pt x="5119" y="945"/>
                    <a:pt x="4603" y="705"/>
                  </a:cubicBezTo>
                  <a:cubicBezTo>
                    <a:pt x="4636" y="703"/>
                    <a:pt x="4671" y="702"/>
                    <a:pt x="4706" y="702"/>
                  </a:cubicBezTo>
                  <a:cubicBezTo>
                    <a:pt x="4740" y="702"/>
                    <a:pt x="4776" y="703"/>
                    <a:pt x="4811" y="705"/>
                  </a:cubicBezTo>
                  <a:cubicBezTo>
                    <a:pt x="4937" y="713"/>
                    <a:pt x="5063" y="734"/>
                    <a:pt x="5186" y="760"/>
                  </a:cubicBezTo>
                  <a:cubicBezTo>
                    <a:pt x="5441" y="816"/>
                    <a:pt x="5688" y="910"/>
                    <a:pt x="5917" y="1036"/>
                  </a:cubicBezTo>
                  <a:cubicBezTo>
                    <a:pt x="5918" y="1037"/>
                    <a:pt x="5919" y="1037"/>
                    <a:pt x="5920" y="1037"/>
                  </a:cubicBezTo>
                  <a:cubicBezTo>
                    <a:pt x="5931" y="1037"/>
                    <a:pt x="5942" y="1016"/>
                    <a:pt x="5928" y="1016"/>
                  </a:cubicBezTo>
                  <a:cubicBezTo>
                    <a:pt x="5697" y="872"/>
                    <a:pt x="5444" y="763"/>
                    <a:pt x="5180" y="690"/>
                  </a:cubicBezTo>
                  <a:cubicBezTo>
                    <a:pt x="5051" y="658"/>
                    <a:pt x="4919" y="637"/>
                    <a:pt x="4787" y="634"/>
                  </a:cubicBezTo>
                  <a:cubicBezTo>
                    <a:pt x="4766" y="633"/>
                    <a:pt x="4745" y="633"/>
                    <a:pt x="4724" y="633"/>
                  </a:cubicBezTo>
                  <a:cubicBezTo>
                    <a:pt x="4643" y="633"/>
                    <a:pt x="4562" y="641"/>
                    <a:pt x="4482" y="658"/>
                  </a:cubicBezTo>
                  <a:cubicBezTo>
                    <a:pt x="4359" y="605"/>
                    <a:pt x="4230" y="564"/>
                    <a:pt x="4098" y="532"/>
                  </a:cubicBezTo>
                  <a:cubicBezTo>
                    <a:pt x="3906" y="489"/>
                    <a:pt x="3711" y="467"/>
                    <a:pt x="3516" y="467"/>
                  </a:cubicBezTo>
                  <a:cubicBezTo>
                    <a:pt x="3338" y="467"/>
                    <a:pt x="3161" y="485"/>
                    <a:pt x="2986" y="520"/>
                  </a:cubicBezTo>
                  <a:cubicBezTo>
                    <a:pt x="3074" y="455"/>
                    <a:pt x="3168" y="394"/>
                    <a:pt x="3268" y="341"/>
                  </a:cubicBezTo>
                  <a:cubicBezTo>
                    <a:pt x="3423" y="262"/>
                    <a:pt x="3588" y="200"/>
                    <a:pt x="3755" y="153"/>
                  </a:cubicBezTo>
                  <a:cubicBezTo>
                    <a:pt x="4021" y="80"/>
                    <a:pt x="4296" y="43"/>
                    <a:pt x="4572" y="43"/>
                  </a:cubicBezTo>
                  <a:cubicBezTo>
                    <a:pt x="4704" y="43"/>
                    <a:pt x="4835" y="51"/>
                    <a:pt x="4966" y="68"/>
                  </a:cubicBezTo>
                  <a:cubicBezTo>
                    <a:pt x="4981" y="68"/>
                    <a:pt x="4981" y="42"/>
                    <a:pt x="4966" y="42"/>
                  </a:cubicBezTo>
                  <a:cubicBezTo>
                    <a:pt x="4785" y="14"/>
                    <a:pt x="4602" y="1"/>
                    <a:pt x="4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34"/>
            <p:cNvSpPr/>
            <p:nvPr/>
          </p:nvSpPr>
          <p:spPr>
            <a:xfrm>
              <a:off x="6500649" y="2508640"/>
              <a:ext cx="46414" cy="29941"/>
            </a:xfrm>
            <a:custGeom>
              <a:rect b="b" l="l" r="r" t="t"/>
              <a:pathLst>
                <a:path extrusionOk="0" h="638" w="989">
                  <a:moveTo>
                    <a:pt x="968" y="1"/>
                  </a:moveTo>
                  <a:cubicBezTo>
                    <a:pt x="781" y="54"/>
                    <a:pt x="605" y="136"/>
                    <a:pt x="443" y="244"/>
                  </a:cubicBezTo>
                  <a:cubicBezTo>
                    <a:pt x="361" y="300"/>
                    <a:pt x="285" y="362"/>
                    <a:pt x="209" y="423"/>
                  </a:cubicBezTo>
                  <a:cubicBezTo>
                    <a:pt x="132" y="479"/>
                    <a:pt x="62" y="544"/>
                    <a:pt x="0" y="617"/>
                  </a:cubicBezTo>
                  <a:cubicBezTo>
                    <a:pt x="0" y="617"/>
                    <a:pt x="0" y="620"/>
                    <a:pt x="0" y="623"/>
                  </a:cubicBezTo>
                  <a:cubicBezTo>
                    <a:pt x="0" y="632"/>
                    <a:pt x="6" y="637"/>
                    <a:pt x="15" y="637"/>
                  </a:cubicBezTo>
                  <a:cubicBezTo>
                    <a:pt x="91" y="588"/>
                    <a:pt x="165" y="526"/>
                    <a:pt x="226" y="459"/>
                  </a:cubicBezTo>
                  <a:cubicBezTo>
                    <a:pt x="300" y="397"/>
                    <a:pt x="373" y="335"/>
                    <a:pt x="449" y="280"/>
                  </a:cubicBezTo>
                  <a:cubicBezTo>
                    <a:pt x="602" y="159"/>
                    <a:pt x="778" y="71"/>
                    <a:pt x="968" y="24"/>
                  </a:cubicBezTo>
                  <a:cubicBezTo>
                    <a:pt x="989" y="22"/>
                    <a:pt x="983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34"/>
            <p:cNvSpPr/>
            <p:nvPr/>
          </p:nvSpPr>
          <p:spPr>
            <a:xfrm>
              <a:off x="6637590" y="2569602"/>
              <a:ext cx="35855" cy="56034"/>
            </a:xfrm>
            <a:custGeom>
              <a:rect b="b" l="l" r="r" t="t"/>
              <a:pathLst>
                <a:path extrusionOk="0" h="1194" w="764">
                  <a:moveTo>
                    <a:pt x="18" y="0"/>
                  </a:moveTo>
                  <a:cubicBezTo>
                    <a:pt x="9" y="0"/>
                    <a:pt x="1" y="12"/>
                    <a:pt x="10" y="16"/>
                  </a:cubicBezTo>
                  <a:cubicBezTo>
                    <a:pt x="291" y="383"/>
                    <a:pt x="541" y="776"/>
                    <a:pt x="755" y="1189"/>
                  </a:cubicBezTo>
                  <a:cubicBezTo>
                    <a:pt x="758" y="1192"/>
                    <a:pt x="760" y="1193"/>
                    <a:pt x="761" y="1193"/>
                  </a:cubicBezTo>
                  <a:cubicBezTo>
                    <a:pt x="764" y="1193"/>
                    <a:pt x="764" y="1189"/>
                    <a:pt x="764" y="1189"/>
                  </a:cubicBezTo>
                  <a:cubicBezTo>
                    <a:pt x="681" y="969"/>
                    <a:pt x="576" y="761"/>
                    <a:pt x="450" y="565"/>
                  </a:cubicBezTo>
                  <a:cubicBezTo>
                    <a:pt x="321" y="368"/>
                    <a:pt x="180" y="183"/>
                    <a:pt x="27" y="4"/>
                  </a:cubicBezTo>
                  <a:cubicBezTo>
                    <a:pt x="25" y="2"/>
                    <a:pt x="21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34"/>
            <p:cNvSpPr/>
            <p:nvPr/>
          </p:nvSpPr>
          <p:spPr>
            <a:xfrm>
              <a:off x="6544481" y="2560591"/>
              <a:ext cx="14314" cy="31208"/>
            </a:xfrm>
            <a:custGeom>
              <a:rect b="b" l="l" r="r" t="t"/>
              <a:pathLst>
                <a:path extrusionOk="0" h="665" w="305">
                  <a:moveTo>
                    <a:pt x="15" y="0"/>
                  </a:moveTo>
                  <a:cubicBezTo>
                    <a:pt x="8" y="0"/>
                    <a:pt x="0" y="6"/>
                    <a:pt x="2" y="14"/>
                  </a:cubicBezTo>
                  <a:cubicBezTo>
                    <a:pt x="34" y="255"/>
                    <a:pt x="134" y="481"/>
                    <a:pt x="295" y="663"/>
                  </a:cubicBezTo>
                  <a:cubicBezTo>
                    <a:pt x="297" y="664"/>
                    <a:pt x="299" y="664"/>
                    <a:pt x="300" y="664"/>
                  </a:cubicBezTo>
                  <a:cubicBezTo>
                    <a:pt x="304" y="664"/>
                    <a:pt x="304" y="657"/>
                    <a:pt x="304" y="657"/>
                  </a:cubicBezTo>
                  <a:cubicBezTo>
                    <a:pt x="240" y="560"/>
                    <a:pt x="181" y="457"/>
                    <a:pt x="128" y="352"/>
                  </a:cubicBezTo>
                  <a:cubicBezTo>
                    <a:pt x="81" y="243"/>
                    <a:pt x="46" y="126"/>
                    <a:pt x="26" y="9"/>
                  </a:cubicBezTo>
                  <a:cubicBezTo>
                    <a:pt x="24" y="3"/>
                    <a:pt x="20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34"/>
            <p:cNvSpPr/>
            <p:nvPr/>
          </p:nvSpPr>
          <p:spPr>
            <a:xfrm>
              <a:off x="6062606" y="2543696"/>
              <a:ext cx="344091" cy="264967"/>
            </a:xfrm>
            <a:custGeom>
              <a:rect b="b" l="l" r="r" t="t"/>
              <a:pathLst>
                <a:path extrusionOk="0" h="5646" w="7332">
                  <a:moveTo>
                    <a:pt x="4560" y="1"/>
                  </a:moveTo>
                  <a:cubicBezTo>
                    <a:pt x="4235" y="1"/>
                    <a:pt x="3883" y="38"/>
                    <a:pt x="3503" y="125"/>
                  </a:cubicBezTo>
                  <a:cubicBezTo>
                    <a:pt x="1107" y="680"/>
                    <a:pt x="1" y="5073"/>
                    <a:pt x="2424" y="5599"/>
                  </a:cubicBezTo>
                  <a:cubicBezTo>
                    <a:pt x="2570" y="5630"/>
                    <a:pt x="2706" y="5645"/>
                    <a:pt x="2832" y="5645"/>
                  </a:cubicBezTo>
                  <a:cubicBezTo>
                    <a:pt x="4800" y="5645"/>
                    <a:pt x="4471" y="2016"/>
                    <a:pt x="5298" y="1366"/>
                  </a:cubicBezTo>
                  <a:cubicBezTo>
                    <a:pt x="5639" y="1101"/>
                    <a:pt x="6059" y="1005"/>
                    <a:pt x="6446" y="1005"/>
                  </a:cubicBezTo>
                  <a:cubicBezTo>
                    <a:pt x="6795" y="1005"/>
                    <a:pt x="7117" y="1083"/>
                    <a:pt x="7331" y="1184"/>
                  </a:cubicBezTo>
                  <a:cubicBezTo>
                    <a:pt x="7331" y="1184"/>
                    <a:pt x="6391" y="1"/>
                    <a:pt x="4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4"/>
            <p:cNvSpPr/>
            <p:nvPr/>
          </p:nvSpPr>
          <p:spPr>
            <a:xfrm>
              <a:off x="6135207" y="2559699"/>
              <a:ext cx="329402" cy="343668"/>
            </a:xfrm>
            <a:custGeom>
              <a:rect b="b" l="l" r="r" t="t"/>
              <a:pathLst>
                <a:path extrusionOk="0" h="7323" w="7019">
                  <a:moveTo>
                    <a:pt x="2438" y="1"/>
                  </a:moveTo>
                  <a:cubicBezTo>
                    <a:pt x="2244" y="1"/>
                    <a:pt x="2051" y="12"/>
                    <a:pt x="1859" y="36"/>
                  </a:cubicBezTo>
                  <a:cubicBezTo>
                    <a:pt x="1839" y="36"/>
                    <a:pt x="1845" y="60"/>
                    <a:pt x="1859" y="60"/>
                  </a:cubicBezTo>
                  <a:cubicBezTo>
                    <a:pt x="2001" y="40"/>
                    <a:pt x="2144" y="29"/>
                    <a:pt x="2288" y="29"/>
                  </a:cubicBezTo>
                  <a:cubicBezTo>
                    <a:pt x="2397" y="29"/>
                    <a:pt x="2505" y="35"/>
                    <a:pt x="2613" y="48"/>
                  </a:cubicBezTo>
                  <a:cubicBezTo>
                    <a:pt x="2739" y="63"/>
                    <a:pt x="2865" y="83"/>
                    <a:pt x="2989" y="110"/>
                  </a:cubicBezTo>
                  <a:lnTo>
                    <a:pt x="3059" y="127"/>
                  </a:lnTo>
                  <a:cubicBezTo>
                    <a:pt x="2807" y="189"/>
                    <a:pt x="2563" y="280"/>
                    <a:pt x="2332" y="394"/>
                  </a:cubicBezTo>
                  <a:lnTo>
                    <a:pt x="2291" y="394"/>
                  </a:lnTo>
                  <a:cubicBezTo>
                    <a:pt x="2220" y="385"/>
                    <a:pt x="2150" y="385"/>
                    <a:pt x="2079" y="385"/>
                  </a:cubicBezTo>
                  <a:cubicBezTo>
                    <a:pt x="2066" y="385"/>
                    <a:pt x="2053" y="385"/>
                    <a:pt x="2039" y="385"/>
                  </a:cubicBezTo>
                  <a:cubicBezTo>
                    <a:pt x="1921" y="385"/>
                    <a:pt x="1802" y="397"/>
                    <a:pt x="1686" y="418"/>
                  </a:cubicBezTo>
                  <a:cubicBezTo>
                    <a:pt x="1416" y="468"/>
                    <a:pt x="1155" y="547"/>
                    <a:pt x="906" y="655"/>
                  </a:cubicBezTo>
                  <a:cubicBezTo>
                    <a:pt x="891" y="661"/>
                    <a:pt x="900" y="679"/>
                    <a:pt x="915" y="679"/>
                  </a:cubicBezTo>
                  <a:cubicBezTo>
                    <a:pt x="1161" y="567"/>
                    <a:pt x="1425" y="503"/>
                    <a:pt x="1695" y="485"/>
                  </a:cubicBezTo>
                  <a:cubicBezTo>
                    <a:pt x="1761" y="481"/>
                    <a:pt x="1828" y="479"/>
                    <a:pt x="1895" y="479"/>
                  </a:cubicBezTo>
                  <a:cubicBezTo>
                    <a:pt x="1961" y="479"/>
                    <a:pt x="2028" y="481"/>
                    <a:pt x="2094" y="485"/>
                  </a:cubicBezTo>
                  <a:lnTo>
                    <a:pt x="2170" y="485"/>
                  </a:lnTo>
                  <a:cubicBezTo>
                    <a:pt x="1886" y="647"/>
                    <a:pt x="1631" y="852"/>
                    <a:pt x="1408" y="1092"/>
                  </a:cubicBezTo>
                  <a:cubicBezTo>
                    <a:pt x="1287" y="1224"/>
                    <a:pt x="1179" y="1365"/>
                    <a:pt x="1082" y="1515"/>
                  </a:cubicBezTo>
                  <a:cubicBezTo>
                    <a:pt x="886" y="1582"/>
                    <a:pt x="698" y="1673"/>
                    <a:pt x="528" y="1790"/>
                  </a:cubicBezTo>
                  <a:cubicBezTo>
                    <a:pt x="346" y="1914"/>
                    <a:pt x="173" y="2046"/>
                    <a:pt x="9" y="2189"/>
                  </a:cubicBezTo>
                  <a:cubicBezTo>
                    <a:pt x="0" y="2189"/>
                    <a:pt x="6" y="2201"/>
                    <a:pt x="12" y="2201"/>
                  </a:cubicBezTo>
                  <a:cubicBezTo>
                    <a:pt x="14" y="2201"/>
                    <a:pt x="16" y="2199"/>
                    <a:pt x="17" y="2192"/>
                  </a:cubicBezTo>
                  <a:cubicBezTo>
                    <a:pt x="176" y="2049"/>
                    <a:pt x="352" y="1925"/>
                    <a:pt x="539" y="1826"/>
                  </a:cubicBezTo>
                  <a:cubicBezTo>
                    <a:pt x="689" y="1744"/>
                    <a:pt x="836" y="1682"/>
                    <a:pt x="997" y="1617"/>
                  </a:cubicBezTo>
                  <a:lnTo>
                    <a:pt x="997" y="1617"/>
                  </a:lnTo>
                  <a:cubicBezTo>
                    <a:pt x="674" y="2160"/>
                    <a:pt x="478" y="2773"/>
                    <a:pt x="431" y="3407"/>
                  </a:cubicBezTo>
                  <a:cubicBezTo>
                    <a:pt x="431" y="3413"/>
                    <a:pt x="438" y="3417"/>
                    <a:pt x="445" y="3417"/>
                  </a:cubicBezTo>
                  <a:cubicBezTo>
                    <a:pt x="451" y="3417"/>
                    <a:pt x="457" y="3414"/>
                    <a:pt x="457" y="3407"/>
                  </a:cubicBezTo>
                  <a:cubicBezTo>
                    <a:pt x="478" y="3002"/>
                    <a:pt x="575" y="2606"/>
                    <a:pt x="745" y="2236"/>
                  </a:cubicBezTo>
                  <a:cubicBezTo>
                    <a:pt x="812" y="2389"/>
                    <a:pt x="891" y="2535"/>
                    <a:pt x="979" y="2679"/>
                  </a:cubicBezTo>
                  <a:cubicBezTo>
                    <a:pt x="1064" y="2835"/>
                    <a:pt x="1144" y="2984"/>
                    <a:pt x="1220" y="3146"/>
                  </a:cubicBezTo>
                  <a:cubicBezTo>
                    <a:pt x="1381" y="3468"/>
                    <a:pt x="1502" y="3809"/>
                    <a:pt x="1578" y="4160"/>
                  </a:cubicBezTo>
                  <a:cubicBezTo>
                    <a:pt x="1578" y="4169"/>
                    <a:pt x="1582" y="4173"/>
                    <a:pt x="1587" y="4173"/>
                  </a:cubicBezTo>
                  <a:cubicBezTo>
                    <a:pt x="1593" y="4173"/>
                    <a:pt x="1598" y="4168"/>
                    <a:pt x="1598" y="4160"/>
                  </a:cubicBezTo>
                  <a:cubicBezTo>
                    <a:pt x="1522" y="3811"/>
                    <a:pt x="1419" y="3468"/>
                    <a:pt x="1299" y="3131"/>
                  </a:cubicBezTo>
                  <a:cubicBezTo>
                    <a:pt x="1232" y="2958"/>
                    <a:pt x="1152" y="2788"/>
                    <a:pt x="1062" y="2626"/>
                  </a:cubicBezTo>
                  <a:cubicBezTo>
                    <a:pt x="985" y="2471"/>
                    <a:pt x="886" y="2327"/>
                    <a:pt x="768" y="2201"/>
                  </a:cubicBezTo>
                  <a:cubicBezTo>
                    <a:pt x="944" y="1826"/>
                    <a:pt x="1188" y="1485"/>
                    <a:pt x="1484" y="1195"/>
                  </a:cubicBezTo>
                  <a:lnTo>
                    <a:pt x="1557" y="1292"/>
                  </a:lnTo>
                  <a:cubicBezTo>
                    <a:pt x="1604" y="1350"/>
                    <a:pt x="1648" y="1409"/>
                    <a:pt x="1689" y="1471"/>
                  </a:cubicBezTo>
                  <a:cubicBezTo>
                    <a:pt x="1771" y="1588"/>
                    <a:pt x="1848" y="1711"/>
                    <a:pt x="1912" y="1840"/>
                  </a:cubicBezTo>
                  <a:cubicBezTo>
                    <a:pt x="2056" y="2098"/>
                    <a:pt x="2153" y="2380"/>
                    <a:pt x="2200" y="2670"/>
                  </a:cubicBezTo>
                  <a:cubicBezTo>
                    <a:pt x="2203" y="2673"/>
                    <a:pt x="2203" y="2676"/>
                    <a:pt x="2208" y="2679"/>
                  </a:cubicBezTo>
                  <a:cubicBezTo>
                    <a:pt x="2210" y="2680"/>
                    <a:pt x="2211" y="2680"/>
                    <a:pt x="2212" y="2680"/>
                  </a:cubicBezTo>
                  <a:cubicBezTo>
                    <a:pt x="2217" y="2680"/>
                    <a:pt x="2223" y="2675"/>
                    <a:pt x="2223" y="2670"/>
                  </a:cubicBezTo>
                  <a:cubicBezTo>
                    <a:pt x="2185" y="2368"/>
                    <a:pt x="2109" y="2075"/>
                    <a:pt x="1991" y="1793"/>
                  </a:cubicBezTo>
                  <a:cubicBezTo>
                    <a:pt x="1930" y="1656"/>
                    <a:pt x="1854" y="1521"/>
                    <a:pt x="1768" y="1394"/>
                  </a:cubicBezTo>
                  <a:cubicBezTo>
                    <a:pt x="1707" y="1298"/>
                    <a:pt x="1636" y="1210"/>
                    <a:pt x="1551" y="1130"/>
                  </a:cubicBezTo>
                  <a:cubicBezTo>
                    <a:pt x="1610" y="1078"/>
                    <a:pt x="1669" y="1028"/>
                    <a:pt x="1730" y="978"/>
                  </a:cubicBezTo>
                  <a:cubicBezTo>
                    <a:pt x="2059" y="717"/>
                    <a:pt x="2431" y="517"/>
                    <a:pt x="2833" y="397"/>
                  </a:cubicBezTo>
                  <a:lnTo>
                    <a:pt x="2833" y="591"/>
                  </a:lnTo>
                  <a:cubicBezTo>
                    <a:pt x="2827" y="679"/>
                    <a:pt x="2819" y="764"/>
                    <a:pt x="2804" y="849"/>
                  </a:cubicBezTo>
                  <a:cubicBezTo>
                    <a:pt x="2777" y="1028"/>
                    <a:pt x="2710" y="1198"/>
                    <a:pt x="2607" y="1348"/>
                  </a:cubicBezTo>
                  <a:cubicBezTo>
                    <a:pt x="2599" y="1356"/>
                    <a:pt x="2608" y="1364"/>
                    <a:pt x="2618" y="1364"/>
                  </a:cubicBezTo>
                  <a:cubicBezTo>
                    <a:pt x="2621" y="1364"/>
                    <a:pt x="2625" y="1363"/>
                    <a:pt x="2628" y="1359"/>
                  </a:cubicBezTo>
                  <a:cubicBezTo>
                    <a:pt x="2684" y="1274"/>
                    <a:pt x="2745" y="1201"/>
                    <a:pt x="2789" y="1113"/>
                  </a:cubicBezTo>
                  <a:cubicBezTo>
                    <a:pt x="2833" y="1034"/>
                    <a:pt x="2868" y="952"/>
                    <a:pt x="2895" y="867"/>
                  </a:cubicBezTo>
                  <a:cubicBezTo>
                    <a:pt x="2924" y="779"/>
                    <a:pt x="2945" y="685"/>
                    <a:pt x="2951" y="594"/>
                  </a:cubicBezTo>
                  <a:cubicBezTo>
                    <a:pt x="2962" y="517"/>
                    <a:pt x="2962" y="444"/>
                    <a:pt x="2951" y="371"/>
                  </a:cubicBezTo>
                  <a:cubicBezTo>
                    <a:pt x="3232" y="293"/>
                    <a:pt x="3520" y="254"/>
                    <a:pt x="3809" y="254"/>
                  </a:cubicBezTo>
                  <a:cubicBezTo>
                    <a:pt x="3900" y="254"/>
                    <a:pt x="3992" y="257"/>
                    <a:pt x="4083" y="265"/>
                  </a:cubicBezTo>
                  <a:cubicBezTo>
                    <a:pt x="4508" y="295"/>
                    <a:pt x="4919" y="421"/>
                    <a:pt x="5288" y="632"/>
                  </a:cubicBezTo>
                  <a:cubicBezTo>
                    <a:pt x="5655" y="849"/>
                    <a:pt x="5951" y="1166"/>
                    <a:pt x="6139" y="1550"/>
                  </a:cubicBezTo>
                  <a:cubicBezTo>
                    <a:pt x="6312" y="1922"/>
                    <a:pt x="6429" y="2318"/>
                    <a:pt x="6488" y="2726"/>
                  </a:cubicBezTo>
                  <a:cubicBezTo>
                    <a:pt x="6564" y="3201"/>
                    <a:pt x="6617" y="3682"/>
                    <a:pt x="6664" y="4158"/>
                  </a:cubicBezTo>
                  <a:cubicBezTo>
                    <a:pt x="6755" y="5193"/>
                    <a:pt x="6793" y="6228"/>
                    <a:pt x="6825" y="7264"/>
                  </a:cubicBezTo>
                  <a:cubicBezTo>
                    <a:pt x="6827" y="7302"/>
                    <a:pt x="6859" y="7323"/>
                    <a:pt x="6887" y="7323"/>
                  </a:cubicBezTo>
                  <a:cubicBezTo>
                    <a:pt x="6912" y="7323"/>
                    <a:pt x="6934" y="7308"/>
                    <a:pt x="6934" y="7276"/>
                  </a:cubicBezTo>
                  <a:cubicBezTo>
                    <a:pt x="7019" y="6052"/>
                    <a:pt x="6987" y="4826"/>
                    <a:pt x="6840" y="3609"/>
                  </a:cubicBezTo>
                  <a:cubicBezTo>
                    <a:pt x="6746" y="2738"/>
                    <a:pt x="6638" y="1773"/>
                    <a:pt x="6095" y="1048"/>
                  </a:cubicBezTo>
                  <a:cubicBezTo>
                    <a:pt x="5578" y="362"/>
                    <a:pt x="4687" y="31"/>
                    <a:pt x="3844" y="31"/>
                  </a:cubicBezTo>
                  <a:cubicBezTo>
                    <a:pt x="3801" y="31"/>
                    <a:pt x="3759" y="32"/>
                    <a:pt x="3716" y="33"/>
                  </a:cubicBezTo>
                  <a:cubicBezTo>
                    <a:pt x="3561" y="42"/>
                    <a:pt x="3408" y="60"/>
                    <a:pt x="3259" y="89"/>
                  </a:cubicBezTo>
                  <a:cubicBezTo>
                    <a:pt x="3050" y="39"/>
                    <a:pt x="2836" y="10"/>
                    <a:pt x="2622" y="4"/>
                  </a:cubicBezTo>
                  <a:cubicBezTo>
                    <a:pt x="2561" y="2"/>
                    <a:pt x="2499" y="1"/>
                    <a:pt x="24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34"/>
            <p:cNvSpPr/>
            <p:nvPr/>
          </p:nvSpPr>
          <p:spPr>
            <a:xfrm>
              <a:off x="6221182" y="2666136"/>
              <a:ext cx="17693" cy="70301"/>
            </a:xfrm>
            <a:custGeom>
              <a:rect b="b" l="l" r="r" t="t"/>
              <a:pathLst>
                <a:path extrusionOk="0" h="1498" w="377">
                  <a:moveTo>
                    <a:pt x="12" y="1"/>
                  </a:moveTo>
                  <a:cubicBezTo>
                    <a:pt x="5" y="1"/>
                    <a:pt x="0" y="6"/>
                    <a:pt x="4" y="15"/>
                  </a:cubicBezTo>
                  <a:cubicBezTo>
                    <a:pt x="174" y="493"/>
                    <a:pt x="297" y="989"/>
                    <a:pt x="365" y="1494"/>
                  </a:cubicBezTo>
                  <a:cubicBezTo>
                    <a:pt x="365" y="1497"/>
                    <a:pt x="368" y="1498"/>
                    <a:pt x="371" y="1498"/>
                  </a:cubicBezTo>
                  <a:cubicBezTo>
                    <a:pt x="374" y="1498"/>
                    <a:pt x="376" y="1497"/>
                    <a:pt x="376" y="1494"/>
                  </a:cubicBezTo>
                  <a:cubicBezTo>
                    <a:pt x="374" y="1241"/>
                    <a:pt x="335" y="992"/>
                    <a:pt x="265" y="751"/>
                  </a:cubicBezTo>
                  <a:cubicBezTo>
                    <a:pt x="198" y="499"/>
                    <a:pt x="101" y="259"/>
                    <a:pt x="27" y="9"/>
                  </a:cubicBezTo>
                  <a:cubicBezTo>
                    <a:pt x="23" y="3"/>
                    <a:pt x="17" y="1"/>
                    <a:pt x="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34"/>
            <p:cNvSpPr/>
            <p:nvPr/>
          </p:nvSpPr>
          <p:spPr>
            <a:xfrm>
              <a:off x="6108081" y="2304730"/>
              <a:ext cx="240235" cy="191709"/>
            </a:xfrm>
            <a:custGeom>
              <a:rect b="b" l="l" r="r" t="t"/>
              <a:pathLst>
                <a:path extrusionOk="0" h="4085" w="5119">
                  <a:moveTo>
                    <a:pt x="1890" y="0"/>
                  </a:moveTo>
                  <a:cubicBezTo>
                    <a:pt x="580" y="0"/>
                    <a:pt x="1" y="1634"/>
                    <a:pt x="1094" y="2698"/>
                  </a:cubicBezTo>
                  <a:cubicBezTo>
                    <a:pt x="2150" y="3718"/>
                    <a:pt x="3828" y="3258"/>
                    <a:pt x="5118" y="4085"/>
                  </a:cubicBezTo>
                  <a:cubicBezTo>
                    <a:pt x="5118" y="4085"/>
                    <a:pt x="4878" y="1137"/>
                    <a:pt x="2678" y="178"/>
                  </a:cubicBezTo>
                  <a:cubicBezTo>
                    <a:pt x="2395" y="55"/>
                    <a:pt x="2130" y="0"/>
                    <a:pt x="18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34"/>
            <p:cNvSpPr/>
            <p:nvPr/>
          </p:nvSpPr>
          <p:spPr>
            <a:xfrm>
              <a:off x="6177772" y="2329321"/>
              <a:ext cx="231365" cy="487321"/>
            </a:xfrm>
            <a:custGeom>
              <a:rect b="b" l="l" r="r" t="t"/>
              <a:pathLst>
                <a:path extrusionOk="0" h="10384" w="4930">
                  <a:moveTo>
                    <a:pt x="983" y="0"/>
                  </a:moveTo>
                  <a:cubicBezTo>
                    <a:pt x="972" y="0"/>
                    <a:pt x="967" y="11"/>
                    <a:pt x="976" y="21"/>
                  </a:cubicBezTo>
                  <a:cubicBezTo>
                    <a:pt x="1164" y="202"/>
                    <a:pt x="1328" y="408"/>
                    <a:pt x="1466" y="631"/>
                  </a:cubicBezTo>
                  <a:cubicBezTo>
                    <a:pt x="1533" y="739"/>
                    <a:pt x="1595" y="851"/>
                    <a:pt x="1650" y="965"/>
                  </a:cubicBezTo>
                  <a:cubicBezTo>
                    <a:pt x="1689" y="1038"/>
                    <a:pt x="1721" y="1115"/>
                    <a:pt x="1756" y="1191"/>
                  </a:cubicBezTo>
                  <a:cubicBezTo>
                    <a:pt x="1516" y="1009"/>
                    <a:pt x="1260" y="839"/>
                    <a:pt x="999" y="689"/>
                  </a:cubicBezTo>
                  <a:cubicBezTo>
                    <a:pt x="683" y="516"/>
                    <a:pt x="357" y="361"/>
                    <a:pt x="23" y="226"/>
                  </a:cubicBezTo>
                  <a:cubicBezTo>
                    <a:pt x="21" y="225"/>
                    <a:pt x="19" y="225"/>
                    <a:pt x="18" y="225"/>
                  </a:cubicBezTo>
                  <a:cubicBezTo>
                    <a:pt x="6" y="225"/>
                    <a:pt x="0" y="243"/>
                    <a:pt x="8" y="243"/>
                  </a:cubicBezTo>
                  <a:cubicBezTo>
                    <a:pt x="768" y="537"/>
                    <a:pt x="1454" y="983"/>
                    <a:pt x="2029" y="1560"/>
                  </a:cubicBezTo>
                  <a:cubicBezTo>
                    <a:pt x="2190" y="1722"/>
                    <a:pt x="2352" y="1895"/>
                    <a:pt x="2516" y="2074"/>
                  </a:cubicBezTo>
                  <a:cubicBezTo>
                    <a:pt x="2120" y="2074"/>
                    <a:pt x="1724" y="2042"/>
                    <a:pt x="1334" y="1977"/>
                  </a:cubicBezTo>
                  <a:cubicBezTo>
                    <a:pt x="891" y="1918"/>
                    <a:pt x="460" y="1778"/>
                    <a:pt x="69" y="1563"/>
                  </a:cubicBezTo>
                  <a:cubicBezTo>
                    <a:pt x="68" y="1562"/>
                    <a:pt x="67" y="1562"/>
                    <a:pt x="65" y="1562"/>
                  </a:cubicBezTo>
                  <a:cubicBezTo>
                    <a:pt x="55" y="1562"/>
                    <a:pt x="45" y="1587"/>
                    <a:pt x="58" y="1587"/>
                  </a:cubicBezTo>
                  <a:cubicBezTo>
                    <a:pt x="281" y="1678"/>
                    <a:pt x="489" y="1786"/>
                    <a:pt x="709" y="1871"/>
                  </a:cubicBezTo>
                  <a:cubicBezTo>
                    <a:pt x="917" y="1951"/>
                    <a:pt x="1131" y="2018"/>
                    <a:pt x="1348" y="2068"/>
                  </a:cubicBezTo>
                  <a:cubicBezTo>
                    <a:pt x="1645" y="2141"/>
                    <a:pt x="1949" y="2177"/>
                    <a:pt x="2254" y="2177"/>
                  </a:cubicBezTo>
                  <a:cubicBezTo>
                    <a:pt x="2368" y="2177"/>
                    <a:pt x="2482" y="2172"/>
                    <a:pt x="2595" y="2162"/>
                  </a:cubicBezTo>
                  <a:cubicBezTo>
                    <a:pt x="2780" y="2376"/>
                    <a:pt x="2941" y="2602"/>
                    <a:pt x="3105" y="2831"/>
                  </a:cubicBezTo>
                  <a:cubicBezTo>
                    <a:pt x="2935" y="2792"/>
                    <a:pt x="2748" y="2769"/>
                    <a:pt x="2583" y="2737"/>
                  </a:cubicBezTo>
                  <a:cubicBezTo>
                    <a:pt x="2366" y="2699"/>
                    <a:pt x="2158" y="2628"/>
                    <a:pt x="1964" y="2523"/>
                  </a:cubicBezTo>
                  <a:cubicBezTo>
                    <a:pt x="1962" y="2521"/>
                    <a:pt x="1961" y="2521"/>
                    <a:pt x="1959" y="2521"/>
                  </a:cubicBezTo>
                  <a:cubicBezTo>
                    <a:pt x="1946" y="2521"/>
                    <a:pt x="1937" y="2543"/>
                    <a:pt x="1950" y="2543"/>
                  </a:cubicBezTo>
                  <a:cubicBezTo>
                    <a:pt x="2146" y="2640"/>
                    <a:pt x="2349" y="2719"/>
                    <a:pt x="2560" y="2778"/>
                  </a:cubicBezTo>
                  <a:cubicBezTo>
                    <a:pt x="2665" y="2807"/>
                    <a:pt x="2794" y="2839"/>
                    <a:pt x="2885" y="2863"/>
                  </a:cubicBezTo>
                  <a:cubicBezTo>
                    <a:pt x="2976" y="2886"/>
                    <a:pt x="3067" y="2913"/>
                    <a:pt x="3161" y="2930"/>
                  </a:cubicBezTo>
                  <a:cubicBezTo>
                    <a:pt x="3645" y="3658"/>
                    <a:pt x="4021" y="4453"/>
                    <a:pt x="4276" y="5289"/>
                  </a:cubicBezTo>
                  <a:cubicBezTo>
                    <a:pt x="4525" y="6107"/>
                    <a:pt x="4683" y="6949"/>
                    <a:pt x="4754" y="7799"/>
                  </a:cubicBezTo>
                  <a:cubicBezTo>
                    <a:pt x="4795" y="8225"/>
                    <a:pt x="4801" y="8653"/>
                    <a:pt x="4795" y="9078"/>
                  </a:cubicBezTo>
                  <a:cubicBezTo>
                    <a:pt x="4786" y="9507"/>
                    <a:pt x="4742" y="9932"/>
                    <a:pt x="4733" y="10354"/>
                  </a:cubicBezTo>
                  <a:cubicBezTo>
                    <a:pt x="4732" y="10373"/>
                    <a:pt x="4749" y="10384"/>
                    <a:pt x="4763" y="10384"/>
                  </a:cubicBezTo>
                  <a:cubicBezTo>
                    <a:pt x="4774" y="10384"/>
                    <a:pt x="4783" y="10378"/>
                    <a:pt x="4783" y="10366"/>
                  </a:cubicBezTo>
                  <a:cubicBezTo>
                    <a:pt x="4865" y="9882"/>
                    <a:pt x="4909" y="9392"/>
                    <a:pt x="4912" y="8899"/>
                  </a:cubicBezTo>
                  <a:cubicBezTo>
                    <a:pt x="4930" y="8418"/>
                    <a:pt x="4921" y="7931"/>
                    <a:pt x="4889" y="7450"/>
                  </a:cubicBezTo>
                  <a:cubicBezTo>
                    <a:pt x="4774" y="5828"/>
                    <a:pt x="4302" y="4206"/>
                    <a:pt x="3361" y="2866"/>
                  </a:cubicBezTo>
                  <a:cubicBezTo>
                    <a:pt x="3273" y="2740"/>
                    <a:pt x="3179" y="2616"/>
                    <a:pt x="3085" y="2496"/>
                  </a:cubicBezTo>
                  <a:cubicBezTo>
                    <a:pt x="3067" y="2396"/>
                    <a:pt x="3044" y="2297"/>
                    <a:pt x="3011" y="2200"/>
                  </a:cubicBezTo>
                  <a:cubicBezTo>
                    <a:pt x="2970" y="2053"/>
                    <a:pt x="2921" y="1907"/>
                    <a:pt x="2862" y="1766"/>
                  </a:cubicBezTo>
                  <a:cubicBezTo>
                    <a:pt x="2727" y="1475"/>
                    <a:pt x="2574" y="1194"/>
                    <a:pt x="2401" y="927"/>
                  </a:cubicBezTo>
                  <a:cubicBezTo>
                    <a:pt x="2399" y="922"/>
                    <a:pt x="2394" y="920"/>
                    <a:pt x="2391" y="920"/>
                  </a:cubicBezTo>
                  <a:cubicBezTo>
                    <a:pt x="2382" y="920"/>
                    <a:pt x="2375" y="929"/>
                    <a:pt x="2381" y="939"/>
                  </a:cubicBezTo>
                  <a:cubicBezTo>
                    <a:pt x="2548" y="1206"/>
                    <a:pt x="2680" y="1496"/>
                    <a:pt x="2777" y="1798"/>
                  </a:cubicBezTo>
                  <a:cubicBezTo>
                    <a:pt x="2824" y="1942"/>
                    <a:pt x="2868" y="2083"/>
                    <a:pt x="2909" y="2226"/>
                  </a:cubicBezTo>
                  <a:cubicBezTo>
                    <a:pt x="2915" y="2253"/>
                    <a:pt x="2929" y="2282"/>
                    <a:pt x="2929" y="2311"/>
                  </a:cubicBezTo>
                  <a:cubicBezTo>
                    <a:pt x="2616" y="1936"/>
                    <a:pt x="2264" y="1593"/>
                    <a:pt x="1882" y="1288"/>
                  </a:cubicBezTo>
                  <a:lnTo>
                    <a:pt x="1856" y="1267"/>
                  </a:lnTo>
                  <a:cubicBezTo>
                    <a:pt x="1824" y="1150"/>
                    <a:pt x="1774" y="1035"/>
                    <a:pt x="1709" y="930"/>
                  </a:cubicBezTo>
                  <a:cubicBezTo>
                    <a:pt x="1648" y="815"/>
                    <a:pt x="1577" y="701"/>
                    <a:pt x="1501" y="595"/>
                  </a:cubicBezTo>
                  <a:cubicBezTo>
                    <a:pt x="1348" y="384"/>
                    <a:pt x="1178" y="188"/>
                    <a:pt x="993" y="3"/>
                  </a:cubicBezTo>
                  <a:cubicBezTo>
                    <a:pt x="990" y="1"/>
                    <a:pt x="986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34"/>
            <p:cNvSpPr/>
            <p:nvPr/>
          </p:nvSpPr>
          <p:spPr>
            <a:xfrm>
              <a:off x="6261448" y="2340115"/>
              <a:ext cx="22855" cy="40313"/>
            </a:xfrm>
            <a:custGeom>
              <a:rect b="b" l="l" r="r" t="t"/>
              <a:pathLst>
                <a:path extrusionOk="0" h="859" w="487">
                  <a:moveTo>
                    <a:pt x="16" y="1"/>
                  </a:moveTo>
                  <a:cubicBezTo>
                    <a:pt x="8" y="1"/>
                    <a:pt x="1" y="13"/>
                    <a:pt x="14" y="19"/>
                  </a:cubicBezTo>
                  <a:cubicBezTo>
                    <a:pt x="117" y="143"/>
                    <a:pt x="202" y="277"/>
                    <a:pt x="278" y="418"/>
                  </a:cubicBezTo>
                  <a:cubicBezTo>
                    <a:pt x="351" y="562"/>
                    <a:pt x="413" y="712"/>
                    <a:pt x="486" y="858"/>
                  </a:cubicBezTo>
                  <a:cubicBezTo>
                    <a:pt x="439" y="697"/>
                    <a:pt x="375" y="544"/>
                    <a:pt x="293" y="401"/>
                  </a:cubicBezTo>
                  <a:cubicBezTo>
                    <a:pt x="214" y="263"/>
                    <a:pt x="123" y="131"/>
                    <a:pt x="23" y="5"/>
                  </a:cubicBezTo>
                  <a:cubicBezTo>
                    <a:pt x="21" y="2"/>
                    <a:pt x="18" y="1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34"/>
            <p:cNvSpPr/>
            <p:nvPr/>
          </p:nvSpPr>
          <p:spPr>
            <a:xfrm>
              <a:off x="6404067" y="2119216"/>
              <a:ext cx="299930" cy="352773"/>
            </a:xfrm>
            <a:custGeom>
              <a:rect b="b" l="l" r="r" t="t"/>
              <a:pathLst>
                <a:path extrusionOk="0" h="7517" w="6391">
                  <a:moveTo>
                    <a:pt x="3953" y="0"/>
                  </a:moveTo>
                  <a:cubicBezTo>
                    <a:pt x="2387" y="0"/>
                    <a:pt x="1" y="2733"/>
                    <a:pt x="513" y="7507"/>
                  </a:cubicBezTo>
                  <a:cubicBezTo>
                    <a:pt x="513" y="7513"/>
                    <a:pt x="515" y="7517"/>
                    <a:pt x="517" y="7517"/>
                  </a:cubicBezTo>
                  <a:cubicBezTo>
                    <a:pt x="562" y="7517"/>
                    <a:pt x="931" y="6383"/>
                    <a:pt x="2698" y="5375"/>
                  </a:cubicBezTo>
                  <a:cubicBezTo>
                    <a:pt x="4381" y="4410"/>
                    <a:pt x="6391" y="1896"/>
                    <a:pt x="4739" y="309"/>
                  </a:cubicBezTo>
                  <a:cubicBezTo>
                    <a:pt x="4525" y="102"/>
                    <a:pt x="4254" y="0"/>
                    <a:pt x="39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34"/>
            <p:cNvSpPr/>
            <p:nvPr/>
          </p:nvSpPr>
          <p:spPr>
            <a:xfrm>
              <a:off x="6367791" y="2164738"/>
              <a:ext cx="221181" cy="805929"/>
            </a:xfrm>
            <a:custGeom>
              <a:rect b="b" l="l" r="r" t="t"/>
              <a:pathLst>
                <a:path extrusionOk="0" h="17173" w="4713">
                  <a:moveTo>
                    <a:pt x="3868" y="0"/>
                  </a:moveTo>
                  <a:cubicBezTo>
                    <a:pt x="3864" y="0"/>
                    <a:pt x="3861" y="2"/>
                    <a:pt x="3861" y="8"/>
                  </a:cubicBezTo>
                  <a:cubicBezTo>
                    <a:pt x="3782" y="201"/>
                    <a:pt x="3676" y="386"/>
                    <a:pt x="3597" y="583"/>
                  </a:cubicBezTo>
                  <a:cubicBezTo>
                    <a:pt x="3518" y="770"/>
                    <a:pt x="3450" y="964"/>
                    <a:pt x="3392" y="1160"/>
                  </a:cubicBezTo>
                  <a:cubicBezTo>
                    <a:pt x="3333" y="1357"/>
                    <a:pt x="3286" y="1556"/>
                    <a:pt x="3257" y="1759"/>
                  </a:cubicBezTo>
                  <a:cubicBezTo>
                    <a:pt x="3222" y="1941"/>
                    <a:pt x="3216" y="2125"/>
                    <a:pt x="3239" y="2307"/>
                  </a:cubicBezTo>
                  <a:cubicBezTo>
                    <a:pt x="2966" y="2680"/>
                    <a:pt x="2708" y="3064"/>
                    <a:pt x="2468" y="3457"/>
                  </a:cubicBezTo>
                  <a:lnTo>
                    <a:pt x="2333" y="3686"/>
                  </a:lnTo>
                  <a:cubicBezTo>
                    <a:pt x="2333" y="3369"/>
                    <a:pt x="2327" y="3052"/>
                    <a:pt x="2327" y="2739"/>
                  </a:cubicBezTo>
                  <a:cubicBezTo>
                    <a:pt x="2330" y="2337"/>
                    <a:pt x="2371" y="1938"/>
                    <a:pt x="2447" y="1548"/>
                  </a:cubicBezTo>
                  <a:cubicBezTo>
                    <a:pt x="2449" y="1543"/>
                    <a:pt x="2441" y="1539"/>
                    <a:pt x="2434" y="1539"/>
                  </a:cubicBezTo>
                  <a:cubicBezTo>
                    <a:pt x="2429" y="1539"/>
                    <a:pt x="2424" y="1541"/>
                    <a:pt x="2424" y="1548"/>
                  </a:cubicBezTo>
                  <a:cubicBezTo>
                    <a:pt x="2268" y="2299"/>
                    <a:pt x="2104" y="3102"/>
                    <a:pt x="2230" y="3871"/>
                  </a:cubicBezTo>
                  <a:cubicBezTo>
                    <a:pt x="2028" y="4223"/>
                    <a:pt x="1840" y="4586"/>
                    <a:pt x="1667" y="4956"/>
                  </a:cubicBezTo>
                  <a:lnTo>
                    <a:pt x="1667" y="4748"/>
                  </a:lnTo>
                  <a:cubicBezTo>
                    <a:pt x="1667" y="4566"/>
                    <a:pt x="1661" y="4384"/>
                    <a:pt x="1667" y="4202"/>
                  </a:cubicBezTo>
                  <a:cubicBezTo>
                    <a:pt x="1673" y="4020"/>
                    <a:pt x="1682" y="3838"/>
                    <a:pt x="1696" y="3654"/>
                  </a:cubicBezTo>
                  <a:cubicBezTo>
                    <a:pt x="1705" y="3454"/>
                    <a:pt x="1726" y="3255"/>
                    <a:pt x="1764" y="3058"/>
                  </a:cubicBezTo>
                  <a:cubicBezTo>
                    <a:pt x="1767" y="3055"/>
                    <a:pt x="1767" y="3052"/>
                    <a:pt x="1764" y="3049"/>
                  </a:cubicBezTo>
                  <a:cubicBezTo>
                    <a:pt x="1762" y="3043"/>
                    <a:pt x="1758" y="3040"/>
                    <a:pt x="1752" y="3040"/>
                  </a:cubicBezTo>
                  <a:cubicBezTo>
                    <a:pt x="1750" y="3040"/>
                    <a:pt x="1748" y="3040"/>
                    <a:pt x="1746" y="3041"/>
                  </a:cubicBezTo>
                  <a:cubicBezTo>
                    <a:pt x="1740" y="3044"/>
                    <a:pt x="1737" y="3052"/>
                    <a:pt x="1740" y="3058"/>
                  </a:cubicBezTo>
                  <a:cubicBezTo>
                    <a:pt x="1731" y="3246"/>
                    <a:pt x="1693" y="3434"/>
                    <a:pt x="1670" y="3621"/>
                  </a:cubicBezTo>
                  <a:cubicBezTo>
                    <a:pt x="1646" y="3806"/>
                    <a:pt x="1629" y="3994"/>
                    <a:pt x="1611" y="4185"/>
                  </a:cubicBezTo>
                  <a:cubicBezTo>
                    <a:pt x="1594" y="4372"/>
                    <a:pt x="1576" y="4560"/>
                    <a:pt x="1567" y="4751"/>
                  </a:cubicBezTo>
                  <a:cubicBezTo>
                    <a:pt x="1553" y="4897"/>
                    <a:pt x="1550" y="5044"/>
                    <a:pt x="1558" y="5191"/>
                  </a:cubicBezTo>
                  <a:cubicBezTo>
                    <a:pt x="1388" y="5569"/>
                    <a:pt x="1233" y="5953"/>
                    <a:pt x="1095" y="6343"/>
                  </a:cubicBezTo>
                  <a:cubicBezTo>
                    <a:pt x="719" y="7426"/>
                    <a:pt x="455" y="8543"/>
                    <a:pt x="309" y="9678"/>
                  </a:cubicBezTo>
                  <a:cubicBezTo>
                    <a:pt x="139" y="10913"/>
                    <a:pt x="42" y="12160"/>
                    <a:pt x="16" y="13407"/>
                  </a:cubicBezTo>
                  <a:cubicBezTo>
                    <a:pt x="1" y="14037"/>
                    <a:pt x="7" y="14671"/>
                    <a:pt x="30" y="15293"/>
                  </a:cubicBezTo>
                  <a:cubicBezTo>
                    <a:pt x="57" y="15912"/>
                    <a:pt x="71" y="16539"/>
                    <a:pt x="156" y="17155"/>
                  </a:cubicBezTo>
                  <a:cubicBezTo>
                    <a:pt x="158" y="17168"/>
                    <a:pt x="166" y="17173"/>
                    <a:pt x="173" y="17173"/>
                  </a:cubicBezTo>
                  <a:cubicBezTo>
                    <a:pt x="182" y="17173"/>
                    <a:pt x="192" y="17166"/>
                    <a:pt x="192" y="17155"/>
                  </a:cubicBezTo>
                  <a:cubicBezTo>
                    <a:pt x="194" y="16460"/>
                    <a:pt x="159" y="15768"/>
                    <a:pt x="165" y="15073"/>
                  </a:cubicBezTo>
                  <a:cubicBezTo>
                    <a:pt x="174" y="14377"/>
                    <a:pt x="194" y="13682"/>
                    <a:pt x="236" y="12987"/>
                  </a:cubicBezTo>
                  <a:cubicBezTo>
                    <a:pt x="373" y="10658"/>
                    <a:pt x="661" y="8312"/>
                    <a:pt x="1441" y="6103"/>
                  </a:cubicBezTo>
                  <a:cubicBezTo>
                    <a:pt x="1599" y="5651"/>
                    <a:pt x="1778" y="5208"/>
                    <a:pt x="1978" y="4777"/>
                  </a:cubicBezTo>
                  <a:cubicBezTo>
                    <a:pt x="2215" y="4657"/>
                    <a:pt x="2465" y="4519"/>
                    <a:pt x="2705" y="4381"/>
                  </a:cubicBezTo>
                  <a:cubicBezTo>
                    <a:pt x="2960" y="4246"/>
                    <a:pt x="3201" y="4079"/>
                    <a:pt x="3415" y="3885"/>
                  </a:cubicBezTo>
                  <a:cubicBezTo>
                    <a:pt x="3421" y="3882"/>
                    <a:pt x="3421" y="3874"/>
                    <a:pt x="3415" y="3868"/>
                  </a:cubicBezTo>
                  <a:cubicBezTo>
                    <a:pt x="3414" y="3866"/>
                    <a:pt x="3411" y="3866"/>
                    <a:pt x="3408" y="3866"/>
                  </a:cubicBezTo>
                  <a:cubicBezTo>
                    <a:pt x="3405" y="3866"/>
                    <a:pt x="3402" y="3866"/>
                    <a:pt x="3400" y="3868"/>
                  </a:cubicBezTo>
                  <a:cubicBezTo>
                    <a:pt x="3283" y="3956"/>
                    <a:pt x="3160" y="4032"/>
                    <a:pt x="3028" y="4094"/>
                  </a:cubicBezTo>
                  <a:cubicBezTo>
                    <a:pt x="2893" y="4164"/>
                    <a:pt x="2761" y="4237"/>
                    <a:pt x="2629" y="4311"/>
                  </a:cubicBezTo>
                  <a:cubicBezTo>
                    <a:pt x="2424" y="4425"/>
                    <a:pt x="2224" y="4545"/>
                    <a:pt x="2028" y="4672"/>
                  </a:cubicBezTo>
                  <a:cubicBezTo>
                    <a:pt x="2218" y="4258"/>
                    <a:pt x="2427" y="3856"/>
                    <a:pt x="2650" y="3460"/>
                  </a:cubicBezTo>
                  <a:cubicBezTo>
                    <a:pt x="2975" y="3272"/>
                    <a:pt x="3336" y="3140"/>
                    <a:pt x="3661" y="2956"/>
                  </a:cubicBezTo>
                  <a:cubicBezTo>
                    <a:pt x="3843" y="2856"/>
                    <a:pt x="4019" y="2747"/>
                    <a:pt x="4192" y="2639"/>
                  </a:cubicBezTo>
                  <a:cubicBezTo>
                    <a:pt x="4365" y="2527"/>
                    <a:pt x="4524" y="2381"/>
                    <a:pt x="4700" y="2284"/>
                  </a:cubicBezTo>
                  <a:cubicBezTo>
                    <a:pt x="4712" y="2277"/>
                    <a:pt x="4704" y="2261"/>
                    <a:pt x="4693" y="2261"/>
                  </a:cubicBezTo>
                  <a:cubicBezTo>
                    <a:pt x="4690" y="2261"/>
                    <a:pt x="4688" y="2262"/>
                    <a:pt x="4685" y="2263"/>
                  </a:cubicBezTo>
                  <a:cubicBezTo>
                    <a:pt x="4588" y="2331"/>
                    <a:pt x="4483" y="2389"/>
                    <a:pt x="4371" y="2439"/>
                  </a:cubicBezTo>
                  <a:cubicBezTo>
                    <a:pt x="4280" y="2486"/>
                    <a:pt x="4192" y="2536"/>
                    <a:pt x="4101" y="2589"/>
                  </a:cubicBezTo>
                  <a:cubicBezTo>
                    <a:pt x="3928" y="2683"/>
                    <a:pt x="3761" y="2777"/>
                    <a:pt x="3579" y="2873"/>
                  </a:cubicBezTo>
                  <a:cubicBezTo>
                    <a:pt x="3398" y="2970"/>
                    <a:pt x="3219" y="3070"/>
                    <a:pt x="3037" y="3173"/>
                  </a:cubicBezTo>
                  <a:cubicBezTo>
                    <a:pt x="2940" y="3220"/>
                    <a:pt x="2823" y="3272"/>
                    <a:pt x="2720" y="3334"/>
                  </a:cubicBezTo>
                  <a:cubicBezTo>
                    <a:pt x="2743" y="3299"/>
                    <a:pt x="2761" y="3267"/>
                    <a:pt x="2782" y="3231"/>
                  </a:cubicBezTo>
                  <a:cubicBezTo>
                    <a:pt x="3327" y="2319"/>
                    <a:pt x="3961" y="1463"/>
                    <a:pt x="4668" y="668"/>
                  </a:cubicBezTo>
                  <a:cubicBezTo>
                    <a:pt x="4674" y="655"/>
                    <a:pt x="4667" y="645"/>
                    <a:pt x="4659" y="645"/>
                  </a:cubicBezTo>
                  <a:cubicBezTo>
                    <a:pt x="4656" y="645"/>
                    <a:pt x="4652" y="647"/>
                    <a:pt x="4650" y="650"/>
                  </a:cubicBezTo>
                  <a:cubicBezTo>
                    <a:pt x="4181" y="1122"/>
                    <a:pt x="3747" y="1627"/>
                    <a:pt x="3348" y="2161"/>
                  </a:cubicBezTo>
                  <a:cubicBezTo>
                    <a:pt x="3371" y="2029"/>
                    <a:pt x="3380" y="1894"/>
                    <a:pt x="3400" y="1762"/>
                  </a:cubicBezTo>
                  <a:cubicBezTo>
                    <a:pt x="3427" y="1565"/>
                    <a:pt x="3459" y="1372"/>
                    <a:pt x="3497" y="1175"/>
                  </a:cubicBezTo>
                  <a:cubicBezTo>
                    <a:pt x="3538" y="982"/>
                    <a:pt x="3588" y="788"/>
                    <a:pt x="3650" y="597"/>
                  </a:cubicBezTo>
                  <a:cubicBezTo>
                    <a:pt x="3705" y="398"/>
                    <a:pt x="3785" y="201"/>
                    <a:pt x="3881" y="17"/>
                  </a:cubicBezTo>
                  <a:cubicBezTo>
                    <a:pt x="3890" y="10"/>
                    <a:pt x="3877" y="0"/>
                    <a:pt x="3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34"/>
            <p:cNvSpPr/>
            <p:nvPr/>
          </p:nvSpPr>
          <p:spPr>
            <a:xfrm>
              <a:off x="6525897" y="2272583"/>
              <a:ext cx="91373" cy="52937"/>
            </a:xfrm>
            <a:custGeom>
              <a:rect b="b" l="l" r="r" t="t"/>
              <a:pathLst>
                <a:path extrusionOk="0" h="1128" w="1947">
                  <a:moveTo>
                    <a:pt x="1935" y="1"/>
                  </a:moveTo>
                  <a:cubicBezTo>
                    <a:pt x="1633" y="218"/>
                    <a:pt x="1322" y="414"/>
                    <a:pt x="999" y="596"/>
                  </a:cubicBezTo>
                  <a:cubicBezTo>
                    <a:pt x="683" y="787"/>
                    <a:pt x="351" y="957"/>
                    <a:pt x="14" y="1106"/>
                  </a:cubicBezTo>
                  <a:cubicBezTo>
                    <a:pt x="1" y="1112"/>
                    <a:pt x="8" y="1128"/>
                    <a:pt x="16" y="1128"/>
                  </a:cubicBezTo>
                  <a:cubicBezTo>
                    <a:pt x="17" y="1128"/>
                    <a:pt x="19" y="1128"/>
                    <a:pt x="20" y="1127"/>
                  </a:cubicBezTo>
                  <a:cubicBezTo>
                    <a:pt x="369" y="986"/>
                    <a:pt x="709" y="825"/>
                    <a:pt x="1038" y="640"/>
                  </a:cubicBezTo>
                  <a:cubicBezTo>
                    <a:pt x="1348" y="452"/>
                    <a:pt x="1651" y="241"/>
                    <a:pt x="1935" y="12"/>
                  </a:cubicBezTo>
                  <a:cubicBezTo>
                    <a:pt x="1947" y="1"/>
                    <a:pt x="1935" y="1"/>
                    <a:pt x="19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34"/>
            <p:cNvSpPr/>
            <p:nvPr/>
          </p:nvSpPr>
          <p:spPr>
            <a:xfrm>
              <a:off x="6495158" y="2180366"/>
              <a:ext cx="15158" cy="64200"/>
            </a:xfrm>
            <a:custGeom>
              <a:rect b="b" l="l" r="r" t="t"/>
              <a:pathLst>
                <a:path extrusionOk="0" h="1368" w="323">
                  <a:moveTo>
                    <a:pt x="323" y="0"/>
                  </a:moveTo>
                  <a:lnTo>
                    <a:pt x="321" y="6"/>
                  </a:lnTo>
                  <a:lnTo>
                    <a:pt x="321" y="6"/>
                  </a:lnTo>
                  <a:cubicBezTo>
                    <a:pt x="322" y="4"/>
                    <a:pt x="322" y="2"/>
                    <a:pt x="323" y="0"/>
                  </a:cubicBezTo>
                  <a:close/>
                  <a:moveTo>
                    <a:pt x="321" y="6"/>
                  </a:moveTo>
                  <a:lnTo>
                    <a:pt x="321" y="6"/>
                  </a:lnTo>
                  <a:cubicBezTo>
                    <a:pt x="318" y="16"/>
                    <a:pt x="313" y="26"/>
                    <a:pt x="311" y="35"/>
                  </a:cubicBezTo>
                  <a:cubicBezTo>
                    <a:pt x="308" y="41"/>
                    <a:pt x="305" y="50"/>
                    <a:pt x="302" y="56"/>
                  </a:cubicBezTo>
                  <a:cubicBezTo>
                    <a:pt x="279" y="118"/>
                    <a:pt x="252" y="176"/>
                    <a:pt x="229" y="235"/>
                  </a:cubicBezTo>
                  <a:lnTo>
                    <a:pt x="210" y="300"/>
                  </a:lnTo>
                  <a:lnTo>
                    <a:pt x="210" y="300"/>
                  </a:lnTo>
                  <a:cubicBezTo>
                    <a:pt x="180" y="389"/>
                    <a:pt x="154" y="479"/>
                    <a:pt x="132" y="572"/>
                  </a:cubicBezTo>
                  <a:cubicBezTo>
                    <a:pt x="65" y="827"/>
                    <a:pt x="18" y="1091"/>
                    <a:pt x="0" y="1355"/>
                  </a:cubicBezTo>
                  <a:cubicBezTo>
                    <a:pt x="0" y="1361"/>
                    <a:pt x="3" y="1367"/>
                    <a:pt x="9" y="1367"/>
                  </a:cubicBezTo>
                  <a:cubicBezTo>
                    <a:pt x="18" y="1367"/>
                    <a:pt x="21" y="1364"/>
                    <a:pt x="21" y="1355"/>
                  </a:cubicBezTo>
                  <a:cubicBezTo>
                    <a:pt x="82" y="930"/>
                    <a:pt x="173" y="511"/>
                    <a:pt x="296" y="97"/>
                  </a:cubicBezTo>
                  <a:cubicBezTo>
                    <a:pt x="299" y="85"/>
                    <a:pt x="305" y="74"/>
                    <a:pt x="305" y="62"/>
                  </a:cubicBezTo>
                  <a:lnTo>
                    <a:pt x="321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34"/>
            <p:cNvSpPr/>
            <p:nvPr/>
          </p:nvSpPr>
          <p:spPr>
            <a:xfrm>
              <a:off x="6276559" y="2814950"/>
              <a:ext cx="253985" cy="298052"/>
            </a:xfrm>
            <a:custGeom>
              <a:rect b="b" l="l" r="r" t="t"/>
              <a:pathLst>
                <a:path extrusionOk="0" h="6351" w="5412">
                  <a:moveTo>
                    <a:pt x="0" y="0"/>
                  </a:moveTo>
                  <a:lnTo>
                    <a:pt x="132" y="1567"/>
                  </a:lnTo>
                  <a:lnTo>
                    <a:pt x="537" y="6351"/>
                  </a:lnTo>
                  <a:lnTo>
                    <a:pt x="4875" y="6351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34"/>
            <p:cNvSpPr/>
            <p:nvPr/>
          </p:nvSpPr>
          <p:spPr>
            <a:xfrm>
              <a:off x="6276559" y="2814950"/>
              <a:ext cx="253985" cy="73539"/>
            </a:xfrm>
            <a:custGeom>
              <a:rect b="b" l="l" r="r" t="t"/>
              <a:pathLst>
                <a:path extrusionOk="0" h="1567" w="5412">
                  <a:moveTo>
                    <a:pt x="0" y="0"/>
                  </a:moveTo>
                  <a:lnTo>
                    <a:pt x="132" y="1567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34"/>
            <p:cNvSpPr/>
            <p:nvPr/>
          </p:nvSpPr>
          <p:spPr>
            <a:xfrm>
              <a:off x="6256567" y="2785338"/>
              <a:ext cx="293970" cy="70677"/>
            </a:xfrm>
            <a:custGeom>
              <a:rect b="b" l="l" r="r" t="t"/>
              <a:pathLst>
                <a:path extrusionOk="0" h="1506" w="6264">
                  <a:moveTo>
                    <a:pt x="1" y="1"/>
                  </a:moveTo>
                  <a:lnTo>
                    <a:pt x="1" y="1505"/>
                  </a:lnTo>
                  <a:lnTo>
                    <a:pt x="6263" y="1505"/>
                  </a:lnTo>
                  <a:lnTo>
                    <a:pt x="62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6" name="Google Shape;1436;p34"/>
          <p:cNvGrpSpPr/>
          <p:nvPr/>
        </p:nvGrpSpPr>
        <p:grpSpPr>
          <a:xfrm>
            <a:off x="6538784" y="2617598"/>
            <a:ext cx="1829185" cy="2245075"/>
            <a:chOff x="3500234" y="1530623"/>
            <a:chExt cx="1829185" cy="2245075"/>
          </a:xfrm>
        </p:grpSpPr>
        <p:sp>
          <p:nvSpPr>
            <p:cNvPr id="1437" name="Google Shape;1437;p34"/>
            <p:cNvSpPr/>
            <p:nvPr/>
          </p:nvSpPr>
          <p:spPr>
            <a:xfrm>
              <a:off x="3892379" y="2678526"/>
              <a:ext cx="867548" cy="1082300"/>
            </a:xfrm>
            <a:custGeom>
              <a:rect b="b" l="l" r="r" t="t"/>
              <a:pathLst>
                <a:path extrusionOk="0" h="23062" w="18486">
                  <a:moveTo>
                    <a:pt x="9240" y="919"/>
                  </a:moveTo>
                  <a:cubicBezTo>
                    <a:pt x="13831" y="919"/>
                    <a:pt x="17556" y="5694"/>
                    <a:pt x="17556" y="11534"/>
                  </a:cubicBezTo>
                  <a:cubicBezTo>
                    <a:pt x="17556" y="17377"/>
                    <a:pt x="13825" y="22135"/>
                    <a:pt x="9240" y="22135"/>
                  </a:cubicBezTo>
                  <a:cubicBezTo>
                    <a:pt x="4656" y="22135"/>
                    <a:pt x="925" y="17377"/>
                    <a:pt x="925" y="11528"/>
                  </a:cubicBezTo>
                  <a:cubicBezTo>
                    <a:pt x="925" y="5676"/>
                    <a:pt x="4656" y="919"/>
                    <a:pt x="9240" y="919"/>
                  </a:cubicBezTo>
                  <a:close/>
                  <a:moveTo>
                    <a:pt x="9243" y="1"/>
                  </a:moveTo>
                  <a:cubicBezTo>
                    <a:pt x="4146" y="1"/>
                    <a:pt x="1" y="5189"/>
                    <a:pt x="1" y="11534"/>
                  </a:cubicBezTo>
                  <a:cubicBezTo>
                    <a:pt x="1" y="17881"/>
                    <a:pt x="4143" y="23061"/>
                    <a:pt x="9240" y="23061"/>
                  </a:cubicBezTo>
                  <a:cubicBezTo>
                    <a:pt x="14335" y="23061"/>
                    <a:pt x="18486" y="17896"/>
                    <a:pt x="18486" y="11534"/>
                  </a:cubicBezTo>
                  <a:cubicBezTo>
                    <a:pt x="18486" y="5175"/>
                    <a:pt x="14338" y="1"/>
                    <a:pt x="9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34"/>
            <p:cNvSpPr/>
            <p:nvPr/>
          </p:nvSpPr>
          <p:spPr>
            <a:xfrm>
              <a:off x="3976383" y="2739910"/>
              <a:ext cx="767446" cy="959531"/>
            </a:xfrm>
            <a:custGeom>
              <a:rect b="b" l="l" r="r" t="t"/>
              <a:pathLst>
                <a:path extrusionOk="0" h="20446" w="16353">
                  <a:moveTo>
                    <a:pt x="8178" y="655"/>
                  </a:moveTo>
                  <a:cubicBezTo>
                    <a:pt x="12323" y="655"/>
                    <a:pt x="15693" y="4946"/>
                    <a:pt x="15693" y="10220"/>
                  </a:cubicBezTo>
                  <a:cubicBezTo>
                    <a:pt x="15693" y="15491"/>
                    <a:pt x="12323" y="19782"/>
                    <a:pt x="8178" y="19782"/>
                  </a:cubicBezTo>
                  <a:cubicBezTo>
                    <a:pt x="4036" y="19782"/>
                    <a:pt x="663" y="15494"/>
                    <a:pt x="663" y="10220"/>
                  </a:cubicBezTo>
                  <a:cubicBezTo>
                    <a:pt x="663" y="4943"/>
                    <a:pt x="4036" y="655"/>
                    <a:pt x="8178" y="655"/>
                  </a:cubicBezTo>
                  <a:close/>
                  <a:moveTo>
                    <a:pt x="8178" y="1"/>
                  </a:moveTo>
                  <a:cubicBezTo>
                    <a:pt x="3670" y="1"/>
                    <a:pt x="0" y="4597"/>
                    <a:pt x="0" y="10229"/>
                  </a:cubicBezTo>
                  <a:cubicBezTo>
                    <a:pt x="0" y="15858"/>
                    <a:pt x="3673" y="20445"/>
                    <a:pt x="8178" y="20445"/>
                  </a:cubicBezTo>
                  <a:cubicBezTo>
                    <a:pt x="12692" y="20445"/>
                    <a:pt x="16353" y="15866"/>
                    <a:pt x="16353" y="10229"/>
                  </a:cubicBezTo>
                  <a:cubicBezTo>
                    <a:pt x="16353" y="4588"/>
                    <a:pt x="12683" y="1"/>
                    <a:pt x="8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34"/>
            <p:cNvSpPr/>
            <p:nvPr/>
          </p:nvSpPr>
          <p:spPr>
            <a:xfrm>
              <a:off x="3648264" y="2576125"/>
              <a:ext cx="640970" cy="247556"/>
            </a:xfrm>
            <a:custGeom>
              <a:rect b="b" l="l" r="r" t="t"/>
              <a:pathLst>
                <a:path extrusionOk="0" h="5275" w="13658">
                  <a:moveTo>
                    <a:pt x="0" y="0"/>
                  </a:moveTo>
                  <a:lnTo>
                    <a:pt x="0" y="5274"/>
                  </a:lnTo>
                  <a:lnTo>
                    <a:pt x="13657" y="5274"/>
                  </a:lnTo>
                  <a:lnTo>
                    <a:pt x="13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34"/>
            <p:cNvSpPr/>
            <p:nvPr/>
          </p:nvSpPr>
          <p:spPr>
            <a:xfrm>
              <a:off x="3648264" y="1980351"/>
              <a:ext cx="816488" cy="1438545"/>
            </a:xfrm>
            <a:custGeom>
              <a:rect b="b" l="l" r="r" t="t"/>
              <a:pathLst>
                <a:path extrusionOk="0" h="30653" w="17398">
                  <a:moveTo>
                    <a:pt x="15857" y="0"/>
                  </a:moveTo>
                  <a:cubicBezTo>
                    <a:pt x="14455" y="3"/>
                    <a:pt x="13320" y="1138"/>
                    <a:pt x="13320" y="2538"/>
                  </a:cubicBezTo>
                  <a:lnTo>
                    <a:pt x="13320" y="28115"/>
                  </a:lnTo>
                  <a:cubicBezTo>
                    <a:pt x="13317" y="29151"/>
                    <a:pt x="12478" y="29989"/>
                    <a:pt x="11443" y="29992"/>
                  </a:cubicBezTo>
                  <a:lnTo>
                    <a:pt x="0" y="29992"/>
                  </a:lnTo>
                  <a:lnTo>
                    <a:pt x="0" y="30652"/>
                  </a:lnTo>
                  <a:lnTo>
                    <a:pt x="11446" y="30652"/>
                  </a:lnTo>
                  <a:cubicBezTo>
                    <a:pt x="12845" y="30649"/>
                    <a:pt x="13977" y="29514"/>
                    <a:pt x="13980" y="28112"/>
                  </a:cubicBezTo>
                  <a:lnTo>
                    <a:pt x="13980" y="2538"/>
                  </a:lnTo>
                  <a:cubicBezTo>
                    <a:pt x="13980" y="1502"/>
                    <a:pt x="14822" y="663"/>
                    <a:pt x="15857" y="660"/>
                  </a:cubicBezTo>
                  <a:lnTo>
                    <a:pt x="17397" y="660"/>
                  </a:lnTo>
                  <a:lnTo>
                    <a:pt x="173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34"/>
            <p:cNvSpPr/>
            <p:nvPr/>
          </p:nvSpPr>
          <p:spPr>
            <a:xfrm>
              <a:off x="3632965" y="2456219"/>
              <a:ext cx="655988" cy="1130215"/>
            </a:xfrm>
            <a:custGeom>
              <a:rect b="b" l="l" r="r" t="t"/>
              <a:pathLst>
                <a:path extrusionOk="0" h="24083" w="13978">
                  <a:moveTo>
                    <a:pt x="2277" y="0"/>
                  </a:moveTo>
                  <a:cubicBezTo>
                    <a:pt x="1022" y="6"/>
                    <a:pt x="7" y="1024"/>
                    <a:pt x="1" y="2280"/>
                  </a:cubicBezTo>
                  <a:lnTo>
                    <a:pt x="1" y="24082"/>
                  </a:lnTo>
                  <a:lnTo>
                    <a:pt x="652" y="24082"/>
                  </a:lnTo>
                  <a:lnTo>
                    <a:pt x="652" y="2280"/>
                  </a:lnTo>
                  <a:cubicBezTo>
                    <a:pt x="652" y="1382"/>
                    <a:pt x="1379" y="652"/>
                    <a:pt x="2277" y="652"/>
                  </a:cubicBezTo>
                  <a:lnTo>
                    <a:pt x="13978" y="652"/>
                  </a:lnTo>
                  <a:lnTo>
                    <a:pt x="139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34"/>
            <p:cNvSpPr/>
            <p:nvPr/>
          </p:nvSpPr>
          <p:spPr>
            <a:xfrm>
              <a:off x="4207010" y="3141065"/>
              <a:ext cx="124458" cy="156840"/>
            </a:xfrm>
            <a:custGeom>
              <a:rect b="b" l="l" r="r" t="t"/>
              <a:pathLst>
                <a:path extrusionOk="0" h="3342" w="2652">
                  <a:moveTo>
                    <a:pt x="1326" y="0"/>
                  </a:moveTo>
                  <a:cubicBezTo>
                    <a:pt x="593" y="0"/>
                    <a:pt x="0" y="748"/>
                    <a:pt x="0" y="1672"/>
                  </a:cubicBezTo>
                  <a:cubicBezTo>
                    <a:pt x="0" y="2593"/>
                    <a:pt x="593" y="3341"/>
                    <a:pt x="1326" y="3341"/>
                  </a:cubicBezTo>
                  <a:cubicBezTo>
                    <a:pt x="2059" y="3341"/>
                    <a:pt x="2652" y="2593"/>
                    <a:pt x="2652" y="1672"/>
                  </a:cubicBezTo>
                  <a:cubicBezTo>
                    <a:pt x="2652" y="748"/>
                    <a:pt x="2059" y="0"/>
                    <a:pt x="1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34"/>
            <p:cNvSpPr/>
            <p:nvPr/>
          </p:nvSpPr>
          <p:spPr>
            <a:xfrm>
              <a:off x="4226955" y="3141300"/>
              <a:ext cx="124505" cy="156981"/>
            </a:xfrm>
            <a:custGeom>
              <a:rect b="b" l="l" r="r" t="t"/>
              <a:pathLst>
                <a:path extrusionOk="0" h="3345" w="2653">
                  <a:moveTo>
                    <a:pt x="1326" y="1"/>
                  </a:moveTo>
                  <a:cubicBezTo>
                    <a:pt x="593" y="1"/>
                    <a:pt x="1" y="752"/>
                    <a:pt x="1" y="1676"/>
                  </a:cubicBezTo>
                  <a:cubicBezTo>
                    <a:pt x="1" y="2597"/>
                    <a:pt x="593" y="3345"/>
                    <a:pt x="1326" y="3345"/>
                  </a:cubicBezTo>
                  <a:cubicBezTo>
                    <a:pt x="2060" y="3345"/>
                    <a:pt x="2652" y="2597"/>
                    <a:pt x="2652" y="1676"/>
                  </a:cubicBezTo>
                  <a:cubicBezTo>
                    <a:pt x="2652" y="743"/>
                    <a:pt x="2060" y="1"/>
                    <a:pt x="13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34"/>
            <p:cNvSpPr/>
            <p:nvPr/>
          </p:nvSpPr>
          <p:spPr>
            <a:xfrm>
              <a:off x="4365384" y="3203951"/>
              <a:ext cx="563348" cy="31021"/>
            </a:xfrm>
            <a:custGeom>
              <a:rect b="b" l="l" r="r" t="t"/>
              <a:pathLst>
                <a:path extrusionOk="0" h="661" w="12004">
                  <a:moveTo>
                    <a:pt x="0" y="1"/>
                  </a:moveTo>
                  <a:lnTo>
                    <a:pt x="0" y="661"/>
                  </a:lnTo>
                  <a:lnTo>
                    <a:pt x="12003" y="661"/>
                  </a:lnTo>
                  <a:lnTo>
                    <a:pt x="12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34"/>
            <p:cNvSpPr/>
            <p:nvPr/>
          </p:nvSpPr>
          <p:spPr>
            <a:xfrm>
              <a:off x="3555765" y="3571505"/>
              <a:ext cx="161908" cy="204192"/>
            </a:xfrm>
            <a:custGeom>
              <a:rect b="b" l="l" r="r" t="t"/>
              <a:pathLst>
                <a:path extrusionOk="0" h="4351" w="3450">
                  <a:moveTo>
                    <a:pt x="1725" y="0"/>
                  </a:moveTo>
                  <a:cubicBezTo>
                    <a:pt x="772" y="0"/>
                    <a:pt x="0" y="974"/>
                    <a:pt x="0" y="2177"/>
                  </a:cubicBezTo>
                  <a:cubicBezTo>
                    <a:pt x="0" y="3376"/>
                    <a:pt x="772" y="4350"/>
                    <a:pt x="1725" y="4350"/>
                  </a:cubicBezTo>
                  <a:cubicBezTo>
                    <a:pt x="2678" y="4350"/>
                    <a:pt x="3450" y="3376"/>
                    <a:pt x="3450" y="2177"/>
                  </a:cubicBezTo>
                  <a:cubicBezTo>
                    <a:pt x="3450" y="974"/>
                    <a:pt x="2678" y="0"/>
                    <a:pt x="1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34"/>
            <p:cNvSpPr/>
            <p:nvPr/>
          </p:nvSpPr>
          <p:spPr>
            <a:xfrm>
              <a:off x="3581765" y="3571505"/>
              <a:ext cx="161955" cy="204192"/>
            </a:xfrm>
            <a:custGeom>
              <a:rect b="b" l="l" r="r" t="t"/>
              <a:pathLst>
                <a:path extrusionOk="0" h="4351" w="3451">
                  <a:moveTo>
                    <a:pt x="1725" y="0"/>
                  </a:moveTo>
                  <a:cubicBezTo>
                    <a:pt x="772" y="0"/>
                    <a:pt x="1" y="974"/>
                    <a:pt x="1" y="2177"/>
                  </a:cubicBezTo>
                  <a:cubicBezTo>
                    <a:pt x="1" y="3376"/>
                    <a:pt x="772" y="4350"/>
                    <a:pt x="1725" y="4350"/>
                  </a:cubicBezTo>
                  <a:cubicBezTo>
                    <a:pt x="2676" y="4350"/>
                    <a:pt x="3450" y="3376"/>
                    <a:pt x="3450" y="2177"/>
                  </a:cubicBezTo>
                  <a:cubicBezTo>
                    <a:pt x="3450" y="974"/>
                    <a:pt x="2676" y="0"/>
                    <a:pt x="1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34"/>
            <p:cNvSpPr/>
            <p:nvPr/>
          </p:nvSpPr>
          <p:spPr>
            <a:xfrm>
              <a:off x="4444929" y="1963973"/>
              <a:ext cx="192225" cy="61572"/>
            </a:xfrm>
            <a:custGeom>
              <a:rect b="b" l="l" r="r" t="t"/>
              <a:pathLst>
                <a:path extrusionOk="0" h="1312" w="4096">
                  <a:moveTo>
                    <a:pt x="1" y="0"/>
                  </a:moveTo>
                  <a:lnTo>
                    <a:pt x="1" y="1311"/>
                  </a:lnTo>
                  <a:lnTo>
                    <a:pt x="4096" y="1311"/>
                  </a:lnTo>
                  <a:lnTo>
                    <a:pt x="40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34"/>
            <p:cNvSpPr/>
            <p:nvPr/>
          </p:nvSpPr>
          <p:spPr>
            <a:xfrm>
              <a:off x="4381058" y="2106029"/>
              <a:ext cx="547673" cy="593899"/>
            </a:xfrm>
            <a:custGeom>
              <a:rect b="b" l="l" r="r" t="t"/>
              <a:pathLst>
                <a:path extrusionOk="0" h="12655" w="11670">
                  <a:moveTo>
                    <a:pt x="1" y="0"/>
                  </a:moveTo>
                  <a:lnTo>
                    <a:pt x="1" y="12654"/>
                  </a:lnTo>
                  <a:lnTo>
                    <a:pt x="11669" y="12654"/>
                  </a:lnTo>
                  <a:lnTo>
                    <a:pt x="11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34"/>
            <p:cNvSpPr/>
            <p:nvPr/>
          </p:nvSpPr>
          <p:spPr>
            <a:xfrm>
              <a:off x="3584050" y="3619421"/>
              <a:ext cx="719155" cy="92781"/>
            </a:xfrm>
            <a:custGeom>
              <a:rect b="b" l="l" r="r" t="t"/>
              <a:pathLst>
                <a:path extrusionOk="0" h="1977" w="15324">
                  <a:moveTo>
                    <a:pt x="1" y="0"/>
                  </a:moveTo>
                  <a:lnTo>
                    <a:pt x="1" y="1977"/>
                  </a:lnTo>
                  <a:lnTo>
                    <a:pt x="15324" y="1977"/>
                  </a:lnTo>
                  <a:lnTo>
                    <a:pt x="153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34"/>
            <p:cNvSpPr/>
            <p:nvPr/>
          </p:nvSpPr>
          <p:spPr>
            <a:xfrm>
              <a:off x="3500234" y="3169130"/>
              <a:ext cx="534814" cy="470098"/>
            </a:xfrm>
            <a:custGeom>
              <a:rect b="b" l="l" r="r" t="t"/>
              <a:pathLst>
                <a:path extrusionOk="0" h="10017" w="11396">
                  <a:moveTo>
                    <a:pt x="5101" y="1"/>
                  </a:moveTo>
                  <a:lnTo>
                    <a:pt x="4726" y="6641"/>
                  </a:lnTo>
                  <a:cubicBezTo>
                    <a:pt x="4726" y="6641"/>
                    <a:pt x="3368" y="7210"/>
                    <a:pt x="2188" y="7779"/>
                  </a:cubicBezTo>
                  <a:cubicBezTo>
                    <a:pt x="1669" y="8008"/>
                    <a:pt x="1168" y="8269"/>
                    <a:pt x="681" y="8560"/>
                  </a:cubicBezTo>
                  <a:cubicBezTo>
                    <a:pt x="299" y="8865"/>
                    <a:pt x="0" y="9850"/>
                    <a:pt x="343" y="9962"/>
                  </a:cubicBezTo>
                  <a:cubicBezTo>
                    <a:pt x="453" y="9998"/>
                    <a:pt x="1566" y="10017"/>
                    <a:pt x="3038" y="10017"/>
                  </a:cubicBezTo>
                  <a:cubicBezTo>
                    <a:pt x="6148" y="10017"/>
                    <a:pt x="10861" y="9935"/>
                    <a:pt x="11114" y="9774"/>
                  </a:cubicBezTo>
                  <a:cubicBezTo>
                    <a:pt x="11161" y="9748"/>
                    <a:pt x="11173" y="8838"/>
                    <a:pt x="11170" y="7592"/>
                  </a:cubicBezTo>
                  <a:lnTo>
                    <a:pt x="11170" y="7565"/>
                  </a:lnTo>
                  <a:cubicBezTo>
                    <a:pt x="11170" y="6776"/>
                    <a:pt x="11396" y="36"/>
                    <a:pt x="11396" y="36"/>
                  </a:cubicBezTo>
                  <a:lnTo>
                    <a:pt x="5101" y="1"/>
                  </a:ln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34"/>
            <p:cNvSpPr/>
            <p:nvPr/>
          </p:nvSpPr>
          <p:spPr>
            <a:xfrm>
              <a:off x="3500234" y="3518240"/>
              <a:ext cx="524349" cy="120986"/>
            </a:xfrm>
            <a:custGeom>
              <a:rect b="b" l="l" r="r" t="t"/>
              <a:pathLst>
                <a:path extrusionOk="0" h="2578" w="11173">
                  <a:moveTo>
                    <a:pt x="2913" y="0"/>
                  </a:moveTo>
                  <a:lnTo>
                    <a:pt x="2188" y="340"/>
                  </a:lnTo>
                  <a:cubicBezTo>
                    <a:pt x="1669" y="569"/>
                    <a:pt x="1165" y="833"/>
                    <a:pt x="678" y="1126"/>
                  </a:cubicBezTo>
                  <a:cubicBezTo>
                    <a:pt x="299" y="1426"/>
                    <a:pt x="0" y="2411"/>
                    <a:pt x="343" y="2523"/>
                  </a:cubicBezTo>
                  <a:cubicBezTo>
                    <a:pt x="452" y="2559"/>
                    <a:pt x="1560" y="2578"/>
                    <a:pt x="3027" y="2578"/>
                  </a:cubicBezTo>
                  <a:cubicBezTo>
                    <a:pt x="6136" y="2578"/>
                    <a:pt x="10861" y="2495"/>
                    <a:pt x="11114" y="2332"/>
                  </a:cubicBezTo>
                  <a:cubicBezTo>
                    <a:pt x="11158" y="2309"/>
                    <a:pt x="11173" y="1470"/>
                    <a:pt x="11170" y="299"/>
                  </a:cubicBezTo>
                  <a:lnTo>
                    <a:pt x="11170" y="299"/>
                  </a:lnTo>
                  <a:cubicBezTo>
                    <a:pt x="10436" y="409"/>
                    <a:pt x="4050" y="1347"/>
                    <a:pt x="2324" y="1347"/>
                  </a:cubicBezTo>
                  <a:cubicBezTo>
                    <a:pt x="2243" y="1347"/>
                    <a:pt x="2172" y="1345"/>
                    <a:pt x="2112" y="1341"/>
                  </a:cubicBezTo>
                  <a:cubicBezTo>
                    <a:pt x="710" y="1235"/>
                    <a:pt x="2948" y="0"/>
                    <a:pt x="29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34"/>
            <p:cNvSpPr/>
            <p:nvPr/>
          </p:nvSpPr>
          <p:spPr>
            <a:xfrm>
              <a:off x="3799678" y="3170913"/>
              <a:ext cx="311568" cy="468080"/>
            </a:xfrm>
            <a:custGeom>
              <a:rect b="b" l="l" r="r" t="t"/>
              <a:pathLst>
                <a:path extrusionOk="0" h="9974" w="6639">
                  <a:moveTo>
                    <a:pt x="6152" y="1"/>
                  </a:moveTo>
                  <a:lnTo>
                    <a:pt x="1" y="9974"/>
                  </a:lnTo>
                  <a:cubicBezTo>
                    <a:pt x="2881" y="9950"/>
                    <a:pt x="6149" y="9868"/>
                    <a:pt x="6357" y="9733"/>
                  </a:cubicBezTo>
                  <a:cubicBezTo>
                    <a:pt x="6401" y="9710"/>
                    <a:pt x="6416" y="8800"/>
                    <a:pt x="6413" y="7554"/>
                  </a:cubicBezTo>
                  <a:lnTo>
                    <a:pt x="6413" y="7530"/>
                  </a:lnTo>
                  <a:cubicBezTo>
                    <a:pt x="6413" y="6741"/>
                    <a:pt x="6639" y="1"/>
                    <a:pt x="66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34"/>
            <p:cNvSpPr/>
            <p:nvPr/>
          </p:nvSpPr>
          <p:spPr>
            <a:xfrm>
              <a:off x="3689642" y="2259349"/>
              <a:ext cx="1152601" cy="1206054"/>
            </a:xfrm>
            <a:custGeom>
              <a:rect b="b" l="l" r="r" t="t"/>
              <a:pathLst>
                <a:path extrusionOk="0" h="25699" w="24560">
                  <a:moveTo>
                    <a:pt x="23032" y="1"/>
                  </a:moveTo>
                  <a:lnTo>
                    <a:pt x="16658" y="71"/>
                  </a:lnTo>
                  <a:lnTo>
                    <a:pt x="15667" y="2796"/>
                  </a:lnTo>
                  <a:cubicBezTo>
                    <a:pt x="15667" y="2796"/>
                    <a:pt x="5494" y="4099"/>
                    <a:pt x="3247" y="7114"/>
                  </a:cubicBezTo>
                  <a:cubicBezTo>
                    <a:pt x="666" y="10578"/>
                    <a:pt x="0" y="25699"/>
                    <a:pt x="0" y="25699"/>
                  </a:cubicBezTo>
                  <a:lnTo>
                    <a:pt x="7436" y="25555"/>
                  </a:lnTo>
                  <a:cubicBezTo>
                    <a:pt x="7436" y="25555"/>
                    <a:pt x="8357" y="12174"/>
                    <a:pt x="9114" y="11144"/>
                  </a:cubicBezTo>
                  <a:cubicBezTo>
                    <a:pt x="9871" y="10115"/>
                    <a:pt x="20474" y="9100"/>
                    <a:pt x="22516" y="7516"/>
                  </a:cubicBezTo>
                  <a:cubicBezTo>
                    <a:pt x="24560" y="5932"/>
                    <a:pt x="23032" y="1"/>
                    <a:pt x="230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34"/>
            <p:cNvSpPr/>
            <p:nvPr/>
          </p:nvSpPr>
          <p:spPr>
            <a:xfrm>
              <a:off x="3705739" y="3392515"/>
              <a:ext cx="329965" cy="8260"/>
            </a:xfrm>
            <a:custGeom>
              <a:rect b="b" l="l" r="r" t="t"/>
              <a:pathLst>
                <a:path extrusionOk="0" h="176" w="7031">
                  <a:moveTo>
                    <a:pt x="5204" y="0"/>
                  </a:moveTo>
                  <a:cubicBezTo>
                    <a:pt x="4899" y="0"/>
                    <a:pt x="4595" y="4"/>
                    <a:pt x="4292" y="4"/>
                  </a:cubicBezTo>
                  <a:cubicBezTo>
                    <a:pt x="3377" y="4"/>
                    <a:pt x="2464" y="16"/>
                    <a:pt x="1552" y="36"/>
                  </a:cubicBezTo>
                  <a:cubicBezTo>
                    <a:pt x="1297" y="36"/>
                    <a:pt x="1039" y="45"/>
                    <a:pt x="784" y="57"/>
                  </a:cubicBezTo>
                  <a:cubicBezTo>
                    <a:pt x="528" y="69"/>
                    <a:pt x="270" y="71"/>
                    <a:pt x="15" y="104"/>
                  </a:cubicBezTo>
                  <a:cubicBezTo>
                    <a:pt x="6" y="104"/>
                    <a:pt x="0" y="124"/>
                    <a:pt x="15" y="124"/>
                  </a:cubicBezTo>
                  <a:cubicBezTo>
                    <a:pt x="399" y="160"/>
                    <a:pt x="782" y="175"/>
                    <a:pt x="1167" y="175"/>
                  </a:cubicBezTo>
                  <a:cubicBezTo>
                    <a:pt x="1230" y="175"/>
                    <a:pt x="1293" y="175"/>
                    <a:pt x="1356" y="174"/>
                  </a:cubicBezTo>
                  <a:lnTo>
                    <a:pt x="2725" y="174"/>
                  </a:lnTo>
                  <a:cubicBezTo>
                    <a:pt x="3638" y="174"/>
                    <a:pt x="4550" y="165"/>
                    <a:pt x="5462" y="151"/>
                  </a:cubicBezTo>
                  <a:cubicBezTo>
                    <a:pt x="5720" y="151"/>
                    <a:pt x="5975" y="139"/>
                    <a:pt x="6231" y="130"/>
                  </a:cubicBezTo>
                  <a:cubicBezTo>
                    <a:pt x="6489" y="130"/>
                    <a:pt x="6744" y="115"/>
                    <a:pt x="6999" y="86"/>
                  </a:cubicBezTo>
                  <a:cubicBezTo>
                    <a:pt x="7000" y="86"/>
                    <a:pt x="7001" y="86"/>
                    <a:pt x="7001" y="86"/>
                  </a:cubicBezTo>
                  <a:cubicBezTo>
                    <a:pt x="7020" y="86"/>
                    <a:pt x="7030" y="51"/>
                    <a:pt x="7005" y="48"/>
                  </a:cubicBezTo>
                  <a:cubicBezTo>
                    <a:pt x="6779" y="25"/>
                    <a:pt x="6556" y="16"/>
                    <a:pt x="6330" y="16"/>
                  </a:cubicBezTo>
                  <a:cubicBezTo>
                    <a:pt x="6107" y="16"/>
                    <a:pt x="5884" y="7"/>
                    <a:pt x="5662" y="4"/>
                  </a:cubicBezTo>
                  <a:cubicBezTo>
                    <a:pt x="5509" y="1"/>
                    <a:pt x="5356" y="0"/>
                    <a:pt x="5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34"/>
            <p:cNvSpPr/>
            <p:nvPr/>
          </p:nvSpPr>
          <p:spPr>
            <a:xfrm>
              <a:off x="3743752" y="3173400"/>
              <a:ext cx="534955" cy="470098"/>
            </a:xfrm>
            <a:custGeom>
              <a:rect b="b" l="l" r="r" t="t"/>
              <a:pathLst>
                <a:path extrusionOk="0" h="10017" w="11399">
                  <a:moveTo>
                    <a:pt x="5101" y="0"/>
                  </a:moveTo>
                  <a:lnTo>
                    <a:pt x="4725" y="6638"/>
                  </a:lnTo>
                  <a:cubicBezTo>
                    <a:pt x="4725" y="6638"/>
                    <a:pt x="3370" y="7210"/>
                    <a:pt x="2188" y="7779"/>
                  </a:cubicBezTo>
                  <a:cubicBezTo>
                    <a:pt x="1672" y="8008"/>
                    <a:pt x="1167" y="8269"/>
                    <a:pt x="681" y="8557"/>
                  </a:cubicBezTo>
                  <a:cubicBezTo>
                    <a:pt x="302" y="8865"/>
                    <a:pt x="0" y="9850"/>
                    <a:pt x="343" y="9962"/>
                  </a:cubicBezTo>
                  <a:cubicBezTo>
                    <a:pt x="453" y="9998"/>
                    <a:pt x="1561" y="10017"/>
                    <a:pt x="3028" y="10017"/>
                  </a:cubicBezTo>
                  <a:cubicBezTo>
                    <a:pt x="6139" y="10017"/>
                    <a:pt x="10864" y="9934"/>
                    <a:pt x="11117" y="9771"/>
                  </a:cubicBezTo>
                  <a:cubicBezTo>
                    <a:pt x="11161" y="9745"/>
                    <a:pt x="11176" y="8835"/>
                    <a:pt x="11173" y="7592"/>
                  </a:cubicBezTo>
                  <a:lnTo>
                    <a:pt x="11173" y="7568"/>
                  </a:lnTo>
                  <a:cubicBezTo>
                    <a:pt x="11173" y="6779"/>
                    <a:pt x="11398" y="36"/>
                    <a:pt x="11398" y="36"/>
                  </a:cubicBezTo>
                  <a:lnTo>
                    <a:pt x="5101" y="0"/>
                  </a:ln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34"/>
            <p:cNvSpPr/>
            <p:nvPr/>
          </p:nvSpPr>
          <p:spPr>
            <a:xfrm>
              <a:off x="3743752" y="3518475"/>
              <a:ext cx="524490" cy="125022"/>
            </a:xfrm>
            <a:custGeom>
              <a:rect b="b" l="l" r="r" t="t"/>
              <a:pathLst>
                <a:path extrusionOk="0" h="2664" w="11176">
                  <a:moveTo>
                    <a:pt x="3103" y="1"/>
                  </a:moveTo>
                  <a:lnTo>
                    <a:pt x="3103" y="1"/>
                  </a:lnTo>
                  <a:cubicBezTo>
                    <a:pt x="2807" y="136"/>
                    <a:pt x="2490" y="280"/>
                    <a:pt x="2188" y="423"/>
                  </a:cubicBezTo>
                  <a:cubicBezTo>
                    <a:pt x="1672" y="652"/>
                    <a:pt x="1167" y="913"/>
                    <a:pt x="683" y="1204"/>
                  </a:cubicBezTo>
                  <a:cubicBezTo>
                    <a:pt x="302" y="1512"/>
                    <a:pt x="0" y="2497"/>
                    <a:pt x="343" y="2609"/>
                  </a:cubicBezTo>
                  <a:cubicBezTo>
                    <a:pt x="453" y="2645"/>
                    <a:pt x="1561" y="2664"/>
                    <a:pt x="3028" y="2664"/>
                  </a:cubicBezTo>
                  <a:cubicBezTo>
                    <a:pt x="6139" y="2664"/>
                    <a:pt x="10864" y="2581"/>
                    <a:pt x="11117" y="2418"/>
                  </a:cubicBezTo>
                  <a:cubicBezTo>
                    <a:pt x="11161" y="2392"/>
                    <a:pt x="11176" y="1523"/>
                    <a:pt x="11173" y="318"/>
                  </a:cubicBezTo>
                  <a:lnTo>
                    <a:pt x="11173" y="318"/>
                  </a:lnTo>
                  <a:cubicBezTo>
                    <a:pt x="9953" y="499"/>
                    <a:pt x="4128" y="1342"/>
                    <a:pt x="2484" y="1342"/>
                  </a:cubicBezTo>
                  <a:cubicBezTo>
                    <a:pt x="2401" y="1342"/>
                    <a:pt x="2328" y="1340"/>
                    <a:pt x="2267" y="1336"/>
                  </a:cubicBezTo>
                  <a:cubicBezTo>
                    <a:pt x="901" y="1230"/>
                    <a:pt x="3004" y="54"/>
                    <a:pt x="31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34"/>
            <p:cNvSpPr/>
            <p:nvPr/>
          </p:nvSpPr>
          <p:spPr>
            <a:xfrm>
              <a:off x="3929688" y="2258551"/>
              <a:ext cx="983043" cy="1210841"/>
            </a:xfrm>
            <a:custGeom>
              <a:rect b="b" l="l" r="r" t="t"/>
              <a:pathLst>
                <a:path extrusionOk="0" h="25801" w="20947">
                  <a:moveTo>
                    <a:pt x="18803" y="0"/>
                  </a:moveTo>
                  <a:lnTo>
                    <a:pt x="12282" y="124"/>
                  </a:lnTo>
                  <a:cubicBezTo>
                    <a:pt x="12282" y="124"/>
                    <a:pt x="11402" y="2159"/>
                    <a:pt x="11255" y="2778"/>
                  </a:cubicBezTo>
                  <a:cubicBezTo>
                    <a:pt x="11255" y="2778"/>
                    <a:pt x="4178" y="4711"/>
                    <a:pt x="2209" y="7207"/>
                  </a:cubicBezTo>
                  <a:cubicBezTo>
                    <a:pt x="1" y="10006"/>
                    <a:pt x="558" y="25801"/>
                    <a:pt x="558" y="25801"/>
                  </a:cubicBezTo>
                  <a:lnTo>
                    <a:pt x="7821" y="25774"/>
                  </a:lnTo>
                  <a:cubicBezTo>
                    <a:pt x="7821" y="25774"/>
                    <a:pt x="6988" y="11522"/>
                    <a:pt x="8346" y="10528"/>
                  </a:cubicBezTo>
                  <a:cubicBezTo>
                    <a:pt x="9525" y="9665"/>
                    <a:pt x="15538" y="9451"/>
                    <a:pt x="18524" y="7295"/>
                  </a:cubicBezTo>
                  <a:cubicBezTo>
                    <a:pt x="20947" y="5544"/>
                    <a:pt x="18803" y="0"/>
                    <a:pt x="188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34"/>
            <p:cNvSpPr/>
            <p:nvPr/>
          </p:nvSpPr>
          <p:spPr>
            <a:xfrm>
              <a:off x="3965918" y="3407580"/>
              <a:ext cx="324052" cy="8400"/>
            </a:xfrm>
            <a:custGeom>
              <a:rect b="b" l="l" r="r" t="t"/>
              <a:pathLst>
                <a:path extrusionOk="0" h="179" w="6905">
                  <a:moveTo>
                    <a:pt x="5116" y="0"/>
                  </a:moveTo>
                  <a:cubicBezTo>
                    <a:pt x="4817" y="0"/>
                    <a:pt x="4517" y="6"/>
                    <a:pt x="4218" y="6"/>
                  </a:cubicBezTo>
                  <a:cubicBezTo>
                    <a:pt x="3321" y="6"/>
                    <a:pt x="2429" y="14"/>
                    <a:pt x="1525" y="35"/>
                  </a:cubicBezTo>
                  <a:cubicBezTo>
                    <a:pt x="1273" y="35"/>
                    <a:pt x="1024" y="44"/>
                    <a:pt x="772" y="56"/>
                  </a:cubicBezTo>
                  <a:cubicBezTo>
                    <a:pt x="519" y="67"/>
                    <a:pt x="264" y="67"/>
                    <a:pt x="15" y="102"/>
                  </a:cubicBezTo>
                  <a:cubicBezTo>
                    <a:pt x="6" y="102"/>
                    <a:pt x="0" y="120"/>
                    <a:pt x="15" y="120"/>
                  </a:cubicBezTo>
                  <a:cubicBezTo>
                    <a:pt x="372" y="156"/>
                    <a:pt x="731" y="172"/>
                    <a:pt x="1090" y="172"/>
                  </a:cubicBezTo>
                  <a:cubicBezTo>
                    <a:pt x="1171" y="172"/>
                    <a:pt x="1251" y="172"/>
                    <a:pt x="1332" y="170"/>
                  </a:cubicBezTo>
                  <a:cubicBezTo>
                    <a:pt x="1781" y="170"/>
                    <a:pt x="2229" y="179"/>
                    <a:pt x="2678" y="179"/>
                  </a:cubicBezTo>
                  <a:cubicBezTo>
                    <a:pt x="3576" y="179"/>
                    <a:pt x="4473" y="173"/>
                    <a:pt x="5371" y="161"/>
                  </a:cubicBezTo>
                  <a:cubicBezTo>
                    <a:pt x="5623" y="161"/>
                    <a:pt x="5875" y="149"/>
                    <a:pt x="6125" y="144"/>
                  </a:cubicBezTo>
                  <a:cubicBezTo>
                    <a:pt x="6377" y="141"/>
                    <a:pt x="6629" y="126"/>
                    <a:pt x="6882" y="100"/>
                  </a:cubicBezTo>
                  <a:cubicBezTo>
                    <a:pt x="6896" y="94"/>
                    <a:pt x="6905" y="56"/>
                    <a:pt x="6876" y="50"/>
                  </a:cubicBezTo>
                  <a:cubicBezTo>
                    <a:pt x="6656" y="26"/>
                    <a:pt x="6436" y="17"/>
                    <a:pt x="6216" y="17"/>
                  </a:cubicBezTo>
                  <a:lnTo>
                    <a:pt x="5565" y="6"/>
                  </a:lnTo>
                  <a:cubicBezTo>
                    <a:pt x="5415" y="2"/>
                    <a:pt x="5265" y="0"/>
                    <a:pt x="5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34"/>
            <p:cNvSpPr/>
            <p:nvPr/>
          </p:nvSpPr>
          <p:spPr>
            <a:xfrm>
              <a:off x="3948694" y="2388499"/>
              <a:ext cx="515338" cy="1061650"/>
            </a:xfrm>
            <a:custGeom>
              <a:rect b="b" l="l" r="r" t="t"/>
              <a:pathLst>
                <a:path extrusionOk="0" h="22622" w="10981">
                  <a:moveTo>
                    <a:pt x="10913" y="0"/>
                  </a:moveTo>
                  <a:cubicBezTo>
                    <a:pt x="10896" y="0"/>
                    <a:pt x="10875" y="3"/>
                    <a:pt x="10850" y="9"/>
                  </a:cubicBezTo>
                  <a:cubicBezTo>
                    <a:pt x="9003" y="572"/>
                    <a:pt x="7187" y="1241"/>
                    <a:pt x="5412" y="2010"/>
                  </a:cubicBezTo>
                  <a:cubicBezTo>
                    <a:pt x="4603" y="2344"/>
                    <a:pt x="3820" y="2746"/>
                    <a:pt x="3075" y="3209"/>
                  </a:cubicBezTo>
                  <a:cubicBezTo>
                    <a:pt x="2397" y="3649"/>
                    <a:pt x="1837" y="4251"/>
                    <a:pt x="1450" y="4960"/>
                  </a:cubicBezTo>
                  <a:cubicBezTo>
                    <a:pt x="1083" y="5685"/>
                    <a:pt x="837" y="6459"/>
                    <a:pt x="716" y="7263"/>
                  </a:cubicBezTo>
                  <a:cubicBezTo>
                    <a:pt x="564" y="8134"/>
                    <a:pt x="487" y="9020"/>
                    <a:pt x="405" y="9900"/>
                  </a:cubicBezTo>
                  <a:cubicBezTo>
                    <a:pt x="221" y="11883"/>
                    <a:pt x="91" y="13871"/>
                    <a:pt x="48" y="15863"/>
                  </a:cubicBezTo>
                  <a:cubicBezTo>
                    <a:pt x="1" y="17852"/>
                    <a:pt x="33" y="19858"/>
                    <a:pt x="130" y="21856"/>
                  </a:cubicBezTo>
                  <a:cubicBezTo>
                    <a:pt x="141" y="22105"/>
                    <a:pt x="159" y="22357"/>
                    <a:pt x="174" y="22609"/>
                  </a:cubicBezTo>
                  <a:cubicBezTo>
                    <a:pt x="174" y="22615"/>
                    <a:pt x="179" y="22621"/>
                    <a:pt x="185" y="22621"/>
                  </a:cubicBezTo>
                  <a:cubicBezTo>
                    <a:pt x="194" y="22621"/>
                    <a:pt x="200" y="22615"/>
                    <a:pt x="200" y="22609"/>
                  </a:cubicBezTo>
                  <a:cubicBezTo>
                    <a:pt x="127" y="20644"/>
                    <a:pt x="138" y="18667"/>
                    <a:pt x="188" y="16699"/>
                  </a:cubicBezTo>
                  <a:cubicBezTo>
                    <a:pt x="238" y="14734"/>
                    <a:pt x="341" y="12766"/>
                    <a:pt x="505" y="10803"/>
                  </a:cubicBezTo>
                  <a:cubicBezTo>
                    <a:pt x="581" y="9865"/>
                    <a:pt x="666" y="8923"/>
                    <a:pt x="790" y="7987"/>
                  </a:cubicBezTo>
                  <a:cubicBezTo>
                    <a:pt x="875" y="7187"/>
                    <a:pt x="1059" y="6401"/>
                    <a:pt x="1338" y="5644"/>
                  </a:cubicBezTo>
                  <a:cubicBezTo>
                    <a:pt x="1623" y="4887"/>
                    <a:pt x="2101" y="4218"/>
                    <a:pt x="2726" y="3702"/>
                  </a:cubicBezTo>
                  <a:cubicBezTo>
                    <a:pt x="3377" y="3174"/>
                    <a:pt x="4139" y="2804"/>
                    <a:pt x="4896" y="2455"/>
                  </a:cubicBezTo>
                  <a:cubicBezTo>
                    <a:pt x="6644" y="1658"/>
                    <a:pt x="10677" y="144"/>
                    <a:pt x="10894" y="71"/>
                  </a:cubicBezTo>
                  <a:cubicBezTo>
                    <a:pt x="10980" y="38"/>
                    <a:pt x="10976" y="0"/>
                    <a:pt x="109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34"/>
            <p:cNvSpPr/>
            <p:nvPr/>
          </p:nvSpPr>
          <p:spPr>
            <a:xfrm>
              <a:off x="4678968" y="2281406"/>
              <a:ext cx="95831" cy="100946"/>
            </a:xfrm>
            <a:custGeom>
              <a:rect b="b" l="l" r="r" t="t"/>
              <a:pathLst>
                <a:path extrusionOk="0" h="2151" w="2042">
                  <a:moveTo>
                    <a:pt x="41" y="0"/>
                  </a:moveTo>
                  <a:cubicBezTo>
                    <a:pt x="38" y="3"/>
                    <a:pt x="32" y="6"/>
                    <a:pt x="32" y="12"/>
                  </a:cubicBezTo>
                  <a:cubicBezTo>
                    <a:pt x="32" y="173"/>
                    <a:pt x="0" y="338"/>
                    <a:pt x="0" y="508"/>
                  </a:cubicBezTo>
                  <a:cubicBezTo>
                    <a:pt x="3" y="657"/>
                    <a:pt x="18" y="804"/>
                    <a:pt x="50" y="948"/>
                  </a:cubicBezTo>
                  <a:cubicBezTo>
                    <a:pt x="100" y="1209"/>
                    <a:pt x="223" y="1449"/>
                    <a:pt x="405" y="1643"/>
                  </a:cubicBezTo>
                  <a:cubicBezTo>
                    <a:pt x="604" y="1825"/>
                    <a:pt x="848" y="1945"/>
                    <a:pt x="1109" y="1995"/>
                  </a:cubicBezTo>
                  <a:cubicBezTo>
                    <a:pt x="1402" y="2074"/>
                    <a:pt x="1704" y="2127"/>
                    <a:pt x="2009" y="2150"/>
                  </a:cubicBezTo>
                  <a:cubicBezTo>
                    <a:pt x="2011" y="2151"/>
                    <a:pt x="2013" y="2151"/>
                    <a:pt x="2015" y="2151"/>
                  </a:cubicBezTo>
                  <a:cubicBezTo>
                    <a:pt x="2042" y="2151"/>
                    <a:pt x="2040" y="2111"/>
                    <a:pt x="2015" y="2100"/>
                  </a:cubicBezTo>
                  <a:cubicBezTo>
                    <a:pt x="1525" y="1936"/>
                    <a:pt x="942" y="1872"/>
                    <a:pt x="552" y="1511"/>
                  </a:cubicBezTo>
                  <a:cubicBezTo>
                    <a:pt x="376" y="1338"/>
                    <a:pt x="252" y="1121"/>
                    <a:pt x="194" y="883"/>
                  </a:cubicBezTo>
                  <a:cubicBezTo>
                    <a:pt x="156" y="745"/>
                    <a:pt x="129" y="605"/>
                    <a:pt x="112" y="464"/>
                  </a:cubicBezTo>
                  <a:cubicBezTo>
                    <a:pt x="88" y="314"/>
                    <a:pt x="71" y="162"/>
                    <a:pt x="59" y="12"/>
                  </a:cubicBezTo>
                  <a:cubicBezTo>
                    <a:pt x="59" y="3"/>
                    <a:pt x="50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34"/>
            <p:cNvSpPr/>
            <p:nvPr/>
          </p:nvSpPr>
          <p:spPr>
            <a:xfrm>
              <a:off x="4363459" y="1578304"/>
              <a:ext cx="389613" cy="329261"/>
            </a:xfrm>
            <a:custGeom>
              <a:rect b="b" l="l" r="r" t="t"/>
              <a:pathLst>
                <a:path extrusionOk="0" h="7016" w="8302">
                  <a:moveTo>
                    <a:pt x="4120" y="1"/>
                  </a:moveTo>
                  <a:cubicBezTo>
                    <a:pt x="2334" y="1"/>
                    <a:pt x="2057" y="1884"/>
                    <a:pt x="1913" y="2164"/>
                  </a:cubicBezTo>
                  <a:cubicBezTo>
                    <a:pt x="1754" y="2478"/>
                    <a:pt x="0" y="3860"/>
                    <a:pt x="511" y="4930"/>
                  </a:cubicBezTo>
                  <a:cubicBezTo>
                    <a:pt x="778" y="5543"/>
                    <a:pt x="1335" y="5980"/>
                    <a:pt x="1995" y="6095"/>
                  </a:cubicBezTo>
                  <a:lnTo>
                    <a:pt x="1778" y="5408"/>
                  </a:lnTo>
                  <a:lnTo>
                    <a:pt x="1778" y="5408"/>
                  </a:lnTo>
                  <a:cubicBezTo>
                    <a:pt x="2010" y="5804"/>
                    <a:pt x="2338" y="6133"/>
                    <a:pt x="2734" y="6365"/>
                  </a:cubicBezTo>
                  <a:cubicBezTo>
                    <a:pt x="3287" y="6691"/>
                    <a:pt x="4280" y="7015"/>
                    <a:pt x="5184" y="7015"/>
                  </a:cubicBezTo>
                  <a:cubicBezTo>
                    <a:pt x="5369" y="7015"/>
                    <a:pt x="5550" y="7002"/>
                    <a:pt x="5723" y="6972"/>
                  </a:cubicBezTo>
                  <a:cubicBezTo>
                    <a:pt x="6741" y="6796"/>
                    <a:pt x="7078" y="6224"/>
                    <a:pt x="7078" y="6224"/>
                  </a:cubicBezTo>
                  <a:lnTo>
                    <a:pt x="7078" y="6224"/>
                  </a:lnTo>
                  <a:lnTo>
                    <a:pt x="6961" y="6678"/>
                  </a:lnTo>
                  <a:cubicBezTo>
                    <a:pt x="7445" y="6543"/>
                    <a:pt x="7829" y="6180"/>
                    <a:pt x="7993" y="5705"/>
                  </a:cubicBezTo>
                  <a:cubicBezTo>
                    <a:pt x="8301" y="4886"/>
                    <a:pt x="7503" y="3291"/>
                    <a:pt x="7503" y="3291"/>
                  </a:cubicBezTo>
                  <a:cubicBezTo>
                    <a:pt x="7503" y="3291"/>
                    <a:pt x="7333" y="1748"/>
                    <a:pt x="6459" y="759"/>
                  </a:cubicBezTo>
                  <a:cubicBezTo>
                    <a:pt x="5900" y="126"/>
                    <a:pt x="4970" y="87"/>
                    <a:pt x="4843" y="87"/>
                  </a:cubicBezTo>
                  <a:cubicBezTo>
                    <a:pt x="4834" y="87"/>
                    <a:pt x="4829" y="87"/>
                    <a:pt x="4828" y="87"/>
                  </a:cubicBezTo>
                  <a:cubicBezTo>
                    <a:pt x="4569" y="28"/>
                    <a:pt x="4334" y="1"/>
                    <a:pt x="4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34"/>
            <p:cNvSpPr/>
            <p:nvPr/>
          </p:nvSpPr>
          <p:spPr>
            <a:xfrm>
              <a:off x="4704686" y="1717169"/>
              <a:ext cx="53735" cy="173594"/>
            </a:xfrm>
            <a:custGeom>
              <a:rect b="b" l="l" r="r" t="t"/>
              <a:pathLst>
                <a:path extrusionOk="0" h="3699" w="1145">
                  <a:moveTo>
                    <a:pt x="24" y="1"/>
                  </a:moveTo>
                  <a:cubicBezTo>
                    <a:pt x="12" y="1"/>
                    <a:pt x="1" y="12"/>
                    <a:pt x="7" y="24"/>
                  </a:cubicBezTo>
                  <a:cubicBezTo>
                    <a:pt x="180" y="376"/>
                    <a:pt x="385" y="713"/>
                    <a:pt x="561" y="1059"/>
                  </a:cubicBezTo>
                  <a:cubicBezTo>
                    <a:pt x="758" y="1387"/>
                    <a:pt x="892" y="1751"/>
                    <a:pt x="957" y="2127"/>
                  </a:cubicBezTo>
                  <a:cubicBezTo>
                    <a:pt x="992" y="2443"/>
                    <a:pt x="916" y="2766"/>
                    <a:pt x="746" y="3036"/>
                  </a:cubicBezTo>
                  <a:cubicBezTo>
                    <a:pt x="561" y="3297"/>
                    <a:pt x="326" y="3514"/>
                    <a:pt x="54" y="3672"/>
                  </a:cubicBezTo>
                  <a:cubicBezTo>
                    <a:pt x="42" y="3681"/>
                    <a:pt x="47" y="3699"/>
                    <a:pt x="53" y="3699"/>
                  </a:cubicBezTo>
                  <a:cubicBezTo>
                    <a:pt x="55" y="3699"/>
                    <a:pt x="57" y="3697"/>
                    <a:pt x="59" y="3693"/>
                  </a:cubicBezTo>
                  <a:cubicBezTo>
                    <a:pt x="303" y="3558"/>
                    <a:pt x="529" y="3391"/>
                    <a:pt x="731" y="3197"/>
                  </a:cubicBezTo>
                  <a:cubicBezTo>
                    <a:pt x="895" y="3018"/>
                    <a:pt x="1016" y="2804"/>
                    <a:pt x="1077" y="2570"/>
                  </a:cubicBezTo>
                  <a:cubicBezTo>
                    <a:pt x="1145" y="2282"/>
                    <a:pt x="1127" y="1983"/>
                    <a:pt x="1027" y="1704"/>
                  </a:cubicBezTo>
                  <a:cubicBezTo>
                    <a:pt x="916" y="1405"/>
                    <a:pt x="772" y="1118"/>
                    <a:pt x="599" y="848"/>
                  </a:cubicBezTo>
                  <a:cubicBezTo>
                    <a:pt x="429" y="557"/>
                    <a:pt x="241" y="276"/>
                    <a:pt x="39" y="9"/>
                  </a:cubicBezTo>
                  <a:cubicBezTo>
                    <a:pt x="35" y="3"/>
                    <a:pt x="30" y="1"/>
                    <a:pt x="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34"/>
            <p:cNvSpPr/>
            <p:nvPr/>
          </p:nvSpPr>
          <p:spPr>
            <a:xfrm>
              <a:off x="4372798" y="1607776"/>
              <a:ext cx="128260" cy="235401"/>
            </a:xfrm>
            <a:custGeom>
              <a:rect b="b" l="l" r="r" t="t"/>
              <a:pathLst>
                <a:path extrusionOk="0" h="5016" w="2733">
                  <a:moveTo>
                    <a:pt x="2719" y="0"/>
                  </a:moveTo>
                  <a:cubicBezTo>
                    <a:pt x="2717" y="0"/>
                    <a:pt x="2714" y="2"/>
                    <a:pt x="2711" y="5"/>
                  </a:cubicBezTo>
                  <a:cubicBezTo>
                    <a:pt x="2356" y="334"/>
                    <a:pt x="2130" y="771"/>
                    <a:pt x="1852" y="1161"/>
                  </a:cubicBezTo>
                  <a:cubicBezTo>
                    <a:pt x="1335" y="1879"/>
                    <a:pt x="526" y="2375"/>
                    <a:pt x="177" y="3217"/>
                  </a:cubicBezTo>
                  <a:cubicBezTo>
                    <a:pt x="27" y="3554"/>
                    <a:pt x="1" y="3938"/>
                    <a:pt x="109" y="4293"/>
                  </a:cubicBezTo>
                  <a:cubicBezTo>
                    <a:pt x="212" y="4610"/>
                    <a:pt x="441" y="4871"/>
                    <a:pt x="740" y="5015"/>
                  </a:cubicBezTo>
                  <a:cubicBezTo>
                    <a:pt x="741" y="5015"/>
                    <a:pt x="742" y="5016"/>
                    <a:pt x="743" y="5016"/>
                  </a:cubicBezTo>
                  <a:cubicBezTo>
                    <a:pt x="754" y="5016"/>
                    <a:pt x="765" y="4991"/>
                    <a:pt x="752" y="4991"/>
                  </a:cubicBezTo>
                  <a:cubicBezTo>
                    <a:pt x="373" y="4851"/>
                    <a:pt x="177" y="4420"/>
                    <a:pt x="147" y="4038"/>
                  </a:cubicBezTo>
                  <a:cubicBezTo>
                    <a:pt x="89" y="3214"/>
                    <a:pt x="716" y="2560"/>
                    <a:pt x="1239" y="2008"/>
                  </a:cubicBezTo>
                  <a:cubicBezTo>
                    <a:pt x="1535" y="1715"/>
                    <a:pt x="1802" y="1390"/>
                    <a:pt x="2033" y="1043"/>
                  </a:cubicBezTo>
                  <a:cubicBezTo>
                    <a:pt x="2251" y="691"/>
                    <a:pt x="2435" y="319"/>
                    <a:pt x="2726" y="20"/>
                  </a:cubicBezTo>
                  <a:cubicBezTo>
                    <a:pt x="2732" y="9"/>
                    <a:pt x="2726" y="0"/>
                    <a:pt x="2719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34"/>
            <p:cNvSpPr/>
            <p:nvPr/>
          </p:nvSpPr>
          <p:spPr>
            <a:xfrm>
              <a:off x="4378571" y="1666015"/>
              <a:ext cx="90106" cy="186124"/>
            </a:xfrm>
            <a:custGeom>
              <a:rect b="b" l="l" r="r" t="t"/>
              <a:pathLst>
                <a:path extrusionOk="0" h="3966" w="1920">
                  <a:moveTo>
                    <a:pt x="1904" y="0"/>
                  </a:moveTo>
                  <a:cubicBezTo>
                    <a:pt x="1901" y="0"/>
                    <a:pt x="1898" y="2"/>
                    <a:pt x="1896" y="5"/>
                  </a:cubicBezTo>
                  <a:cubicBezTo>
                    <a:pt x="1676" y="319"/>
                    <a:pt x="1350" y="492"/>
                    <a:pt x="1025" y="676"/>
                  </a:cubicBezTo>
                  <a:cubicBezTo>
                    <a:pt x="734" y="823"/>
                    <a:pt x="482" y="1031"/>
                    <a:pt x="280" y="1284"/>
                  </a:cubicBezTo>
                  <a:cubicBezTo>
                    <a:pt x="98" y="1556"/>
                    <a:pt x="1" y="1876"/>
                    <a:pt x="7" y="2205"/>
                  </a:cubicBezTo>
                  <a:cubicBezTo>
                    <a:pt x="7" y="2929"/>
                    <a:pt x="482" y="3548"/>
                    <a:pt x="1036" y="3965"/>
                  </a:cubicBezTo>
                  <a:cubicBezTo>
                    <a:pt x="1037" y="3965"/>
                    <a:pt x="1038" y="3965"/>
                    <a:pt x="1038" y="3965"/>
                  </a:cubicBezTo>
                  <a:cubicBezTo>
                    <a:pt x="1042" y="3965"/>
                    <a:pt x="1042" y="3956"/>
                    <a:pt x="1042" y="3956"/>
                  </a:cubicBezTo>
                  <a:cubicBezTo>
                    <a:pt x="717" y="3706"/>
                    <a:pt x="456" y="3384"/>
                    <a:pt x="280" y="3011"/>
                  </a:cubicBezTo>
                  <a:cubicBezTo>
                    <a:pt x="4" y="2404"/>
                    <a:pt x="51" y="1659"/>
                    <a:pt x="538" y="1172"/>
                  </a:cubicBezTo>
                  <a:cubicBezTo>
                    <a:pt x="966" y="747"/>
                    <a:pt x="1570" y="536"/>
                    <a:pt x="1913" y="22"/>
                  </a:cubicBezTo>
                  <a:cubicBezTo>
                    <a:pt x="1920" y="10"/>
                    <a:pt x="1912" y="0"/>
                    <a:pt x="19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34"/>
            <p:cNvSpPr/>
            <p:nvPr/>
          </p:nvSpPr>
          <p:spPr>
            <a:xfrm>
              <a:off x="4085588" y="1769355"/>
              <a:ext cx="537489" cy="346578"/>
            </a:xfrm>
            <a:custGeom>
              <a:rect b="b" l="l" r="r" t="t"/>
              <a:pathLst>
                <a:path extrusionOk="0" h="7385" w="11453">
                  <a:moveTo>
                    <a:pt x="3382" y="0"/>
                  </a:moveTo>
                  <a:cubicBezTo>
                    <a:pt x="2400" y="0"/>
                    <a:pt x="1" y="733"/>
                    <a:pt x="43" y="1164"/>
                  </a:cubicBezTo>
                  <a:cubicBezTo>
                    <a:pt x="155" y="2343"/>
                    <a:pt x="2616" y="6910"/>
                    <a:pt x="3680" y="7324"/>
                  </a:cubicBezTo>
                  <a:cubicBezTo>
                    <a:pt x="3785" y="7365"/>
                    <a:pt x="3908" y="7384"/>
                    <a:pt x="4048" y="7384"/>
                  </a:cubicBezTo>
                  <a:cubicBezTo>
                    <a:pt x="5330" y="7384"/>
                    <a:pt x="8000" y="5738"/>
                    <a:pt x="10333" y="3669"/>
                  </a:cubicBezTo>
                  <a:cubicBezTo>
                    <a:pt x="11453" y="2679"/>
                    <a:pt x="11139" y="2045"/>
                    <a:pt x="10344" y="2045"/>
                  </a:cubicBezTo>
                  <a:cubicBezTo>
                    <a:pt x="10169" y="2045"/>
                    <a:pt x="9970" y="2076"/>
                    <a:pt x="9758" y="2141"/>
                  </a:cubicBezTo>
                  <a:cubicBezTo>
                    <a:pt x="8065" y="2653"/>
                    <a:pt x="5878" y="3560"/>
                    <a:pt x="5418" y="3560"/>
                  </a:cubicBezTo>
                  <a:cubicBezTo>
                    <a:pt x="5380" y="3560"/>
                    <a:pt x="5354" y="3553"/>
                    <a:pt x="5341" y="3540"/>
                  </a:cubicBezTo>
                  <a:cubicBezTo>
                    <a:pt x="5103" y="3303"/>
                    <a:pt x="4170" y="425"/>
                    <a:pt x="3751" y="76"/>
                  </a:cubicBezTo>
                  <a:cubicBezTo>
                    <a:pt x="3687" y="24"/>
                    <a:pt x="3557" y="0"/>
                    <a:pt x="3382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34"/>
            <p:cNvSpPr/>
            <p:nvPr/>
          </p:nvSpPr>
          <p:spPr>
            <a:xfrm>
              <a:off x="4031713" y="1530623"/>
              <a:ext cx="246007" cy="323958"/>
            </a:xfrm>
            <a:custGeom>
              <a:rect b="b" l="l" r="r" t="t"/>
              <a:pathLst>
                <a:path extrusionOk="0" h="6903" w="5242">
                  <a:moveTo>
                    <a:pt x="3050" y="0"/>
                  </a:moveTo>
                  <a:cubicBezTo>
                    <a:pt x="3042" y="0"/>
                    <a:pt x="3035" y="0"/>
                    <a:pt x="3027" y="1"/>
                  </a:cubicBezTo>
                  <a:cubicBezTo>
                    <a:pt x="2496" y="27"/>
                    <a:pt x="2332" y="878"/>
                    <a:pt x="2332" y="878"/>
                  </a:cubicBezTo>
                  <a:cubicBezTo>
                    <a:pt x="2332" y="878"/>
                    <a:pt x="2258" y="41"/>
                    <a:pt x="1778" y="41"/>
                  </a:cubicBezTo>
                  <a:cubicBezTo>
                    <a:pt x="1761" y="41"/>
                    <a:pt x="1743" y="42"/>
                    <a:pt x="1725" y="45"/>
                  </a:cubicBezTo>
                  <a:cubicBezTo>
                    <a:pt x="1200" y="112"/>
                    <a:pt x="1100" y="948"/>
                    <a:pt x="1100" y="948"/>
                  </a:cubicBezTo>
                  <a:cubicBezTo>
                    <a:pt x="1100" y="948"/>
                    <a:pt x="1056" y="464"/>
                    <a:pt x="654" y="464"/>
                  </a:cubicBezTo>
                  <a:cubicBezTo>
                    <a:pt x="615" y="464"/>
                    <a:pt x="572" y="468"/>
                    <a:pt x="525" y="479"/>
                  </a:cubicBezTo>
                  <a:cubicBezTo>
                    <a:pt x="0" y="596"/>
                    <a:pt x="88" y="2567"/>
                    <a:pt x="165" y="3245"/>
                  </a:cubicBezTo>
                  <a:cubicBezTo>
                    <a:pt x="241" y="3925"/>
                    <a:pt x="1144" y="6427"/>
                    <a:pt x="1358" y="6902"/>
                  </a:cubicBezTo>
                  <a:lnTo>
                    <a:pt x="5242" y="6005"/>
                  </a:lnTo>
                  <a:cubicBezTo>
                    <a:pt x="5242" y="6005"/>
                    <a:pt x="4383" y="2793"/>
                    <a:pt x="4353" y="2629"/>
                  </a:cubicBezTo>
                  <a:cubicBezTo>
                    <a:pt x="4209" y="1890"/>
                    <a:pt x="4585" y="458"/>
                    <a:pt x="4045" y="265"/>
                  </a:cubicBezTo>
                  <a:cubicBezTo>
                    <a:pt x="4004" y="250"/>
                    <a:pt x="3965" y="243"/>
                    <a:pt x="3929" y="243"/>
                  </a:cubicBezTo>
                  <a:cubicBezTo>
                    <a:pt x="3580" y="243"/>
                    <a:pt x="3488" y="889"/>
                    <a:pt x="3488" y="889"/>
                  </a:cubicBezTo>
                  <a:cubicBezTo>
                    <a:pt x="3488" y="889"/>
                    <a:pt x="3559" y="0"/>
                    <a:pt x="3050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34"/>
            <p:cNvSpPr/>
            <p:nvPr/>
          </p:nvSpPr>
          <p:spPr>
            <a:xfrm>
              <a:off x="4172643" y="1566477"/>
              <a:ext cx="28580" cy="124083"/>
            </a:xfrm>
            <a:custGeom>
              <a:rect b="b" l="l" r="r" t="t"/>
              <a:pathLst>
                <a:path extrusionOk="0" h="2644" w="609">
                  <a:moveTo>
                    <a:pt x="476" y="0"/>
                  </a:moveTo>
                  <a:cubicBezTo>
                    <a:pt x="466" y="0"/>
                    <a:pt x="454" y="9"/>
                    <a:pt x="444" y="29"/>
                  </a:cubicBezTo>
                  <a:cubicBezTo>
                    <a:pt x="1" y="1043"/>
                    <a:pt x="171" y="1665"/>
                    <a:pt x="579" y="2633"/>
                  </a:cubicBezTo>
                  <a:cubicBezTo>
                    <a:pt x="582" y="2640"/>
                    <a:pt x="586" y="2643"/>
                    <a:pt x="591" y="2643"/>
                  </a:cubicBezTo>
                  <a:cubicBezTo>
                    <a:pt x="599" y="2643"/>
                    <a:pt x="608" y="2632"/>
                    <a:pt x="608" y="2619"/>
                  </a:cubicBezTo>
                  <a:cubicBezTo>
                    <a:pt x="285" y="1601"/>
                    <a:pt x="221" y="1096"/>
                    <a:pt x="497" y="46"/>
                  </a:cubicBezTo>
                  <a:cubicBezTo>
                    <a:pt x="502" y="17"/>
                    <a:pt x="491" y="0"/>
                    <a:pt x="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34"/>
            <p:cNvSpPr/>
            <p:nvPr/>
          </p:nvSpPr>
          <p:spPr>
            <a:xfrm>
              <a:off x="4124212" y="1566102"/>
              <a:ext cx="24826" cy="131826"/>
            </a:xfrm>
            <a:custGeom>
              <a:rect b="b" l="l" r="r" t="t"/>
              <a:pathLst>
                <a:path extrusionOk="0" h="2809" w="529">
                  <a:moveTo>
                    <a:pt x="370" y="0"/>
                  </a:moveTo>
                  <a:cubicBezTo>
                    <a:pt x="358" y="0"/>
                    <a:pt x="345" y="10"/>
                    <a:pt x="341" y="28"/>
                  </a:cubicBezTo>
                  <a:cubicBezTo>
                    <a:pt x="0" y="1119"/>
                    <a:pt x="156" y="1747"/>
                    <a:pt x="502" y="2794"/>
                  </a:cubicBezTo>
                  <a:cubicBezTo>
                    <a:pt x="502" y="2803"/>
                    <a:pt x="508" y="2808"/>
                    <a:pt x="517" y="2808"/>
                  </a:cubicBezTo>
                  <a:cubicBezTo>
                    <a:pt x="523" y="2808"/>
                    <a:pt x="528" y="2803"/>
                    <a:pt x="528" y="2794"/>
                  </a:cubicBezTo>
                  <a:cubicBezTo>
                    <a:pt x="267" y="1706"/>
                    <a:pt x="206" y="1154"/>
                    <a:pt x="391" y="39"/>
                  </a:cubicBezTo>
                  <a:cubicBezTo>
                    <a:pt x="395" y="13"/>
                    <a:pt x="383" y="0"/>
                    <a:pt x="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34"/>
            <p:cNvSpPr/>
            <p:nvPr/>
          </p:nvSpPr>
          <p:spPr>
            <a:xfrm>
              <a:off x="4071603" y="1575253"/>
              <a:ext cx="28158" cy="131498"/>
            </a:xfrm>
            <a:custGeom>
              <a:rect b="b" l="l" r="r" t="t"/>
              <a:pathLst>
                <a:path extrusionOk="0" h="2802" w="600">
                  <a:moveTo>
                    <a:pt x="261" y="1"/>
                  </a:moveTo>
                  <a:cubicBezTo>
                    <a:pt x="253" y="1"/>
                    <a:pt x="242" y="18"/>
                    <a:pt x="233" y="53"/>
                  </a:cubicBezTo>
                  <a:cubicBezTo>
                    <a:pt x="1" y="1029"/>
                    <a:pt x="60" y="1786"/>
                    <a:pt x="558" y="2792"/>
                  </a:cubicBezTo>
                  <a:cubicBezTo>
                    <a:pt x="563" y="2797"/>
                    <a:pt x="570" y="2802"/>
                    <a:pt x="577" y="2802"/>
                  </a:cubicBezTo>
                  <a:cubicBezTo>
                    <a:pt x="578" y="2802"/>
                    <a:pt x="580" y="2802"/>
                    <a:pt x="582" y="2801"/>
                  </a:cubicBezTo>
                  <a:cubicBezTo>
                    <a:pt x="593" y="2798"/>
                    <a:pt x="599" y="2786"/>
                    <a:pt x="596" y="2775"/>
                  </a:cubicBezTo>
                  <a:cubicBezTo>
                    <a:pt x="212" y="1751"/>
                    <a:pt x="168" y="1144"/>
                    <a:pt x="271" y="50"/>
                  </a:cubicBezTo>
                  <a:cubicBezTo>
                    <a:pt x="274" y="17"/>
                    <a:pt x="269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34"/>
            <p:cNvSpPr/>
            <p:nvPr/>
          </p:nvSpPr>
          <p:spPr>
            <a:xfrm>
              <a:off x="4154622" y="1617865"/>
              <a:ext cx="173453" cy="224889"/>
            </a:xfrm>
            <a:custGeom>
              <a:rect b="b" l="l" r="r" t="t"/>
              <a:pathLst>
                <a:path extrusionOk="0" h="4792" w="3696">
                  <a:moveTo>
                    <a:pt x="2873" y="1"/>
                  </a:moveTo>
                  <a:cubicBezTo>
                    <a:pt x="2869" y="1"/>
                    <a:pt x="2865" y="1"/>
                    <a:pt x="2861" y="1"/>
                  </a:cubicBezTo>
                  <a:cubicBezTo>
                    <a:pt x="2183" y="51"/>
                    <a:pt x="2092" y="1477"/>
                    <a:pt x="2136" y="2181"/>
                  </a:cubicBezTo>
                  <a:cubicBezTo>
                    <a:pt x="2136" y="2181"/>
                    <a:pt x="573" y="2295"/>
                    <a:pt x="288" y="3301"/>
                  </a:cubicBezTo>
                  <a:cubicBezTo>
                    <a:pt x="1" y="4310"/>
                    <a:pt x="2849" y="4791"/>
                    <a:pt x="2849" y="4791"/>
                  </a:cubicBezTo>
                  <a:cubicBezTo>
                    <a:pt x="2849" y="4791"/>
                    <a:pt x="3430" y="3562"/>
                    <a:pt x="3562" y="2967"/>
                  </a:cubicBezTo>
                  <a:cubicBezTo>
                    <a:pt x="3695" y="2376"/>
                    <a:pt x="3388" y="1"/>
                    <a:pt x="287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34"/>
            <p:cNvSpPr/>
            <p:nvPr/>
          </p:nvSpPr>
          <p:spPr>
            <a:xfrm>
              <a:off x="4165510" y="1621151"/>
              <a:ext cx="114932" cy="150598"/>
            </a:xfrm>
            <a:custGeom>
              <a:rect b="b" l="l" r="r" t="t"/>
              <a:pathLst>
                <a:path extrusionOk="0" h="3209" w="2449">
                  <a:moveTo>
                    <a:pt x="2443" y="1"/>
                  </a:moveTo>
                  <a:cubicBezTo>
                    <a:pt x="2442" y="1"/>
                    <a:pt x="2441" y="1"/>
                    <a:pt x="2441" y="2"/>
                  </a:cubicBezTo>
                  <a:cubicBezTo>
                    <a:pt x="1740" y="406"/>
                    <a:pt x="1822" y="1330"/>
                    <a:pt x="1822" y="2034"/>
                  </a:cubicBezTo>
                  <a:cubicBezTo>
                    <a:pt x="1103" y="2087"/>
                    <a:pt x="250" y="2471"/>
                    <a:pt x="3" y="3184"/>
                  </a:cubicBezTo>
                  <a:cubicBezTo>
                    <a:pt x="3" y="3184"/>
                    <a:pt x="3" y="3187"/>
                    <a:pt x="0" y="3190"/>
                  </a:cubicBezTo>
                  <a:cubicBezTo>
                    <a:pt x="0" y="3199"/>
                    <a:pt x="6" y="3208"/>
                    <a:pt x="15" y="3208"/>
                  </a:cubicBezTo>
                  <a:cubicBezTo>
                    <a:pt x="17" y="3208"/>
                    <a:pt x="18" y="3208"/>
                    <a:pt x="20" y="3208"/>
                  </a:cubicBezTo>
                  <a:cubicBezTo>
                    <a:pt x="27" y="3208"/>
                    <a:pt x="33" y="3203"/>
                    <a:pt x="33" y="3196"/>
                  </a:cubicBezTo>
                  <a:cubicBezTo>
                    <a:pt x="346" y="2574"/>
                    <a:pt x="1244" y="2257"/>
                    <a:pt x="1892" y="2163"/>
                  </a:cubicBezTo>
                  <a:cubicBezTo>
                    <a:pt x="1901" y="2166"/>
                    <a:pt x="1907" y="2166"/>
                    <a:pt x="1916" y="2166"/>
                  </a:cubicBezTo>
                  <a:cubicBezTo>
                    <a:pt x="1951" y="2166"/>
                    <a:pt x="1977" y="2137"/>
                    <a:pt x="1977" y="2102"/>
                  </a:cubicBezTo>
                  <a:cubicBezTo>
                    <a:pt x="1983" y="1415"/>
                    <a:pt x="1863" y="494"/>
                    <a:pt x="2444" y="5"/>
                  </a:cubicBezTo>
                  <a:cubicBezTo>
                    <a:pt x="2448" y="5"/>
                    <a:pt x="2446" y="1"/>
                    <a:pt x="2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34"/>
            <p:cNvSpPr/>
            <p:nvPr/>
          </p:nvSpPr>
          <p:spPr>
            <a:xfrm>
              <a:off x="4092018" y="1835948"/>
              <a:ext cx="527869" cy="286602"/>
            </a:xfrm>
            <a:custGeom>
              <a:rect b="b" l="l" r="r" t="t"/>
              <a:pathLst>
                <a:path extrusionOk="0" h="6107" w="11248">
                  <a:moveTo>
                    <a:pt x="4391" y="0"/>
                  </a:moveTo>
                  <a:lnTo>
                    <a:pt x="0" y="1071"/>
                  </a:lnTo>
                  <a:cubicBezTo>
                    <a:pt x="0" y="1071"/>
                    <a:pt x="1989" y="5647"/>
                    <a:pt x="3675" y="6069"/>
                  </a:cubicBezTo>
                  <a:cubicBezTo>
                    <a:pt x="3777" y="6095"/>
                    <a:pt x="3887" y="6107"/>
                    <a:pt x="4004" y="6107"/>
                  </a:cubicBezTo>
                  <a:cubicBezTo>
                    <a:pt x="5821" y="6107"/>
                    <a:pt x="9320" y="3193"/>
                    <a:pt x="10348" y="2200"/>
                  </a:cubicBezTo>
                  <a:cubicBezTo>
                    <a:pt x="11247" y="1331"/>
                    <a:pt x="11115" y="594"/>
                    <a:pt x="10215" y="594"/>
                  </a:cubicBezTo>
                  <a:cubicBezTo>
                    <a:pt x="10022" y="594"/>
                    <a:pt x="9794" y="628"/>
                    <a:pt x="9533" y="701"/>
                  </a:cubicBezTo>
                  <a:cubicBezTo>
                    <a:pt x="8087" y="1109"/>
                    <a:pt x="5520" y="2005"/>
                    <a:pt x="5283" y="2005"/>
                  </a:cubicBezTo>
                  <a:cubicBezTo>
                    <a:pt x="5278" y="2005"/>
                    <a:pt x="5274" y="2005"/>
                    <a:pt x="5271" y="2004"/>
                  </a:cubicBezTo>
                  <a:cubicBezTo>
                    <a:pt x="5136" y="1963"/>
                    <a:pt x="4391" y="0"/>
                    <a:pt x="43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34"/>
            <p:cNvSpPr/>
            <p:nvPr/>
          </p:nvSpPr>
          <p:spPr>
            <a:xfrm>
              <a:off x="4125854" y="1892921"/>
              <a:ext cx="414110" cy="196684"/>
            </a:xfrm>
            <a:custGeom>
              <a:rect b="b" l="l" r="r" t="t"/>
              <a:pathLst>
                <a:path extrusionOk="0" h="4191" w="8824">
                  <a:moveTo>
                    <a:pt x="7192" y="173"/>
                  </a:moveTo>
                  <a:cubicBezTo>
                    <a:pt x="7188" y="173"/>
                    <a:pt x="7185" y="174"/>
                    <a:pt x="7181" y="177"/>
                  </a:cubicBezTo>
                  <a:cubicBezTo>
                    <a:pt x="7158" y="188"/>
                    <a:pt x="7155" y="230"/>
                    <a:pt x="7155" y="250"/>
                  </a:cubicBezTo>
                  <a:cubicBezTo>
                    <a:pt x="7155" y="320"/>
                    <a:pt x="7175" y="391"/>
                    <a:pt x="7213" y="450"/>
                  </a:cubicBezTo>
                  <a:cubicBezTo>
                    <a:pt x="7246" y="508"/>
                    <a:pt x="7269" y="570"/>
                    <a:pt x="7295" y="626"/>
                  </a:cubicBezTo>
                  <a:cubicBezTo>
                    <a:pt x="7254" y="579"/>
                    <a:pt x="7216" y="526"/>
                    <a:pt x="7178" y="476"/>
                  </a:cubicBezTo>
                  <a:cubicBezTo>
                    <a:pt x="7155" y="447"/>
                    <a:pt x="7128" y="420"/>
                    <a:pt x="7096" y="400"/>
                  </a:cubicBezTo>
                  <a:cubicBezTo>
                    <a:pt x="7067" y="379"/>
                    <a:pt x="7034" y="367"/>
                    <a:pt x="7002" y="359"/>
                  </a:cubicBezTo>
                  <a:cubicBezTo>
                    <a:pt x="6987" y="354"/>
                    <a:pt x="6969" y="348"/>
                    <a:pt x="6952" y="348"/>
                  </a:cubicBezTo>
                  <a:cubicBezTo>
                    <a:pt x="6939" y="348"/>
                    <a:pt x="6927" y="351"/>
                    <a:pt x="6917" y="359"/>
                  </a:cubicBezTo>
                  <a:cubicBezTo>
                    <a:pt x="6897" y="376"/>
                    <a:pt x="6917" y="397"/>
                    <a:pt x="6917" y="411"/>
                  </a:cubicBezTo>
                  <a:cubicBezTo>
                    <a:pt x="6970" y="473"/>
                    <a:pt x="7034" y="526"/>
                    <a:pt x="7105" y="564"/>
                  </a:cubicBezTo>
                  <a:cubicBezTo>
                    <a:pt x="7158" y="596"/>
                    <a:pt x="7210" y="626"/>
                    <a:pt x="7266" y="655"/>
                  </a:cubicBezTo>
                  <a:cubicBezTo>
                    <a:pt x="7207" y="640"/>
                    <a:pt x="7149" y="628"/>
                    <a:pt x="7090" y="620"/>
                  </a:cubicBezTo>
                  <a:cubicBezTo>
                    <a:pt x="7052" y="611"/>
                    <a:pt x="7014" y="605"/>
                    <a:pt x="6976" y="602"/>
                  </a:cubicBezTo>
                  <a:cubicBezTo>
                    <a:pt x="6935" y="605"/>
                    <a:pt x="6897" y="611"/>
                    <a:pt x="6858" y="623"/>
                  </a:cubicBezTo>
                  <a:cubicBezTo>
                    <a:pt x="6829" y="623"/>
                    <a:pt x="6785" y="640"/>
                    <a:pt x="6770" y="670"/>
                  </a:cubicBezTo>
                  <a:cubicBezTo>
                    <a:pt x="6756" y="699"/>
                    <a:pt x="6800" y="702"/>
                    <a:pt x="6814" y="705"/>
                  </a:cubicBezTo>
                  <a:cubicBezTo>
                    <a:pt x="6850" y="716"/>
                    <a:pt x="6882" y="719"/>
                    <a:pt x="6917" y="722"/>
                  </a:cubicBezTo>
                  <a:cubicBezTo>
                    <a:pt x="6938" y="724"/>
                    <a:pt x="6957" y="725"/>
                    <a:pt x="6977" y="725"/>
                  </a:cubicBezTo>
                  <a:cubicBezTo>
                    <a:pt x="6997" y="725"/>
                    <a:pt x="7017" y="724"/>
                    <a:pt x="7037" y="722"/>
                  </a:cubicBezTo>
                  <a:cubicBezTo>
                    <a:pt x="7114" y="716"/>
                    <a:pt x="7190" y="702"/>
                    <a:pt x="7266" y="684"/>
                  </a:cubicBezTo>
                  <a:lnTo>
                    <a:pt x="7266" y="684"/>
                  </a:lnTo>
                  <a:lnTo>
                    <a:pt x="7199" y="702"/>
                  </a:lnTo>
                  <a:cubicBezTo>
                    <a:pt x="7155" y="714"/>
                    <a:pt x="7111" y="731"/>
                    <a:pt x="7073" y="752"/>
                  </a:cubicBezTo>
                  <a:cubicBezTo>
                    <a:pt x="7011" y="781"/>
                    <a:pt x="6955" y="822"/>
                    <a:pt x="6908" y="872"/>
                  </a:cubicBezTo>
                  <a:cubicBezTo>
                    <a:pt x="6891" y="892"/>
                    <a:pt x="6853" y="931"/>
                    <a:pt x="6858" y="960"/>
                  </a:cubicBezTo>
                  <a:cubicBezTo>
                    <a:pt x="6864" y="977"/>
                    <a:pt x="6880" y="982"/>
                    <a:pt x="6897" y="982"/>
                  </a:cubicBezTo>
                  <a:cubicBezTo>
                    <a:pt x="6909" y="982"/>
                    <a:pt x="6920" y="980"/>
                    <a:pt x="6929" y="978"/>
                  </a:cubicBezTo>
                  <a:cubicBezTo>
                    <a:pt x="7005" y="960"/>
                    <a:pt x="7075" y="922"/>
                    <a:pt x="7134" y="869"/>
                  </a:cubicBezTo>
                  <a:cubicBezTo>
                    <a:pt x="7166" y="843"/>
                    <a:pt x="7199" y="816"/>
                    <a:pt x="7228" y="787"/>
                  </a:cubicBezTo>
                  <a:lnTo>
                    <a:pt x="7228" y="787"/>
                  </a:lnTo>
                  <a:lnTo>
                    <a:pt x="7222" y="790"/>
                  </a:lnTo>
                  <a:cubicBezTo>
                    <a:pt x="7243" y="769"/>
                    <a:pt x="7266" y="749"/>
                    <a:pt x="7287" y="725"/>
                  </a:cubicBezTo>
                  <a:lnTo>
                    <a:pt x="7298" y="737"/>
                  </a:lnTo>
                  <a:cubicBezTo>
                    <a:pt x="7266" y="784"/>
                    <a:pt x="7228" y="828"/>
                    <a:pt x="7193" y="875"/>
                  </a:cubicBezTo>
                  <a:cubicBezTo>
                    <a:pt x="7146" y="934"/>
                    <a:pt x="7114" y="1007"/>
                    <a:pt x="7099" y="1080"/>
                  </a:cubicBezTo>
                  <a:cubicBezTo>
                    <a:pt x="7090" y="1115"/>
                    <a:pt x="7090" y="1154"/>
                    <a:pt x="7099" y="1186"/>
                  </a:cubicBezTo>
                  <a:cubicBezTo>
                    <a:pt x="7104" y="1196"/>
                    <a:pt x="7110" y="1200"/>
                    <a:pt x="7117" y="1200"/>
                  </a:cubicBezTo>
                  <a:cubicBezTo>
                    <a:pt x="7131" y="1200"/>
                    <a:pt x="7148" y="1183"/>
                    <a:pt x="7158" y="1177"/>
                  </a:cubicBezTo>
                  <a:cubicBezTo>
                    <a:pt x="7207" y="1115"/>
                    <a:pt x="7249" y="1048"/>
                    <a:pt x="7278" y="975"/>
                  </a:cubicBezTo>
                  <a:cubicBezTo>
                    <a:pt x="7290" y="925"/>
                    <a:pt x="7301" y="875"/>
                    <a:pt x="7307" y="828"/>
                  </a:cubicBezTo>
                  <a:cubicBezTo>
                    <a:pt x="7307" y="799"/>
                    <a:pt x="7316" y="772"/>
                    <a:pt x="7322" y="743"/>
                  </a:cubicBezTo>
                  <a:lnTo>
                    <a:pt x="7334" y="743"/>
                  </a:lnTo>
                  <a:cubicBezTo>
                    <a:pt x="7342" y="807"/>
                    <a:pt x="7348" y="869"/>
                    <a:pt x="7360" y="928"/>
                  </a:cubicBezTo>
                  <a:cubicBezTo>
                    <a:pt x="7372" y="1007"/>
                    <a:pt x="7395" y="1083"/>
                    <a:pt x="7430" y="1154"/>
                  </a:cubicBezTo>
                  <a:cubicBezTo>
                    <a:pt x="7441" y="1172"/>
                    <a:pt x="7461" y="1205"/>
                    <a:pt x="7486" y="1205"/>
                  </a:cubicBezTo>
                  <a:cubicBezTo>
                    <a:pt x="7489" y="1205"/>
                    <a:pt x="7492" y="1204"/>
                    <a:pt x="7495" y="1203"/>
                  </a:cubicBezTo>
                  <a:cubicBezTo>
                    <a:pt x="7524" y="1195"/>
                    <a:pt x="7521" y="1154"/>
                    <a:pt x="7524" y="1133"/>
                  </a:cubicBezTo>
                  <a:cubicBezTo>
                    <a:pt x="7524" y="1057"/>
                    <a:pt x="7504" y="983"/>
                    <a:pt x="7471" y="916"/>
                  </a:cubicBezTo>
                  <a:cubicBezTo>
                    <a:pt x="7442" y="851"/>
                    <a:pt x="7407" y="790"/>
                    <a:pt x="7363" y="734"/>
                  </a:cubicBezTo>
                  <a:lnTo>
                    <a:pt x="7375" y="734"/>
                  </a:lnTo>
                  <a:lnTo>
                    <a:pt x="7536" y="884"/>
                  </a:lnTo>
                  <a:cubicBezTo>
                    <a:pt x="7568" y="913"/>
                    <a:pt x="7598" y="942"/>
                    <a:pt x="7630" y="972"/>
                  </a:cubicBezTo>
                  <a:cubicBezTo>
                    <a:pt x="7653" y="992"/>
                    <a:pt x="7680" y="1010"/>
                    <a:pt x="7712" y="1019"/>
                  </a:cubicBezTo>
                  <a:cubicBezTo>
                    <a:pt x="7735" y="1019"/>
                    <a:pt x="7771" y="1019"/>
                    <a:pt x="7782" y="1001"/>
                  </a:cubicBezTo>
                  <a:cubicBezTo>
                    <a:pt x="7791" y="975"/>
                    <a:pt x="7788" y="942"/>
                    <a:pt x="7771" y="922"/>
                  </a:cubicBezTo>
                  <a:cubicBezTo>
                    <a:pt x="7747" y="890"/>
                    <a:pt x="7718" y="860"/>
                    <a:pt x="7689" y="837"/>
                  </a:cubicBezTo>
                  <a:cubicBezTo>
                    <a:pt x="7659" y="810"/>
                    <a:pt x="7630" y="787"/>
                    <a:pt x="7595" y="769"/>
                  </a:cubicBezTo>
                  <a:cubicBezTo>
                    <a:pt x="7539" y="740"/>
                    <a:pt x="7477" y="719"/>
                    <a:pt x="7413" y="708"/>
                  </a:cubicBezTo>
                  <a:lnTo>
                    <a:pt x="7395" y="708"/>
                  </a:lnTo>
                  <a:lnTo>
                    <a:pt x="7395" y="693"/>
                  </a:lnTo>
                  <a:lnTo>
                    <a:pt x="7457" y="711"/>
                  </a:lnTo>
                  <a:lnTo>
                    <a:pt x="7583" y="737"/>
                  </a:lnTo>
                  <a:cubicBezTo>
                    <a:pt x="7628" y="753"/>
                    <a:pt x="7673" y="760"/>
                    <a:pt x="7719" y="760"/>
                  </a:cubicBezTo>
                  <a:cubicBezTo>
                    <a:pt x="7748" y="760"/>
                    <a:pt x="7777" y="757"/>
                    <a:pt x="7806" y="752"/>
                  </a:cubicBezTo>
                  <a:cubicBezTo>
                    <a:pt x="7826" y="752"/>
                    <a:pt x="7862" y="734"/>
                    <a:pt x="7862" y="708"/>
                  </a:cubicBezTo>
                  <a:cubicBezTo>
                    <a:pt x="7862" y="681"/>
                    <a:pt x="7821" y="667"/>
                    <a:pt x="7800" y="658"/>
                  </a:cubicBezTo>
                  <a:cubicBezTo>
                    <a:pt x="7754" y="637"/>
                    <a:pt x="7705" y="626"/>
                    <a:pt x="7655" y="626"/>
                  </a:cubicBezTo>
                  <a:cubicBezTo>
                    <a:pt x="7635" y="626"/>
                    <a:pt x="7615" y="628"/>
                    <a:pt x="7595" y="631"/>
                  </a:cubicBezTo>
                  <a:cubicBezTo>
                    <a:pt x="7527" y="637"/>
                    <a:pt x="7460" y="652"/>
                    <a:pt x="7392" y="667"/>
                  </a:cubicBezTo>
                  <a:cubicBezTo>
                    <a:pt x="7395" y="661"/>
                    <a:pt x="7395" y="658"/>
                    <a:pt x="7392" y="652"/>
                  </a:cubicBezTo>
                  <a:cubicBezTo>
                    <a:pt x="7451" y="623"/>
                    <a:pt x="7510" y="593"/>
                    <a:pt x="7565" y="558"/>
                  </a:cubicBezTo>
                  <a:cubicBezTo>
                    <a:pt x="7603" y="538"/>
                    <a:pt x="7639" y="511"/>
                    <a:pt x="7671" y="485"/>
                  </a:cubicBezTo>
                  <a:cubicBezTo>
                    <a:pt x="7700" y="461"/>
                    <a:pt x="7727" y="432"/>
                    <a:pt x="7744" y="400"/>
                  </a:cubicBezTo>
                  <a:cubicBezTo>
                    <a:pt x="7759" y="366"/>
                    <a:pt x="7735" y="356"/>
                    <a:pt x="7704" y="356"/>
                  </a:cubicBezTo>
                  <a:cubicBezTo>
                    <a:pt x="7672" y="356"/>
                    <a:pt x="7634" y="366"/>
                    <a:pt x="7621" y="370"/>
                  </a:cubicBezTo>
                  <a:cubicBezTo>
                    <a:pt x="7548" y="403"/>
                    <a:pt x="7486" y="452"/>
                    <a:pt x="7439" y="514"/>
                  </a:cubicBezTo>
                  <a:cubicBezTo>
                    <a:pt x="7413" y="546"/>
                    <a:pt x="7386" y="582"/>
                    <a:pt x="7363" y="617"/>
                  </a:cubicBezTo>
                  <a:cubicBezTo>
                    <a:pt x="7386" y="570"/>
                    <a:pt x="7407" y="523"/>
                    <a:pt x="7425" y="473"/>
                  </a:cubicBezTo>
                  <a:cubicBezTo>
                    <a:pt x="7451" y="406"/>
                    <a:pt x="7463" y="335"/>
                    <a:pt x="7460" y="262"/>
                  </a:cubicBezTo>
                  <a:cubicBezTo>
                    <a:pt x="7460" y="241"/>
                    <a:pt x="7460" y="197"/>
                    <a:pt x="7433" y="188"/>
                  </a:cubicBezTo>
                  <a:cubicBezTo>
                    <a:pt x="7430" y="187"/>
                    <a:pt x="7427" y="187"/>
                    <a:pt x="7423" y="187"/>
                  </a:cubicBezTo>
                  <a:cubicBezTo>
                    <a:pt x="7399" y="187"/>
                    <a:pt x="7380" y="214"/>
                    <a:pt x="7375" y="230"/>
                  </a:cubicBezTo>
                  <a:cubicBezTo>
                    <a:pt x="7339" y="288"/>
                    <a:pt x="7322" y="356"/>
                    <a:pt x="7322" y="423"/>
                  </a:cubicBezTo>
                  <a:cubicBezTo>
                    <a:pt x="7322" y="467"/>
                    <a:pt x="7334" y="508"/>
                    <a:pt x="7334" y="552"/>
                  </a:cubicBezTo>
                  <a:cubicBezTo>
                    <a:pt x="7334" y="573"/>
                    <a:pt x="7334" y="590"/>
                    <a:pt x="7334" y="611"/>
                  </a:cubicBezTo>
                  <a:cubicBezTo>
                    <a:pt x="7334" y="552"/>
                    <a:pt x="7313" y="496"/>
                    <a:pt x="7304" y="438"/>
                  </a:cubicBezTo>
                  <a:cubicBezTo>
                    <a:pt x="7298" y="362"/>
                    <a:pt x="7275" y="285"/>
                    <a:pt x="7234" y="215"/>
                  </a:cubicBezTo>
                  <a:cubicBezTo>
                    <a:pt x="7226" y="203"/>
                    <a:pt x="7211" y="173"/>
                    <a:pt x="7192" y="173"/>
                  </a:cubicBezTo>
                  <a:close/>
                  <a:moveTo>
                    <a:pt x="527" y="1"/>
                  </a:moveTo>
                  <a:cubicBezTo>
                    <a:pt x="525" y="1"/>
                    <a:pt x="524" y="1"/>
                    <a:pt x="523" y="1"/>
                  </a:cubicBezTo>
                  <a:cubicBezTo>
                    <a:pt x="488" y="4"/>
                    <a:pt x="488" y="33"/>
                    <a:pt x="488" y="59"/>
                  </a:cubicBezTo>
                  <a:cubicBezTo>
                    <a:pt x="493" y="156"/>
                    <a:pt x="517" y="253"/>
                    <a:pt x="558" y="341"/>
                  </a:cubicBezTo>
                  <a:cubicBezTo>
                    <a:pt x="587" y="414"/>
                    <a:pt x="617" y="485"/>
                    <a:pt x="655" y="552"/>
                  </a:cubicBezTo>
                  <a:cubicBezTo>
                    <a:pt x="611" y="496"/>
                    <a:pt x="558" y="444"/>
                    <a:pt x="508" y="391"/>
                  </a:cubicBezTo>
                  <a:cubicBezTo>
                    <a:pt x="473" y="353"/>
                    <a:pt x="435" y="318"/>
                    <a:pt x="397" y="288"/>
                  </a:cubicBezTo>
                  <a:cubicBezTo>
                    <a:pt x="356" y="262"/>
                    <a:pt x="312" y="238"/>
                    <a:pt x="268" y="218"/>
                  </a:cubicBezTo>
                  <a:cubicBezTo>
                    <a:pt x="244" y="209"/>
                    <a:pt x="208" y="194"/>
                    <a:pt x="177" y="194"/>
                  </a:cubicBezTo>
                  <a:cubicBezTo>
                    <a:pt x="166" y="194"/>
                    <a:pt x="156" y="196"/>
                    <a:pt x="147" y="200"/>
                  </a:cubicBezTo>
                  <a:cubicBezTo>
                    <a:pt x="112" y="221"/>
                    <a:pt x="147" y="256"/>
                    <a:pt x="165" y="271"/>
                  </a:cubicBezTo>
                  <a:cubicBezTo>
                    <a:pt x="188" y="303"/>
                    <a:pt x="218" y="335"/>
                    <a:pt x="253" y="362"/>
                  </a:cubicBezTo>
                  <a:cubicBezTo>
                    <a:pt x="288" y="394"/>
                    <a:pt x="326" y="423"/>
                    <a:pt x="367" y="452"/>
                  </a:cubicBezTo>
                  <a:cubicBezTo>
                    <a:pt x="446" y="502"/>
                    <a:pt x="532" y="546"/>
                    <a:pt x="620" y="584"/>
                  </a:cubicBezTo>
                  <a:lnTo>
                    <a:pt x="537" y="552"/>
                  </a:lnTo>
                  <a:cubicBezTo>
                    <a:pt x="488" y="529"/>
                    <a:pt x="432" y="514"/>
                    <a:pt x="376" y="505"/>
                  </a:cubicBezTo>
                  <a:cubicBezTo>
                    <a:pt x="335" y="498"/>
                    <a:pt x="293" y="494"/>
                    <a:pt x="251" y="494"/>
                  </a:cubicBezTo>
                  <a:cubicBezTo>
                    <a:pt x="210" y="494"/>
                    <a:pt x="168" y="498"/>
                    <a:pt x="127" y="505"/>
                  </a:cubicBezTo>
                  <a:cubicBezTo>
                    <a:pt x="97" y="505"/>
                    <a:pt x="30" y="520"/>
                    <a:pt x="15" y="555"/>
                  </a:cubicBezTo>
                  <a:cubicBezTo>
                    <a:pt x="1" y="590"/>
                    <a:pt x="45" y="611"/>
                    <a:pt x="68" y="623"/>
                  </a:cubicBezTo>
                  <a:cubicBezTo>
                    <a:pt x="140" y="656"/>
                    <a:pt x="217" y="672"/>
                    <a:pt x="296" y="672"/>
                  </a:cubicBezTo>
                  <a:cubicBezTo>
                    <a:pt x="314" y="672"/>
                    <a:pt x="332" y="671"/>
                    <a:pt x="350" y="670"/>
                  </a:cubicBezTo>
                  <a:cubicBezTo>
                    <a:pt x="400" y="667"/>
                    <a:pt x="449" y="661"/>
                    <a:pt x="499" y="652"/>
                  </a:cubicBezTo>
                  <a:cubicBezTo>
                    <a:pt x="537" y="652"/>
                    <a:pt x="576" y="643"/>
                    <a:pt x="611" y="637"/>
                  </a:cubicBezTo>
                  <a:lnTo>
                    <a:pt x="611" y="637"/>
                  </a:lnTo>
                  <a:cubicBezTo>
                    <a:pt x="608" y="643"/>
                    <a:pt x="608" y="649"/>
                    <a:pt x="611" y="658"/>
                  </a:cubicBezTo>
                  <a:cubicBezTo>
                    <a:pt x="543" y="681"/>
                    <a:pt x="473" y="693"/>
                    <a:pt x="402" y="714"/>
                  </a:cubicBezTo>
                  <a:cubicBezTo>
                    <a:pt x="314" y="737"/>
                    <a:pt x="229" y="781"/>
                    <a:pt x="162" y="843"/>
                  </a:cubicBezTo>
                  <a:cubicBezTo>
                    <a:pt x="127" y="869"/>
                    <a:pt x="100" y="907"/>
                    <a:pt x="86" y="948"/>
                  </a:cubicBezTo>
                  <a:cubicBezTo>
                    <a:pt x="86" y="977"/>
                    <a:pt x="102" y="986"/>
                    <a:pt x="121" y="986"/>
                  </a:cubicBezTo>
                  <a:cubicBezTo>
                    <a:pt x="131" y="986"/>
                    <a:pt x="141" y="983"/>
                    <a:pt x="150" y="980"/>
                  </a:cubicBezTo>
                  <a:cubicBezTo>
                    <a:pt x="244" y="963"/>
                    <a:pt x="335" y="925"/>
                    <a:pt x="417" y="875"/>
                  </a:cubicBezTo>
                  <a:cubicBezTo>
                    <a:pt x="464" y="837"/>
                    <a:pt x="511" y="796"/>
                    <a:pt x="552" y="755"/>
                  </a:cubicBezTo>
                  <a:lnTo>
                    <a:pt x="628" y="681"/>
                  </a:lnTo>
                  <a:cubicBezTo>
                    <a:pt x="631" y="687"/>
                    <a:pt x="634" y="693"/>
                    <a:pt x="640" y="696"/>
                  </a:cubicBezTo>
                  <a:cubicBezTo>
                    <a:pt x="602" y="760"/>
                    <a:pt x="564" y="825"/>
                    <a:pt x="529" y="892"/>
                  </a:cubicBezTo>
                  <a:cubicBezTo>
                    <a:pt x="482" y="975"/>
                    <a:pt x="449" y="1066"/>
                    <a:pt x="432" y="1162"/>
                  </a:cubicBezTo>
                  <a:cubicBezTo>
                    <a:pt x="432" y="1192"/>
                    <a:pt x="432" y="1244"/>
                    <a:pt x="458" y="1259"/>
                  </a:cubicBezTo>
                  <a:cubicBezTo>
                    <a:pt x="462" y="1261"/>
                    <a:pt x="466" y="1262"/>
                    <a:pt x="470" y="1262"/>
                  </a:cubicBezTo>
                  <a:cubicBezTo>
                    <a:pt x="495" y="1262"/>
                    <a:pt x="522" y="1230"/>
                    <a:pt x="537" y="1212"/>
                  </a:cubicBezTo>
                  <a:cubicBezTo>
                    <a:pt x="590" y="1139"/>
                    <a:pt x="628" y="1054"/>
                    <a:pt x="646" y="963"/>
                  </a:cubicBezTo>
                  <a:cubicBezTo>
                    <a:pt x="664" y="881"/>
                    <a:pt x="675" y="793"/>
                    <a:pt x="675" y="708"/>
                  </a:cubicBezTo>
                  <a:lnTo>
                    <a:pt x="690" y="708"/>
                  </a:lnTo>
                  <a:cubicBezTo>
                    <a:pt x="708" y="796"/>
                    <a:pt x="722" y="881"/>
                    <a:pt x="737" y="969"/>
                  </a:cubicBezTo>
                  <a:cubicBezTo>
                    <a:pt x="737" y="1022"/>
                    <a:pt x="754" y="1074"/>
                    <a:pt x="766" y="1133"/>
                  </a:cubicBezTo>
                  <a:cubicBezTo>
                    <a:pt x="772" y="1171"/>
                    <a:pt x="784" y="1206"/>
                    <a:pt x="807" y="1236"/>
                  </a:cubicBezTo>
                  <a:cubicBezTo>
                    <a:pt x="822" y="1261"/>
                    <a:pt x="848" y="1275"/>
                    <a:pt x="875" y="1275"/>
                  </a:cubicBezTo>
                  <a:cubicBezTo>
                    <a:pt x="880" y="1275"/>
                    <a:pt x="885" y="1275"/>
                    <a:pt x="889" y="1274"/>
                  </a:cubicBezTo>
                  <a:cubicBezTo>
                    <a:pt x="919" y="1253"/>
                    <a:pt x="936" y="1221"/>
                    <a:pt x="933" y="1186"/>
                  </a:cubicBezTo>
                  <a:cubicBezTo>
                    <a:pt x="936" y="1139"/>
                    <a:pt x="930" y="1092"/>
                    <a:pt x="919" y="1045"/>
                  </a:cubicBezTo>
                  <a:cubicBezTo>
                    <a:pt x="913" y="998"/>
                    <a:pt x="898" y="954"/>
                    <a:pt x="878" y="913"/>
                  </a:cubicBezTo>
                  <a:cubicBezTo>
                    <a:pt x="842" y="840"/>
                    <a:pt x="798" y="775"/>
                    <a:pt x="749" y="716"/>
                  </a:cubicBezTo>
                  <a:lnTo>
                    <a:pt x="734" y="699"/>
                  </a:lnTo>
                  <a:cubicBezTo>
                    <a:pt x="737" y="696"/>
                    <a:pt x="743" y="693"/>
                    <a:pt x="746" y="687"/>
                  </a:cubicBezTo>
                  <a:cubicBezTo>
                    <a:pt x="763" y="708"/>
                    <a:pt x="781" y="728"/>
                    <a:pt x="796" y="749"/>
                  </a:cubicBezTo>
                  <a:lnTo>
                    <a:pt x="898" y="872"/>
                  </a:lnTo>
                  <a:cubicBezTo>
                    <a:pt x="951" y="948"/>
                    <a:pt x="1021" y="1010"/>
                    <a:pt x="1106" y="1048"/>
                  </a:cubicBezTo>
                  <a:cubicBezTo>
                    <a:pt x="1119" y="1053"/>
                    <a:pt x="1140" y="1061"/>
                    <a:pt x="1158" y="1061"/>
                  </a:cubicBezTo>
                  <a:cubicBezTo>
                    <a:pt x="1170" y="1061"/>
                    <a:pt x="1182" y="1057"/>
                    <a:pt x="1189" y="1048"/>
                  </a:cubicBezTo>
                  <a:cubicBezTo>
                    <a:pt x="1206" y="1024"/>
                    <a:pt x="1180" y="975"/>
                    <a:pt x="1168" y="951"/>
                  </a:cubicBezTo>
                  <a:cubicBezTo>
                    <a:pt x="1124" y="875"/>
                    <a:pt x="1062" y="813"/>
                    <a:pt x="986" y="772"/>
                  </a:cubicBezTo>
                  <a:cubicBezTo>
                    <a:pt x="916" y="731"/>
                    <a:pt x="842" y="696"/>
                    <a:pt x="766" y="664"/>
                  </a:cubicBezTo>
                  <a:lnTo>
                    <a:pt x="766" y="643"/>
                  </a:lnTo>
                  <a:cubicBezTo>
                    <a:pt x="842" y="658"/>
                    <a:pt x="927" y="672"/>
                    <a:pt x="1001" y="678"/>
                  </a:cubicBezTo>
                  <a:cubicBezTo>
                    <a:pt x="1029" y="681"/>
                    <a:pt x="1056" y="683"/>
                    <a:pt x="1083" y="683"/>
                  </a:cubicBezTo>
                  <a:cubicBezTo>
                    <a:pt x="1110" y="683"/>
                    <a:pt x="1137" y="681"/>
                    <a:pt x="1165" y="678"/>
                  </a:cubicBezTo>
                  <a:cubicBezTo>
                    <a:pt x="1209" y="678"/>
                    <a:pt x="1256" y="670"/>
                    <a:pt x="1300" y="652"/>
                  </a:cubicBezTo>
                  <a:cubicBezTo>
                    <a:pt x="1388" y="617"/>
                    <a:pt x="1241" y="543"/>
                    <a:pt x="1209" y="535"/>
                  </a:cubicBezTo>
                  <a:cubicBezTo>
                    <a:pt x="1164" y="521"/>
                    <a:pt x="1116" y="515"/>
                    <a:pt x="1068" y="515"/>
                  </a:cubicBezTo>
                  <a:cubicBezTo>
                    <a:pt x="1021" y="515"/>
                    <a:pt x="973" y="521"/>
                    <a:pt x="927" y="535"/>
                  </a:cubicBezTo>
                  <a:cubicBezTo>
                    <a:pt x="878" y="546"/>
                    <a:pt x="828" y="561"/>
                    <a:pt x="778" y="576"/>
                  </a:cubicBezTo>
                  <a:cubicBezTo>
                    <a:pt x="834" y="549"/>
                    <a:pt x="889" y="517"/>
                    <a:pt x="942" y="482"/>
                  </a:cubicBezTo>
                  <a:cubicBezTo>
                    <a:pt x="1015" y="438"/>
                    <a:pt x="1083" y="376"/>
                    <a:pt x="1130" y="303"/>
                  </a:cubicBezTo>
                  <a:cubicBezTo>
                    <a:pt x="1145" y="282"/>
                    <a:pt x="1171" y="235"/>
                    <a:pt x="1159" y="209"/>
                  </a:cubicBezTo>
                  <a:cubicBezTo>
                    <a:pt x="1153" y="199"/>
                    <a:pt x="1141" y="195"/>
                    <a:pt x="1126" y="195"/>
                  </a:cubicBezTo>
                  <a:cubicBezTo>
                    <a:pt x="1107" y="195"/>
                    <a:pt x="1085" y="202"/>
                    <a:pt x="1071" y="209"/>
                  </a:cubicBezTo>
                  <a:cubicBezTo>
                    <a:pt x="995" y="244"/>
                    <a:pt x="927" y="297"/>
                    <a:pt x="878" y="364"/>
                  </a:cubicBezTo>
                  <a:cubicBezTo>
                    <a:pt x="845" y="403"/>
                    <a:pt x="825" y="452"/>
                    <a:pt x="796" y="494"/>
                  </a:cubicBezTo>
                  <a:cubicBezTo>
                    <a:pt x="763" y="535"/>
                    <a:pt x="760" y="532"/>
                    <a:pt x="746" y="552"/>
                  </a:cubicBezTo>
                  <a:cubicBezTo>
                    <a:pt x="746" y="551"/>
                    <a:pt x="745" y="550"/>
                    <a:pt x="744" y="550"/>
                  </a:cubicBezTo>
                  <a:cubicBezTo>
                    <a:pt x="743" y="550"/>
                    <a:pt x="741" y="551"/>
                    <a:pt x="740" y="552"/>
                  </a:cubicBezTo>
                  <a:cubicBezTo>
                    <a:pt x="775" y="491"/>
                    <a:pt x="804" y="426"/>
                    <a:pt x="840" y="364"/>
                  </a:cubicBezTo>
                  <a:cubicBezTo>
                    <a:pt x="889" y="282"/>
                    <a:pt x="922" y="191"/>
                    <a:pt x="936" y="98"/>
                  </a:cubicBezTo>
                  <a:cubicBezTo>
                    <a:pt x="936" y="74"/>
                    <a:pt x="948" y="24"/>
                    <a:pt x="916" y="15"/>
                  </a:cubicBezTo>
                  <a:cubicBezTo>
                    <a:pt x="913" y="15"/>
                    <a:pt x="911" y="15"/>
                    <a:pt x="908" y="15"/>
                  </a:cubicBezTo>
                  <a:cubicBezTo>
                    <a:pt x="876" y="15"/>
                    <a:pt x="847" y="49"/>
                    <a:pt x="831" y="71"/>
                  </a:cubicBezTo>
                  <a:cubicBezTo>
                    <a:pt x="781" y="139"/>
                    <a:pt x="749" y="221"/>
                    <a:pt x="743" y="309"/>
                  </a:cubicBezTo>
                  <a:cubicBezTo>
                    <a:pt x="728" y="385"/>
                    <a:pt x="708" y="461"/>
                    <a:pt x="693" y="538"/>
                  </a:cubicBezTo>
                  <a:lnTo>
                    <a:pt x="693" y="306"/>
                  </a:lnTo>
                  <a:cubicBezTo>
                    <a:pt x="690" y="259"/>
                    <a:pt x="684" y="212"/>
                    <a:pt x="669" y="168"/>
                  </a:cubicBezTo>
                  <a:cubicBezTo>
                    <a:pt x="655" y="130"/>
                    <a:pt x="631" y="95"/>
                    <a:pt x="605" y="62"/>
                  </a:cubicBezTo>
                  <a:cubicBezTo>
                    <a:pt x="588" y="37"/>
                    <a:pt x="563" y="1"/>
                    <a:pt x="527" y="1"/>
                  </a:cubicBezTo>
                  <a:close/>
                  <a:moveTo>
                    <a:pt x="3119" y="535"/>
                  </a:moveTo>
                  <a:cubicBezTo>
                    <a:pt x="3116" y="535"/>
                    <a:pt x="3113" y="536"/>
                    <a:pt x="3110" y="538"/>
                  </a:cubicBezTo>
                  <a:cubicBezTo>
                    <a:pt x="3083" y="549"/>
                    <a:pt x="3083" y="590"/>
                    <a:pt x="3080" y="614"/>
                  </a:cubicBezTo>
                  <a:cubicBezTo>
                    <a:pt x="3080" y="684"/>
                    <a:pt x="3104" y="755"/>
                    <a:pt x="3142" y="813"/>
                  </a:cubicBezTo>
                  <a:cubicBezTo>
                    <a:pt x="3171" y="872"/>
                    <a:pt x="3195" y="931"/>
                    <a:pt x="3224" y="989"/>
                  </a:cubicBezTo>
                  <a:cubicBezTo>
                    <a:pt x="3183" y="939"/>
                    <a:pt x="3145" y="887"/>
                    <a:pt x="3104" y="840"/>
                  </a:cubicBezTo>
                  <a:cubicBezTo>
                    <a:pt x="3080" y="810"/>
                    <a:pt x="3054" y="784"/>
                    <a:pt x="3022" y="760"/>
                  </a:cubicBezTo>
                  <a:cubicBezTo>
                    <a:pt x="2992" y="743"/>
                    <a:pt x="2960" y="731"/>
                    <a:pt x="2928" y="722"/>
                  </a:cubicBezTo>
                  <a:cubicBezTo>
                    <a:pt x="2910" y="722"/>
                    <a:pt x="2889" y="715"/>
                    <a:pt x="2869" y="715"/>
                  </a:cubicBezTo>
                  <a:cubicBezTo>
                    <a:pt x="2860" y="715"/>
                    <a:pt x="2851" y="716"/>
                    <a:pt x="2843" y="722"/>
                  </a:cubicBezTo>
                  <a:cubicBezTo>
                    <a:pt x="2822" y="740"/>
                    <a:pt x="2837" y="760"/>
                    <a:pt x="2843" y="778"/>
                  </a:cubicBezTo>
                  <a:cubicBezTo>
                    <a:pt x="2896" y="837"/>
                    <a:pt x="2960" y="890"/>
                    <a:pt x="3031" y="928"/>
                  </a:cubicBezTo>
                  <a:cubicBezTo>
                    <a:pt x="3086" y="960"/>
                    <a:pt x="3139" y="989"/>
                    <a:pt x="3192" y="1019"/>
                  </a:cubicBezTo>
                  <a:cubicBezTo>
                    <a:pt x="3136" y="1004"/>
                    <a:pt x="3075" y="992"/>
                    <a:pt x="3016" y="983"/>
                  </a:cubicBezTo>
                  <a:cubicBezTo>
                    <a:pt x="2978" y="978"/>
                    <a:pt x="2940" y="972"/>
                    <a:pt x="2902" y="969"/>
                  </a:cubicBezTo>
                  <a:cubicBezTo>
                    <a:pt x="2860" y="969"/>
                    <a:pt x="2822" y="975"/>
                    <a:pt x="2784" y="986"/>
                  </a:cubicBezTo>
                  <a:cubicBezTo>
                    <a:pt x="2758" y="986"/>
                    <a:pt x="2711" y="1004"/>
                    <a:pt x="2696" y="1033"/>
                  </a:cubicBezTo>
                  <a:cubicBezTo>
                    <a:pt x="2682" y="1063"/>
                    <a:pt x="2726" y="1066"/>
                    <a:pt x="2740" y="1071"/>
                  </a:cubicBezTo>
                  <a:cubicBezTo>
                    <a:pt x="2775" y="1080"/>
                    <a:pt x="2808" y="1086"/>
                    <a:pt x="2843" y="1086"/>
                  </a:cubicBezTo>
                  <a:cubicBezTo>
                    <a:pt x="2863" y="1088"/>
                    <a:pt x="2883" y="1088"/>
                    <a:pt x="2903" y="1088"/>
                  </a:cubicBezTo>
                  <a:cubicBezTo>
                    <a:pt x="2923" y="1088"/>
                    <a:pt x="2943" y="1088"/>
                    <a:pt x="2963" y="1086"/>
                  </a:cubicBezTo>
                  <a:cubicBezTo>
                    <a:pt x="3039" y="1080"/>
                    <a:pt x="3119" y="1066"/>
                    <a:pt x="3195" y="1048"/>
                  </a:cubicBezTo>
                  <a:lnTo>
                    <a:pt x="3195" y="1048"/>
                  </a:lnTo>
                  <a:cubicBezTo>
                    <a:pt x="3195" y="1048"/>
                    <a:pt x="3148" y="1060"/>
                    <a:pt x="3124" y="1066"/>
                  </a:cubicBezTo>
                  <a:cubicBezTo>
                    <a:pt x="3080" y="1077"/>
                    <a:pt x="3036" y="1095"/>
                    <a:pt x="2995" y="1118"/>
                  </a:cubicBezTo>
                  <a:cubicBezTo>
                    <a:pt x="2937" y="1148"/>
                    <a:pt x="2881" y="1189"/>
                    <a:pt x="2834" y="1239"/>
                  </a:cubicBezTo>
                  <a:cubicBezTo>
                    <a:pt x="2816" y="1256"/>
                    <a:pt x="2778" y="1294"/>
                    <a:pt x="2784" y="1327"/>
                  </a:cubicBezTo>
                  <a:cubicBezTo>
                    <a:pt x="2789" y="1343"/>
                    <a:pt x="2802" y="1347"/>
                    <a:pt x="2818" y="1347"/>
                  </a:cubicBezTo>
                  <a:cubicBezTo>
                    <a:pt x="2830" y="1347"/>
                    <a:pt x="2844" y="1344"/>
                    <a:pt x="2855" y="1341"/>
                  </a:cubicBezTo>
                  <a:cubicBezTo>
                    <a:pt x="2931" y="1327"/>
                    <a:pt x="3004" y="1288"/>
                    <a:pt x="3063" y="1233"/>
                  </a:cubicBezTo>
                  <a:cubicBezTo>
                    <a:pt x="3092" y="1206"/>
                    <a:pt x="3122" y="1177"/>
                    <a:pt x="3151" y="1148"/>
                  </a:cubicBezTo>
                  <a:cubicBezTo>
                    <a:pt x="3171" y="1124"/>
                    <a:pt x="3195" y="1104"/>
                    <a:pt x="3215" y="1083"/>
                  </a:cubicBezTo>
                  <a:lnTo>
                    <a:pt x="3227" y="1092"/>
                  </a:lnTo>
                  <a:cubicBezTo>
                    <a:pt x="3198" y="1142"/>
                    <a:pt x="3157" y="1183"/>
                    <a:pt x="3122" y="1233"/>
                  </a:cubicBezTo>
                  <a:cubicBezTo>
                    <a:pt x="3075" y="1291"/>
                    <a:pt x="3042" y="1362"/>
                    <a:pt x="3028" y="1438"/>
                  </a:cubicBezTo>
                  <a:cubicBezTo>
                    <a:pt x="3016" y="1473"/>
                    <a:pt x="3016" y="1511"/>
                    <a:pt x="3028" y="1547"/>
                  </a:cubicBezTo>
                  <a:cubicBezTo>
                    <a:pt x="3032" y="1556"/>
                    <a:pt x="3038" y="1559"/>
                    <a:pt x="3045" y="1559"/>
                  </a:cubicBezTo>
                  <a:cubicBezTo>
                    <a:pt x="3059" y="1559"/>
                    <a:pt x="3075" y="1543"/>
                    <a:pt x="3083" y="1535"/>
                  </a:cubicBezTo>
                  <a:cubicBezTo>
                    <a:pt x="3136" y="1473"/>
                    <a:pt x="3177" y="1406"/>
                    <a:pt x="3207" y="1330"/>
                  </a:cubicBezTo>
                  <a:cubicBezTo>
                    <a:pt x="3218" y="1283"/>
                    <a:pt x="3230" y="1233"/>
                    <a:pt x="3236" y="1183"/>
                  </a:cubicBezTo>
                  <a:cubicBezTo>
                    <a:pt x="3236" y="1156"/>
                    <a:pt x="3245" y="1130"/>
                    <a:pt x="3248" y="1101"/>
                  </a:cubicBezTo>
                  <a:lnTo>
                    <a:pt x="3262" y="1101"/>
                  </a:lnTo>
                  <a:cubicBezTo>
                    <a:pt x="3262" y="1162"/>
                    <a:pt x="3277" y="1224"/>
                    <a:pt x="3289" y="1286"/>
                  </a:cubicBezTo>
                  <a:cubicBezTo>
                    <a:pt x="3298" y="1365"/>
                    <a:pt x="3321" y="1438"/>
                    <a:pt x="3359" y="1508"/>
                  </a:cubicBezTo>
                  <a:cubicBezTo>
                    <a:pt x="3370" y="1530"/>
                    <a:pt x="3391" y="1562"/>
                    <a:pt x="3417" y="1562"/>
                  </a:cubicBezTo>
                  <a:cubicBezTo>
                    <a:pt x="3419" y="1562"/>
                    <a:pt x="3421" y="1562"/>
                    <a:pt x="3424" y="1561"/>
                  </a:cubicBezTo>
                  <a:cubicBezTo>
                    <a:pt x="3453" y="1552"/>
                    <a:pt x="3453" y="1511"/>
                    <a:pt x="3453" y="1491"/>
                  </a:cubicBezTo>
                  <a:cubicBezTo>
                    <a:pt x="3450" y="1415"/>
                    <a:pt x="3432" y="1341"/>
                    <a:pt x="3400" y="1274"/>
                  </a:cubicBezTo>
                  <a:cubicBezTo>
                    <a:pt x="3371" y="1209"/>
                    <a:pt x="3336" y="1148"/>
                    <a:pt x="3292" y="1092"/>
                  </a:cubicBezTo>
                  <a:lnTo>
                    <a:pt x="3303" y="1092"/>
                  </a:lnTo>
                  <a:cubicBezTo>
                    <a:pt x="3356" y="1142"/>
                    <a:pt x="3409" y="1192"/>
                    <a:pt x="3468" y="1242"/>
                  </a:cubicBezTo>
                  <a:lnTo>
                    <a:pt x="3562" y="1327"/>
                  </a:lnTo>
                  <a:cubicBezTo>
                    <a:pt x="3585" y="1350"/>
                    <a:pt x="3611" y="1368"/>
                    <a:pt x="3641" y="1376"/>
                  </a:cubicBezTo>
                  <a:cubicBezTo>
                    <a:pt x="3664" y="1376"/>
                    <a:pt x="3699" y="1376"/>
                    <a:pt x="3711" y="1356"/>
                  </a:cubicBezTo>
                  <a:cubicBezTo>
                    <a:pt x="3723" y="1330"/>
                    <a:pt x="3717" y="1300"/>
                    <a:pt x="3699" y="1280"/>
                  </a:cubicBezTo>
                  <a:cubicBezTo>
                    <a:pt x="3676" y="1247"/>
                    <a:pt x="3650" y="1218"/>
                    <a:pt x="3620" y="1195"/>
                  </a:cubicBezTo>
                  <a:cubicBezTo>
                    <a:pt x="3591" y="1168"/>
                    <a:pt x="3559" y="1145"/>
                    <a:pt x="3526" y="1127"/>
                  </a:cubicBezTo>
                  <a:cubicBezTo>
                    <a:pt x="3468" y="1098"/>
                    <a:pt x="3406" y="1077"/>
                    <a:pt x="3344" y="1066"/>
                  </a:cubicBezTo>
                  <a:lnTo>
                    <a:pt x="3327" y="1066"/>
                  </a:lnTo>
                  <a:lnTo>
                    <a:pt x="3327" y="1051"/>
                  </a:lnTo>
                  <a:lnTo>
                    <a:pt x="3388" y="1066"/>
                  </a:lnTo>
                  <a:lnTo>
                    <a:pt x="3515" y="1095"/>
                  </a:lnTo>
                  <a:cubicBezTo>
                    <a:pt x="3559" y="1111"/>
                    <a:pt x="3605" y="1118"/>
                    <a:pt x="3650" y="1118"/>
                  </a:cubicBezTo>
                  <a:cubicBezTo>
                    <a:pt x="3680" y="1118"/>
                    <a:pt x="3709" y="1115"/>
                    <a:pt x="3738" y="1110"/>
                  </a:cubicBezTo>
                  <a:cubicBezTo>
                    <a:pt x="3758" y="1110"/>
                    <a:pt x="3793" y="1092"/>
                    <a:pt x="3793" y="1066"/>
                  </a:cubicBezTo>
                  <a:cubicBezTo>
                    <a:pt x="3793" y="1042"/>
                    <a:pt x="3752" y="1027"/>
                    <a:pt x="3732" y="1019"/>
                  </a:cubicBezTo>
                  <a:lnTo>
                    <a:pt x="3732" y="1022"/>
                  </a:lnTo>
                  <a:cubicBezTo>
                    <a:pt x="3684" y="1000"/>
                    <a:pt x="3633" y="988"/>
                    <a:pt x="3581" y="988"/>
                  </a:cubicBezTo>
                  <a:cubicBezTo>
                    <a:pt x="3563" y="988"/>
                    <a:pt x="3545" y="989"/>
                    <a:pt x="3526" y="992"/>
                  </a:cubicBezTo>
                  <a:cubicBezTo>
                    <a:pt x="3459" y="1001"/>
                    <a:pt x="3391" y="1016"/>
                    <a:pt x="3327" y="1033"/>
                  </a:cubicBezTo>
                  <a:cubicBezTo>
                    <a:pt x="3327" y="1027"/>
                    <a:pt x="3327" y="1022"/>
                    <a:pt x="3327" y="1016"/>
                  </a:cubicBezTo>
                  <a:cubicBezTo>
                    <a:pt x="3386" y="986"/>
                    <a:pt x="3444" y="957"/>
                    <a:pt x="3500" y="922"/>
                  </a:cubicBezTo>
                  <a:cubicBezTo>
                    <a:pt x="3535" y="901"/>
                    <a:pt x="3570" y="875"/>
                    <a:pt x="3603" y="846"/>
                  </a:cubicBezTo>
                  <a:cubicBezTo>
                    <a:pt x="3635" y="825"/>
                    <a:pt x="3658" y="796"/>
                    <a:pt x="3679" y="763"/>
                  </a:cubicBezTo>
                  <a:cubicBezTo>
                    <a:pt x="3694" y="730"/>
                    <a:pt x="3669" y="720"/>
                    <a:pt x="3638" y="720"/>
                  </a:cubicBezTo>
                  <a:cubicBezTo>
                    <a:pt x="3607" y="720"/>
                    <a:pt x="3569" y="730"/>
                    <a:pt x="3556" y="734"/>
                  </a:cubicBezTo>
                  <a:cubicBezTo>
                    <a:pt x="3482" y="766"/>
                    <a:pt x="3421" y="813"/>
                    <a:pt x="3374" y="878"/>
                  </a:cubicBezTo>
                  <a:cubicBezTo>
                    <a:pt x="3347" y="910"/>
                    <a:pt x="3321" y="945"/>
                    <a:pt x="3298" y="980"/>
                  </a:cubicBezTo>
                  <a:cubicBezTo>
                    <a:pt x="3321" y="934"/>
                    <a:pt x="3342" y="887"/>
                    <a:pt x="3359" y="837"/>
                  </a:cubicBezTo>
                  <a:cubicBezTo>
                    <a:pt x="3386" y="769"/>
                    <a:pt x="3397" y="699"/>
                    <a:pt x="3394" y="626"/>
                  </a:cubicBezTo>
                  <a:cubicBezTo>
                    <a:pt x="3394" y="605"/>
                    <a:pt x="3394" y="561"/>
                    <a:pt x="3365" y="549"/>
                  </a:cubicBezTo>
                  <a:cubicBezTo>
                    <a:pt x="3362" y="548"/>
                    <a:pt x="3359" y="548"/>
                    <a:pt x="3357" y="548"/>
                  </a:cubicBezTo>
                  <a:cubicBezTo>
                    <a:pt x="3334" y="548"/>
                    <a:pt x="3317" y="577"/>
                    <a:pt x="3306" y="590"/>
                  </a:cubicBezTo>
                  <a:cubicBezTo>
                    <a:pt x="3274" y="652"/>
                    <a:pt x="3256" y="719"/>
                    <a:pt x="3256" y="787"/>
                  </a:cubicBezTo>
                  <a:cubicBezTo>
                    <a:pt x="3256" y="831"/>
                    <a:pt x="3268" y="872"/>
                    <a:pt x="3268" y="916"/>
                  </a:cubicBezTo>
                  <a:cubicBezTo>
                    <a:pt x="3271" y="957"/>
                    <a:pt x="3268" y="954"/>
                    <a:pt x="3268" y="975"/>
                  </a:cubicBezTo>
                  <a:lnTo>
                    <a:pt x="3259" y="975"/>
                  </a:lnTo>
                  <a:cubicBezTo>
                    <a:pt x="3259" y="916"/>
                    <a:pt x="3242" y="857"/>
                    <a:pt x="3233" y="802"/>
                  </a:cubicBezTo>
                  <a:cubicBezTo>
                    <a:pt x="3224" y="725"/>
                    <a:pt x="3201" y="649"/>
                    <a:pt x="3163" y="579"/>
                  </a:cubicBezTo>
                  <a:cubicBezTo>
                    <a:pt x="3155" y="566"/>
                    <a:pt x="3138" y="535"/>
                    <a:pt x="3119" y="535"/>
                  </a:cubicBezTo>
                  <a:close/>
                  <a:moveTo>
                    <a:pt x="8769" y="1688"/>
                  </a:moveTo>
                  <a:cubicBezTo>
                    <a:pt x="8764" y="1688"/>
                    <a:pt x="8760" y="1688"/>
                    <a:pt x="8756" y="1690"/>
                  </a:cubicBezTo>
                  <a:cubicBezTo>
                    <a:pt x="8727" y="1702"/>
                    <a:pt x="8739" y="1752"/>
                    <a:pt x="8744" y="1775"/>
                  </a:cubicBezTo>
                  <a:lnTo>
                    <a:pt x="8824" y="1708"/>
                  </a:lnTo>
                  <a:cubicBezTo>
                    <a:pt x="8805" y="1699"/>
                    <a:pt x="8785" y="1688"/>
                    <a:pt x="8769" y="1688"/>
                  </a:cubicBezTo>
                  <a:close/>
                  <a:moveTo>
                    <a:pt x="8566" y="1889"/>
                  </a:moveTo>
                  <a:cubicBezTo>
                    <a:pt x="8547" y="1889"/>
                    <a:pt x="8530" y="1895"/>
                    <a:pt x="8530" y="1916"/>
                  </a:cubicBezTo>
                  <a:cubicBezTo>
                    <a:pt x="8530" y="1928"/>
                    <a:pt x="8530" y="1940"/>
                    <a:pt x="8536" y="1948"/>
                  </a:cubicBezTo>
                  <a:lnTo>
                    <a:pt x="8604" y="1896"/>
                  </a:lnTo>
                  <a:cubicBezTo>
                    <a:pt x="8593" y="1892"/>
                    <a:pt x="8579" y="1889"/>
                    <a:pt x="8566" y="1889"/>
                  </a:cubicBezTo>
                  <a:close/>
                  <a:moveTo>
                    <a:pt x="5363" y="1884"/>
                  </a:moveTo>
                  <a:cubicBezTo>
                    <a:pt x="5362" y="1884"/>
                    <a:pt x="5361" y="1884"/>
                    <a:pt x="5360" y="1884"/>
                  </a:cubicBezTo>
                  <a:cubicBezTo>
                    <a:pt x="5324" y="1887"/>
                    <a:pt x="5324" y="1916"/>
                    <a:pt x="5324" y="1940"/>
                  </a:cubicBezTo>
                  <a:cubicBezTo>
                    <a:pt x="5330" y="2039"/>
                    <a:pt x="5354" y="2136"/>
                    <a:pt x="5395" y="2224"/>
                  </a:cubicBezTo>
                  <a:cubicBezTo>
                    <a:pt x="5424" y="2295"/>
                    <a:pt x="5453" y="2368"/>
                    <a:pt x="5489" y="2435"/>
                  </a:cubicBezTo>
                  <a:cubicBezTo>
                    <a:pt x="5445" y="2380"/>
                    <a:pt x="5398" y="2324"/>
                    <a:pt x="5345" y="2274"/>
                  </a:cubicBezTo>
                  <a:cubicBezTo>
                    <a:pt x="5316" y="2236"/>
                    <a:pt x="5280" y="2204"/>
                    <a:pt x="5245" y="2171"/>
                  </a:cubicBezTo>
                  <a:cubicBezTo>
                    <a:pt x="5207" y="2142"/>
                    <a:pt x="5163" y="2121"/>
                    <a:pt x="5116" y="2104"/>
                  </a:cubicBezTo>
                  <a:cubicBezTo>
                    <a:pt x="5092" y="2095"/>
                    <a:pt x="5057" y="2077"/>
                    <a:pt x="5026" y="2077"/>
                  </a:cubicBezTo>
                  <a:cubicBezTo>
                    <a:pt x="5016" y="2077"/>
                    <a:pt x="5007" y="2079"/>
                    <a:pt x="4999" y="2083"/>
                  </a:cubicBezTo>
                  <a:cubicBezTo>
                    <a:pt x="4964" y="2101"/>
                    <a:pt x="4999" y="2139"/>
                    <a:pt x="5013" y="2154"/>
                  </a:cubicBezTo>
                  <a:cubicBezTo>
                    <a:pt x="5040" y="2189"/>
                    <a:pt x="5069" y="2218"/>
                    <a:pt x="5101" y="2245"/>
                  </a:cubicBezTo>
                  <a:cubicBezTo>
                    <a:pt x="5140" y="2277"/>
                    <a:pt x="5175" y="2309"/>
                    <a:pt x="5216" y="2336"/>
                  </a:cubicBezTo>
                  <a:cubicBezTo>
                    <a:pt x="5295" y="2388"/>
                    <a:pt x="5380" y="2432"/>
                    <a:pt x="5468" y="2468"/>
                  </a:cubicBezTo>
                  <a:lnTo>
                    <a:pt x="5386" y="2435"/>
                  </a:lnTo>
                  <a:cubicBezTo>
                    <a:pt x="5336" y="2412"/>
                    <a:pt x="5280" y="2397"/>
                    <a:pt x="5225" y="2391"/>
                  </a:cubicBezTo>
                  <a:cubicBezTo>
                    <a:pt x="5184" y="2383"/>
                    <a:pt x="5142" y="2378"/>
                    <a:pt x="5100" y="2378"/>
                  </a:cubicBezTo>
                  <a:cubicBezTo>
                    <a:pt x="5058" y="2378"/>
                    <a:pt x="5016" y="2383"/>
                    <a:pt x="4975" y="2391"/>
                  </a:cubicBezTo>
                  <a:cubicBezTo>
                    <a:pt x="4946" y="2391"/>
                    <a:pt x="4879" y="2403"/>
                    <a:pt x="4864" y="2438"/>
                  </a:cubicBezTo>
                  <a:cubicBezTo>
                    <a:pt x="4849" y="2473"/>
                    <a:pt x="4893" y="2494"/>
                    <a:pt x="4917" y="2506"/>
                  </a:cubicBezTo>
                  <a:cubicBezTo>
                    <a:pt x="4987" y="2538"/>
                    <a:pt x="5062" y="2556"/>
                    <a:pt x="5139" y="2556"/>
                  </a:cubicBezTo>
                  <a:cubicBezTo>
                    <a:pt x="5159" y="2556"/>
                    <a:pt x="5178" y="2555"/>
                    <a:pt x="5198" y="2553"/>
                  </a:cubicBezTo>
                  <a:cubicBezTo>
                    <a:pt x="5248" y="2550"/>
                    <a:pt x="5298" y="2544"/>
                    <a:pt x="5348" y="2535"/>
                  </a:cubicBezTo>
                  <a:lnTo>
                    <a:pt x="5459" y="2520"/>
                  </a:lnTo>
                  <a:cubicBezTo>
                    <a:pt x="5459" y="2529"/>
                    <a:pt x="5459" y="2535"/>
                    <a:pt x="5459" y="2541"/>
                  </a:cubicBezTo>
                  <a:cubicBezTo>
                    <a:pt x="5395" y="2564"/>
                    <a:pt x="5321" y="2576"/>
                    <a:pt x="5254" y="2597"/>
                  </a:cubicBezTo>
                  <a:cubicBezTo>
                    <a:pt x="5163" y="2620"/>
                    <a:pt x="5081" y="2664"/>
                    <a:pt x="5011" y="2729"/>
                  </a:cubicBezTo>
                  <a:cubicBezTo>
                    <a:pt x="4975" y="2755"/>
                    <a:pt x="4949" y="2790"/>
                    <a:pt x="4937" y="2834"/>
                  </a:cubicBezTo>
                  <a:cubicBezTo>
                    <a:pt x="4931" y="2861"/>
                    <a:pt x="4948" y="2869"/>
                    <a:pt x="4968" y="2869"/>
                  </a:cubicBezTo>
                  <a:cubicBezTo>
                    <a:pt x="4978" y="2869"/>
                    <a:pt x="4990" y="2867"/>
                    <a:pt x="4999" y="2864"/>
                  </a:cubicBezTo>
                  <a:cubicBezTo>
                    <a:pt x="5096" y="2846"/>
                    <a:pt x="5187" y="2811"/>
                    <a:pt x="5269" y="2758"/>
                  </a:cubicBezTo>
                  <a:cubicBezTo>
                    <a:pt x="5316" y="2720"/>
                    <a:pt x="5360" y="2679"/>
                    <a:pt x="5404" y="2638"/>
                  </a:cubicBezTo>
                  <a:lnTo>
                    <a:pt x="5477" y="2567"/>
                  </a:lnTo>
                  <a:cubicBezTo>
                    <a:pt x="5480" y="2573"/>
                    <a:pt x="5486" y="2576"/>
                    <a:pt x="5492" y="2579"/>
                  </a:cubicBezTo>
                  <a:cubicBezTo>
                    <a:pt x="5451" y="2644"/>
                    <a:pt x="5415" y="2708"/>
                    <a:pt x="5380" y="2776"/>
                  </a:cubicBezTo>
                  <a:cubicBezTo>
                    <a:pt x="5333" y="2861"/>
                    <a:pt x="5298" y="2952"/>
                    <a:pt x="5280" y="3045"/>
                  </a:cubicBezTo>
                  <a:cubicBezTo>
                    <a:pt x="5280" y="3075"/>
                    <a:pt x="5272" y="3128"/>
                    <a:pt x="5307" y="3145"/>
                  </a:cubicBezTo>
                  <a:cubicBezTo>
                    <a:pt x="5312" y="3147"/>
                    <a:pt x="5317" y="3148"/>
                    <a:pt x="5322" y="3148"/>
                  </a:cubicBezTo>
                  <a:cubicBezTo>
                    <a:pt x="5352" y="3148"/>
                    <a:pt x="5373" y="3113"/>
                    <a:pt x="5386" y="3095"/>
                  </a:cubicBezTo>
                  <a:cubicBezTo>
                    <a:pt x="5442" y="3022"/>
                    <a:pt x="5477" y="2937"/>
                    <a:pt x="5495" y="2849"/>
                  </a:cubicBezTo>
                  <a:cubicBezTo>
                    <a:pt x="5515" y="2764"/>
                    <a:pt x="5524" y="2679"/>
                    <a:pt x="5527" y="2591"/>
                  </a:cubicBezTo>
                  <a:lnTo>
                    <a:pt x="5541" y="2591"/>
                  </a:lnTo>
                  <a:cubicBezTo>
                    <a:pt x="5556" y="2682"/>
                    <a:pt x="5571" y="2767"/>
                    <a:pt x="5588" y="2855"/>
                  </a:cubicBezTo>
                  <a:cubicBezTo>
                    <a:pt x="5597" y="2908"/>
                    <a:pt x="5606" y="2957"/>
                    <a:pt x="5615" y="3010"/>
                  </a:cubicBezTo>
                  <a:cubicBezTo>
                    <a:pt x="5621" y="3048"/>
                    <a:pt x="5635" y="3084"/>
                    <a:pt x="5656" y="3116"/>
                  </a:cubicBezTo>
                  <a:cubicBezTo>
                    <a:pt x="5672" y="3134"/>
                    <a:pt x="5695" y="3153"/>
                    <a:pt x="5720" y="3153"/>
                  </a:cubicBezTo>
                  <a:cubicBezTo>
                    <a:pt x="5727" y="3153"/>
                    <a:pt x="5734" y="3151"/>
                    <a:pt x="5741" y="3148"/>
                  </a:cubicBezTo>
                  <a:cubicBezTo>
                    <a:pt x="5770" y="3130"/>
                    <a:pt x="5788" y="3098"/>
                    <a:pt x="5785" y="3063"/>
                  </a:cubicBezTo>
                  <a:cubicBezTo>
                    <a:pt x="5785" y="3016"/>
                    <a:pt x="5782" y="2966"/>
                    <a:pt x="5770" y="2922"/>
                  </a:cubicBezTo>
                  <a:cubicBezTo>
                    <a:pt x="5761" y="2875"/>
                    <a:pt x="5747" y="2831"/>
                    <a:pt x="5729" y="2787"/>
                  </a:cubicBezTo>
                  <a:cubicBezTo>
                    <a:pt x="5694" y="2717"/>
                    <a:pt x="5650" y="2652"/>
                    <a:pt x="5597" y="2594"/>
                  </a:cubicBezTo>
                  <a:lnTo>
                    <a:pt x="5582" y="2573"/>
                  </a:lnTo>
                  <a:cubicBezTo>
                    <a:pt x="5588" y="2570"/>
                    <a:pt x="5591" y="2567"/>
                    <a:pt x="5594" y="2564"/>
                  </a:cubicBezTo>
                  <a:cubicBezTo>
                    <a:pt x="5615" y="2582"/>
                    <a:pt x="5629" y="2605"/>
                    <a:pt x="5647" y="2626"/>
                  </a:cubicBezTo>
                  <a:lnTo>
                    <a:pt x="5750" y="2746"/>
                  </a:lnTo>
                  <a:cubicBezTo>
                    <a:pt x="5800" y="2825"/>
                    <a:pt x="5870" y="2887"/>
                    <a:pt x="5955" y="2925"/>
                  </a:cubicBezTo>
                  <a:cubicBezTo>
                    <a:pt x="5967" y="2930"/>
                    <a:pt x="5989" y="2938"/>
                    <a:pt x="6008" y="2938"/>
                  </a:cubicBezTo>
                  <a:cubicBezTo>
                    <a:pt x="6021" y="2938"/>
                    <a:pt x="6033" y="2935"/>
                    <a:pt x="6040" y="2925"/>
                  </a:cubicBezTo>
                  <a:cubicBezTo>
                    <a:pt x="6058" y="2902"/>
                    <a:pt x="6040" y="2852"/>
                    <a:pt x="6017" y="2828"/>
                  </a:cubicBezTo>
                  <a:cubicBezTo>
                    <a:pt x="5976" y="2752"/>
                    <a:pt x="5914" y="2691"/>
                    <a:pt x="5838" y="2649"/>
                  </a:cubicBezTo>
                  <a:cubicBezTo>
                    <a:pt x="5764" y="2608"/>
                    <a:pt x="5691" y="2573"/>
                    <a:pt x="5615" y="2541"/>
                  </a:cubicBezTo>
                  <a:lnTo>
                    <a:pt x="5615" y="2520"/>
                  </a:lnTo>
                  <a:cubicBezTo>
                    <a:pt x="5694" y="2535"/>
                    <a:pt x="5779" y="2547"/>
                    <a:pt x="5852" y="2556"/>
                  </a:cubicBezTo>
                  <a:cubicBezTo>
                    <a:pt x="5879" y="2559"/>
                    <a:pt x="5906" y="2560"/>
                    <a:pt x="5933" y="2560"/>
                  </a:cubicBezTo>
                  <a:cubicBezTo>
                    <a:pt x="5960" y="2560"/>
                    <a:pt x="5987" y="2559"/>
                    <a:pt x="6014" y="2556"/>
                  </a:cubicBezTo>
                  <a:cubicBezTo>
                    <a:pt x="6020" y="2556"/>
                    <a:pt x="6026" y="2556"/>
                    <a:pt x="6031" y="2556"/>
                  </a:cubicBezTo>
                  <a:cubicBezTo>
                    <a:pt x="6072" y="2556"/>
                    <a:pt x="6110" y="2547"/>
                    <a:pt x="6149" y="2532"/>
                  </a:cubicBezTo>
                  <a:cubicBezTo>
                    <a:pt x="6213" y="2494"/>
                    <a:pt x="6066" y="2427"/>
                    <a:pt x="6034" y="2418"/>
                  </a:cubicBezTo>
                  <a:cubicBezTo>
                    <a:pt x="5989" y="2405"/>
                    <a:pt x="5942" y="2398"/>
                    <a:pt x="5895" y="2398"/>
                  </a:cubicBezTo>
                  <a:cubicBezTo>
                    <a:pt x="5847" y="2398"/>
                    <a:pt x="5800" y="2405"/>
                    <a:pt x="5753" y="2418"/>
                  </a:cubicBezTo>
                  <a:cubicBezTo>
                    <a:pt x="5703" y="2429"/>
                    <a:pt x="5653" y="2444"/>
                    <a:pt x="5603" y="2462"/>
                  </a:cubicBezTo>
                  <a:cubicBezTo>
                    <a:pt x="5659" y="2432"/>
                    <a:pt x="5714" y="2400"/>
                    <a:pt x="5767" y="2365"/>
                  </a:cubicBezTo>
                  <a:cubicBezTo>
                    <a:pt x="5844" y="2321"/>
                    <a:pt x="5908" y="2259"/>
                    <a:pt x="5958" y="2186"/>
                  </a:cubicBezTo>
                  <a:cubicBezTo>
                    <a:pt x="5970" y="2165"/>
                    <a:pt x="5999" y="2119"/>
                    <a:pt x="5984" y="2092"/>
                  </a:cubicBezTo>
                  <a:cubicBezTo>
                    <a:pt x="5980" y="2081"/>
                    <a:pt x="5968" y="2077"/>
                    <a:pt x="5954" y="2077"/>
                  </a:cubicBezTo>
                  <a:cubicBezTo>
                    <a:pt x="5934" y="2077"/>
                    <a:pt x="5910" y="2085"/>
                    <a:pt x="5896" y="2092"/>
                  </a:cubicBezTo>
                  <a:cubicBezTo>
                    <a:pt x="5820" y="2127"/>
                    <a:pt x="5753" y="2180"/>
                    <a:pt x="5703" y="2245"/>
                  </a:cubicBezTo>
                  <a:cubicBezTo>
                    <a:pt x="5673" y="2289"/>
                    <a:pt x="5650" y="2336"/>
                    <a:pt x="5621" y="2377"/>
                  </a:cubicBezTo>
                  <a:cubicBezTo>
                    <a:pt x="5588" y="2421"/>
                    <a:pt x="5588" y="2415"/>
                    <a:pt x="5574" y="2435"/>
                  </a:cubicBezTo>
                  <a:cubicBezTo>
                    <a:pt x="5609" y="2374"/>
                    <a:pt x="5638" y="2309"/>
                    <a:pt x="5673" y="2248"/>
                  </a:cubicBezTo>
                  <a:cubicBezTo>
                    <a:pt x="5723" y="2165"/>
                    <a:pt x="5756" y="2075"/>
                    <a:pt x="5770" y="1981"/>
                  </a:cubicBezTo>
                  <a:cubicBezTo>
                    <a:pt x="5770" y="1960"/>
                    <a:pt x="5782" y="1904"/>
                    <a:pt x="5750" y="1901"/>
                  </a:cubicBezTo>
                  <a:cubicBezTo>
                    <a:pt x="5747" y="1901"/>
                    <a:pt x="5745" y="1901"/>
                    <a:pt x="5742" y="1901"/>
                  </a:cubicBezTo>
                  <a:cubicBezTo>
                    <a:pt x="5710" y="1901"/>
                    <a:pt x="5681" y="1935"/>
                    <a:pt x="5665" y="1951"/>
                  </a:cubicBezTo>
                  <a:cubicBezTo>
                    <a:pt x="5615" y="2022"/>
                    <a:pt x="5582" y="2104"/>
                    <a:pt x="5577" y="2192"/>
                  </a:cubicBezTo>
                  <a:cubicBezTo>
                    <a:pt x="5562" y="2268"/>
                    <a:pt x="5541" y="2344"/>
                    <a:pt x="5527" y="2421"/>
                  </a:cubicBezTo>
                  <a:lnTo>
                    <a:pt x="5527" y="2189"/>
                  </a:lnTo>
                  <a:cubicBezTo>
                    <a:pt x="5533" y="2098"/>
                    <a:pt x="5500" y="2010"/>
                    <a:pt x="5442" y="1945"/>
                  </a:cubicBezTo>
                  <a:cubicBezTo>
                    <a:pt x="5425" y="1920"/>
                    <a:pt x="5397" y="1884"/>
                    <a:pt x="5363" y="1884"/>
                  </a:cubicBezTo>
                  <a:close/>
                  <a:moveTo>
                    <a:pt x="2341" y="3166"/>
                  </a:moveTo>
                  <a:cubicBezTo>
                    <a:pt x="2339" y="3166"/>
                    <a:pt x="2336" y="3167"/>
                    <a:pt x="2333" y="3169"/>
                  </a:cubicBezTo>
                  <a:cubicBezTo>
                    <a:pt x="2309" y="3183"/>
                    <a:pt x="2306" y="3221"/>
                    <a:pt x="2306" y="3245"/>
                  </a:cubicBezTo>
                  <a:cubicBezTo>
                    <a:pt x="2306" y="3315"/>
                    <a:pt x="2327" y="3386"/>
                    <a:pt x="2365" y="3444"/>
                  </a:cubicBezTo>
                  <a:cubicBezTo>
                    <a:pt x="2397" y="3503"/>
                    <a:pt x="2421" y="3562"/>
                    <a:pt x="2447" y="3620"/>
                  </a:cubicBezTo>
                  <a:cubicBezTo>
                    <a:pt x="2406" y="3570"/>
                    <a:pt x="2368" y="3518"/>
                    <a:pt x="2330" y="3471"/>
                  </a:cubicBezTo>
                  <a:cubicBezTo>
                    <a:pt x="2306" y="3438"/>
                    <a:pt x="2280" y="3412"/>
                    <a:pt x="2247" y="3392"/>
                  </a:cubicBezTo>
                  <a:cubicBezTo>
                    <a:pt x="2218" y="3374"/>
                    <a:pt x="2186" y="3362"/>
                    <a:pt x="2154" y="3353"/>
                  </a:cubicBezTo>
                  <a:cubicBezTo>
                    <a:pt x="2138" y="3348"/>
                    <a:pt x="2120" y="3343"/>
                    <a:pt x="2103" y="3343"/>
                  </a:cubicBezTo>
                  <a:cubicBezTo>
                    <a:pt x="2090" y="3343"/>
                    <a:pt x="2078" y="3346"/>
                    <a:pt x="2069" y="3353"/>
                  </a:cubicBezTo>
                  <a:cubicBezTo>
                    <a:pt x="2048" y="3371"/>
                    <a:pt x="2063" y="3389"/>
                    <a:pt x="2069" y="3406"/>
                  </a:cubicBezTo>
                  <a:cubicBezTo>
                    <a:pt x="2121" y="3468"/>
                    <a:pt x="2183" y="3521"/>
                    <a:pt x="2256" y="3559"/>
                  </a:cubicBezTo>
                  <a:cubicBezTo>
                    <a:pt x="2309" y="3591"/>
                    <a:pt x="2362" y="3620"/>
                    <a:pt x="2418" y="3647"/>
                  </a:cubicBezTo>
                  <a:cubicBezTo>
                    <a:pt x="2359" y="3632"/>
                    <a:pt x="2300" y="3620"/>
                    <a:pt x="2242" y="3614"/>
                  </a:cubicBezTo>
                  <a:cubicBezTo>
                    <a:pt x="2203" y="3606"/>
                    <a:pt x="2165" y="3600"/>
                    <a:pt x="2127" y="3597"/>
                  </a:cubicBezTo>
                  <a:cubicBezTo>
                    <a:pt x="2086" y="3597"/>
                    <a:pt x="2048" y="3603"/>
                    <a:pt x="2010" y="3614"/>
                  </a:cubicBezTo>
                  <a:cubicBezTo>
                    <a:pt x="1983" y="3623"/>
                    <a:pt x="1937" y="3632"/>
                    <a:pt x="1922" y="3661"/>
                  </a:cubicBezTo>
                  <a:cubicBezTo>
                    <a:pt x="1907" y="3691"/>
                    <a:pt x="1951" y="3694"/>
                    <a:pt x="1966" y="3700"/>
                  </a:cubicBezTo>
                  <a:cubicBezTo>
                    <a:pt x="2001" y="3708"/>
                    <a:pt x="2033" y="3714"/>
                    <a:pt x="2069" y="3717"/>
                  </a:cubicBezTo>
                  <a:cubicBezTo>
                    <a:pt x="2089" y="3719"/>
                    <a:pt x="2109" y="3719"/>
                    <a:pt x="2129" y="3719"/>
                  </a:cubicBezTo>
                  <a:cubicBezTo>
                    <a:pt x="2148" y="3719"/>
                    <a:pt x="2168" y="3719"/>
                    <a:pt x="2189" y="3717"/>
                  </a:cubicBezTo>
                  <a:cubicBezTo>
                    <a:pt x="2251" y="3710"/>
                    <a:pt x="2314" y="3701"/>
                    <a:pt x="2377" y="3688"/>
                  </a:cubicBezTo>
                  <a:lnTo>
                    <a:pt x="2377" y="3688"/>
                  </a:lnTo>
                  <a:lnTo>
                    <a:pt x="2350" y="3694"/>
                  </a:lnTo>
                  <a:cubicBezTo>
                    <a:pt x="2242" y="3726"/>
                    <a:pt x="2139" y="3788"/>
                    <a:pt x="2060" y="3867"/>
                  </a:cubicBezTo>
                  <a:cubicBezTo>
                    <a:pt x="2039" y="3884"/>
                    <a:pt x="2001" y="3922"/>
                    <a:pt x="2010" y="3952"/>
                  </a:cubicBezTo>
                  <a:cubicBezTo>
                    <a:pt x="2015" y="3970"/>
                    <a:pt x="2033" y="3975"/>
                    <a:pt x="2050" y="3975"/>
                  </a:cubicBezTo>
                  <a:cubicBezTo>
                    <a:pt x="2060" y="3975"/>
                    <a:pt x="2070" y="3973"/>
                    <a:pt x="2077" y="3972"/>
                  </a:cubicBezTo>
                  <a:cubicBezTo>
                    <a:pt x="2154" y="3955"/>
                    <a:pt x="2227" y="3917"/>
                    <a:pt x="2286" y="3861"/>
                  </a:cubicBezTo>
                  <a:cubicBezTo>
                    <a:pt x="2315" y="3834"/>
                    <a:pt x="2347" y="3805"/>
                    <a:pt x="2374" y="3776"/>
                  </a:cubicBezTo>
                  <a:cubicBezTo>
                    <a:pt x="2394" y="3755"/>
                    <a:pt x="2418" y="3735"/>
                    <a:pt x="2438" y="3711"/>
                  </a:cubicBezTo>
                  <a:lnTo>
                    <a:pt x="2450" y="3723"/>
                  </a:lnTo>
                  <a:cubicBezTo>
                    <a:pt x="2421" y="3770"/>
                    <a:pt x="2379" y="3814"/>
                    <a:pt x="2347" y="3861"/>
                  </a:cubicBezTo>
                  <a:cubicBezTo>
                    <a:pt x="2297" y="3920"/>
                    <a:pt x="2265" y="3993"/>
                    <a:pt x="2253" y="4066"/>
                  </a:cubicBezTo>
                  <a:cubicBezTo>
                    <a:pt x="2242" y="4101"/>
                    <a:pt x="2242" y="4140"/>
                    <a:pt x="2253" y="4172"/>
                  </a:cubicBezTo>
                  <a:cubicBezTo>
                    <a:pt x="2259" y="4184"/>
                    <a:pt x="2265" y="4189"/>
                    <a:pt x="2273" y="4189"/>
                  </a:cubicBezTo>
                  <a:cubicBezTo>
                    <a:pt x="2285" y="4189"/>
                    <a:pt x="2300" y="4174"/>
                    <a:pt x="2309" y="4163"/>
                  </a:cubicBezTo>
                  <a:cubicBezTo>
                    <a:pt x="2362" y="4104"/>
                    <a:pt x="2403" y="4034"/>
                    <a:pt x="2432" y="3961"/>
                  </a:cubicBezTo>
                  <a:cubicBezTo>
                    <a:pt x="2444" y="3911"/>
                    <a:pt x="2453" y="3864"/>
                    <a:pt x="2459" y="3814"/>
                  </a:cubicBezTo>
                  <a:cubicBezTo>
                    <a:pt x="2459" y="3785"/>
                    <a:pt x="2470" y="3758"/>
                    <a:pt x="2473" y="3732"/>
                  </a:cubicBezTo>
                  <a:lnTo>
                    <a:pt x="2485" y="3732"/>
                  </a:lnTo>
                  <a:cubicBezTo>
                    <a:pt x="2494" y="3793"/>
                    <a:pt x="2503" y="3855"/>
                    <a:pt x="2511" y="3914"/>
                  </a:cubicBezTo>
                  <a:cubicBezTo>
                    <a:pt x="2523" y="3993"/>
                    <a:pt x="2547" y="4069"/>
                    <a:pt x="2582" y="4140"/>
                  </a:cubicBezTo>
                  <a:cubicBezTo>
                    <a:pt x="2595" y="4158"/>
                    <a:pt x="2615" y="4191"/>
                    <a:pt x="2641" y="4191"/>
                  </a:cubicBezTo>
                  <a:cubicBezTo>
                    <a:pt x="2643" y="4191"/>
                    <a:pt x="2646" y="4190"/>
                    <a:pt x="2649" y="4189"/>
                  </a:cubicBezTo>
                  <a:cubicBezTo>
                    <a:pt x="2679" y="4181"/>
                    <a:pt x="2676" y="4140"/>
                    <a:pt x="2676" y="4119"/>
                  </a:cubicBezTo>
                  <a:cubicBezTo>
                    <a:pt x="2676" y="4043"/>
                    <a:pt x="2658" y="3969"/>
                    <a:pt x="2626" y="3902"/>
                  </a:cubicBezTo>
                  <a:cubicBezTo>
                    <a:pt x="2596" y="3837"/>
                    <a:pt x="2558" y="3779"/>
                    <a:pt x="2517" y="3720"/>
                  </a:cubicBezTo>
                  <a:lnTo>
                    <a:pt x="2526" y="3720"/>
                  </a:lnTo>
                  <a:lnTo>
                    <a:pt x="2690" y="3870"/>
                  </a:lnTo>
                  <a:cubicBezTo>
                    <a:pt x="2720" y="3899"/>
                    <a:pt x="2752" y="3928"/>
                    <a:pt x="2784" y="3958"/>
                  </a:cubicBezTo>
                  <a:cubicBezTo>
                    <a:pt x="2805" y="3978"/>
                    <a:pt x="2834" y="3996"/>
                    <a:pt x="2863" y="4005"/>
                  </a:cubicBezTo>
                  <a:cubicBezTo>
                    <a:pt x="2871" y="4008"/>
                    <a:pt x="2880" y="4010"/>
                    <a:pt x="2888" y="4010"/>
                  </a:cubicBezTo>
                  <a:cubicBezTo>
                    <a:pt x="2906" y="4010"/>
                    <a:pt x="2924" y="4001"/>
                    <a:pt x="2934" y="3987"/>
                  </a:cubicBezTo>
                  <a:cubicBezTo>
                    <a:pt x="2946" y="3961"/>
                    <a:pt x="2940" y="3931"/>
                    <a:pt x="2922" y="3908"/>
                  </a:cubicBezTo>
                  <a:cubicBezTo>
                    <a:pt x="2899" y="3876"/>
                    <a:pt x="2872" y="3846"/>
                    <a:pt x="2840" y="3823"/>
                  </a:cubicBezTo>
                  <a:cubicBezTo>
                    <a:pt x="2814" y="3796"/>
                    <a:pt x="2781" y="3776"/>
                    <a:pt x="2749" y="3755"/>
                  </a:cubicBezTo>
                  <a:cubicBezTo>
                    <a:pt x="2690" y="3726"/>
                    <a:pt x="2629" y="3705"/>
                    <a:pt x="2567" y="3694"/>
                  </a:cubicBezTo>
                  <a:lnTo>
                    <a:pt x="2547" y="3694"/>
                  </a:lnTo>
                  <a:lnTo>
                    <a:pt x="2547" y="3679"/>
                  </a:lnTo>
                  <a:lnTo>
                    <a:pt x="2611" y="3697"/>
                  </a:lnTo>
                  <a:lnTo>
                    <a:pt x="2737" y="3723"/>
                  </a:lnTo>
                  <a:cubicBezTo>
                    <a:pt x="2780" y="3739"/>
                    <a:pt x="2826" y="3746"/>
                    <a:pt x="2872" y="3746"/>
                  </a:cubicBezTo>
                  <a:cubicBezTo>
                    <a:pt x="2902" y="3746"/>
                    <a:pt x="2932" y="3743"/>
                    <a:pt x="2960" y="3738"/>
                  </a:cubicBezTo>
                  <a:cubicBezTo>
                    <a:pt x="2978" y="3738"/>
                    <a:pt x="3016" y="3720"/>
                    <a:pt x="3016" y="3697"/>
                  </a:cubicBezTo>
                  <a:cubicBezTo>
                    <a:pt x="3016" y="3670"/>
                    <a:pt x="2978" y="3656"/>
                    <a:pt x="2960" y="3650"/>
                  </a:cubicBezTo>
                  <a:lnTo>
                    <a:pt x="2960" y="3653"/>
                  </a:lnTo>
                  <a:cubicBezTo>
                    <a:pt x="2912" y="3631"/>
                    <a:pt x="2860" y="3619"/>
                    <a:pt x="2807" y="3619"/>
                  </a:cubicBezTo>
                  <a:cubicBezTo>
                    <a:pt x="2789" y="3619"/>
                    <a:pt x="2770" y="3620"/>
                    <a:pt x="2752" y="3623"/>
                  </a:cubicBezTo>
                  <a:cubicBezTo>
                    <a:pt x="2684" y="3632"/>
                    <a:pt x="2620" y="3647"/>
                    <a:pt x="2552" y="3661"/>
                  </a:cubicBezTo>
                  <a:cubicBezTo>
                    <a:pt x="2552" y="3656"/>
                    <a:pt x="2552" y="3650"/>
                    <a:pt x="2552" y="3644"/>
                  </a:cubicBezTo>
                  <a:cubicBezTo>
                    <a:pt x="2611" y="3617"/>
                    <a:pt x="2670" y="3588"/>
                    <a:pt x="2726" y="3553"/>
                  </a:cubicBezTo>
                  <a:cubicBezTo>
                    <a:pt x="2761" y="3532"/>
                    <a:pt x="2796" y="3506"/>
                    <a:pt x="2828" y="3477"/>
                  </a:cubicBezTo>
                  <a:cubicBezTo>
                    <a:pt x="2860" y="3456"/>
                    <a:pt x="2884" y="3427"/>
                    <a:pt x="2904" y="3394"/>
                  </a:cubicBezTo>
                  <a:cubicBezTo>
                    <a:pt x="2919" y="3361"/>
                    <a:pt x="2894" y="3351"/>
                    <a:pt x="2863" y="3351"/>
                  </a:cubicBezTo>
                  <a:cubicBezTo>
                    <a:pt x="2831" y="3351"/>
                    <a:pt x="2793" y="3361"/>
                    <a:pt x="2781" y="3365"/>
                  </a:cubicBezTo>
                  <a:cubicBezTo>
                    <a:pt x="2708" y="3397"/>
                    <a:pt x="2646" y="3447"/>
                    <a:pt x="2599" y="3509"/>
                  </a:cubicBezTo>
                  <a:cubicBezTo>
                    <a:pt x="2573" y="3541"/>
                    <a:pt x="2547" y="3576"/>
                    <a:pt x="2523" y="3612"/>
                  </a:cubicBezTo>
                  <a:cubicBezTo>
                    <a:pt x="2547" y="3565"/>
                    <a:pt x="2567" y="3518"/>
                    <a:pt x="2582" y="3468"/>
                  </a:cubicBezTo>
                  <a:cubicBezTo>
                    <a:pt x="2611" y="3400"/>
                    <a:pt x="2623" y="3330"/>
                    <a:pt x="2620" y="3257"/>
                  </a:cubicBezTo>
                  <a:cubicBezTo>
                    <a:pt x="2620" y="3236"/>
                    <a:pt x="2620" y="3192"/>
                    <a:pt x="2591" y="3183"/>
                  </a:cubicBezTo>
                  <a:cubicBezTo>
                    <a:pt x="2587" y="3182"/>
                    <a:pt x="2583" y="3181"/>
                    <a:pt x="2580" y="3181"/>
                  </a:cubicBezTo>
                  <a:cubicBezTo>
                    <a:pt x="2559" y="3181"/>
                    <a:pt x="2542" y="3209"/>
                    <a:pt x="2532" y="3221"/>
                  </a:cubicBezTo>
                  <a:cubicBezTo>
                    <a:pt x="2500" y="3283"/>
                    <a:pt x="2482" y="3350"/>
                    <a:pt x="2482" y="3418"/>
                  </a:cubicBezTo>
                  <a:cubicBezTo>
                    <a:pt x="2482" y="3462"/>
                    <a:pt x="2491" y="3503"/>
                    <a:pt x="2491" y="3547"/>
                  </a:cubicBezTo>
                  <a:cubicBezTo>
                    <a:pt x="2494" y="3565"/>
                    <a:pt x="2494" y="3585"/>
                    <a:pt x="2491" y="3606"/>
                  </a:cubicBezTo>
                  <a:lnTo>
                    <a:pt x="2485" y="3606"/>
                  </a:lnTo>
                  <a:cubicBezTo>
                    <a:pt x="2485" y="3547"/>
                    <a:pt x="2464" y="3488"/>
                    <a:pt x="2456" y="3433"/>
                  </a:cubicBezTo>
                  <a:cubicBezTo>
                    <a:pt x="2450" y="3353"/>
                    <a:pt x="2426" y="3277"/>
                    <a:pt x="2385" y="3210"/>
                  </a:cubicBezTo>
                  <a:cubicBezTo>
                    <a:pt x="2378" y="3197"/>
                    <a:pt x="2361" y="3166"/>
                    <a:pt x="2341" y="31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34"/>
            <p:cNvSpPr/>
            <p:nvPr/>
          </p:nvSpPr>
          <p:spPr>
            <a:xfrm>
              <a:off x="4281942" y="1866499"/>
              <a:ext cx="332640" cy="255675"/>
            </a:xfrm>
            <a:custGeom>
              <a:rect b="b" l="l" r="r" t="t"/>
              <a:pathLst>
                <a:path extrusionOk="0" h="5448" w="7088">
                  <a:moveTo>
                    <a:pt x="6577" y="1"/>
                  </a:moveTo>
                  <a:lnTo>
                    <a:pt x="1" y="5448"/>
                  </a:lnTo>
                  <a:cubicBezTo>
                    <a:pt x="1837" y="5404"/>
                    <a:pt x="5292" y="2520"/>
                    <a:pt x="6307" y="1543"/>
                  </a:cubicBezTo>
                  <a:cubicBezTo>
                    <a:pt x="7046" y="828"/>
                    <a:pt x="7087" y="203"/>
                    <a:pt x="657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34"/>
            <p:cNvSpPr/>
            <p:nvPr/>
          </p:nvSpPr>
          <p:spPr>
            <a:xfrm>
              <a:off x="4125197" y="1884380"/>
              <a:ext cx="176316" cy="42331"/>
            </a:xfrm>
            <a:custGeom>
              <a:rect b="b" l="l" r="r" t="t"/>
              <a:pathLst>
                <a:path extrusionOk="0" h="902" w="3757">
                  <a:moveTo>
                    <a:pt x="3737" y="1"/>
                  </a:moveTo>
                  <a:cubicBezTo>
                    <a:pt x="3736" y="1"/>
                    <a:pt x="3735" y="1"/>
                    <a:pt x="3734" y="1"/>
                  </a:cubicBezTo>
                  <a:cubicBezTo>
                    <a:pt x="3109" y="109"/>
                    <a:pt x="2490" y="238"/>
                    <a:pt x="1871" y="388"/>
                  </a:cubicBezTo>
                  <a:cubicBezTo>
                    <a:pt x="1566" y="458"/>
                    <a:pt x="1261" y="526"/>
                    <a:pt x="956" y="605"/>
                  </a:cubicBezTo>
                  <a:cubicBezTo>
                    <a:pt x="654" y="681"/>
                    <a:pt x="337" y="784"/>
                    <a:pt x="23" y="863"/>
                  </a:cubicBezTo>
                  <a:cubicBezTo>
                    <a:pt x="1" y="863"/>
                    <a:pt x="8" y="902"/>
                    <a:pt x="22" y="902"/>
                  </a:cubicBezTo>
                  <a:cubicBezTo>
                    <a:pt x="22" y="902"/>
                    <a:pt x="23" y="902"/>
                    <a:pt x="23" y="901"/>
                  </a:cubicBezTo>
                  <a:cubicBezTo>
                    <a:pt x="328" y="834"/>
                    <a:pt x="636" y="790"/>
                    <a:pt x="941" y="725"/>
                  </a:cubicBezTo>
                  <a:cubicBezTo>
                    <a:pt x="1249" y="664"/>
                    <a:pt x="1572" y="582"/>
                    <a:pt x="1886" y="508"/>
                  </a:cubicBezTo>
                  <a:cubicBezTo>
                    <a:pt x="2505" y="365"/>
                    <a:pt x="3121" y="206"/>
                    <a:pt x="3734" y="30"/>
                  </a:cubicBezTo>
                  <a:cubicBezTo>
                    <a:pt x="3756" y="25"/>
                    <a:pt x="3755" y="1"/>
                    <a:pt x="37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34"/>
            <p:cNvSpPr/>
            <p:nvPr/>
          </p:nvSpPr>
          <p:spPr>
            <a:xfrm>
              <a:off x="4432399" y="1856926"/>
              <a:ext cx="414533" cy="484834"/>
            </a:xfrm>
            <a:custGeom>
              <a:rect b="b" l="l" r="r" t="t"/>
              <a:pathLst>
                <a:path extrusionOk="0" h="10331" w="8833">
                  <a:moveTo>
                    <a:pt x="3800" y="0"/>
                  </a:moveTo>
                  <a:cubicBezTo>
                    <a:pt x="3269" y="0"/>
                    <a:pt x="2753" y="222"/>
                    <a:pt x="2386" y="539"/>
                  </a:cubicBezTo>
                  <a:cubicBezTo>
                    <a:pt x="2224" y="689"/>
                    <a:pt x="500" y="3361"/>
                    <a:pt x="335" y="4314"/>
                  </a:cubicBezTo>
                  <a:cubicBezTo>
                    <a:pt x="194" y="5159"/>
                    <a:pt x="895" y="6074"/>
                    <a:pt x="895" y="6074"/>
                  </a:cubicBezTo>
                  <a:lnTo>
                    <a:pt x="1" y="9494"/>
                  </a:lnTo>
                  <a:lnTo>
                    <a:pt x="8833" y="10330"/>
                  </a:lnTo>
                  <a:cubicBezTo>
                    <a:pt x="8833" y="10330"/>
                    <a:pt x="7005" y="2504"/>
                    <a:pt x="5119" y="568"/>
                  </a:cubicBezTo>
                  <a:cubicBezTo>
                    <a:pt x="4724" y="163"/>
                    <a:pt x="4256" y="0"/>
                    <a:pt x="38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34"/>
            <p:cNvSpPr/>
            <p:nvPr/>
          </p:nvSpPr>
          <p:spPr>
            <a:xfrm>
              <a:off x="4527901" y="2128274"/>
              <a:ext cx="109816" cy="25342"/>
            </a:xfrm>
            <a:custGeom>
              <a:rect b="b" l="l" r="r" t="t"/>
              <a:pathLst>
                <a:path extrusionOk="0" h="540" w="2340">
                  <a:moveTo>
                    <a:pt x="17" y="0"/>
                  </a:moveTo>
                  <a:cubicBezTo>
                    <a:pt x="4" y="0"/>
                    <a:pt x="1" y="28"/>
                    <a:pt x="14" y="28"/>
                  </a:cubicBezTo>
                  <a:cubicBezTo>
                    <a:pt x="15" y="28"/>
                    <a:pt x="16" y="28"/>
                    <a:pt x="16" y="28"/>
                  </a:cubicBezTo>
                  <a:cubicBezTo>
                    <a:pt x="412" y="104"/>
                    <a:pt x="799" y="207"/>
                    <a:pt x="1187" y="310"/>
                  </a:cubicBezTo>
                  <a:cubicBezTo>
                    <a:pt x="1380" y="365"/>
                    <a:pt x="1571" y="424"/>
                    <a:pt x="1764" y="474"/>
                  </a:cubicBezTo>
                  <a:cubicBezTo>
                    <a:pt x="1855" y="497"/>
                    <a:pt x="1946" y="515"/>
                    <a:pt x="2037" y="530"/>
                  </a:cubicBezTo>
                  <a:cubicBezTo>
                    <a:pt x="2110" y="536"/>
                    <a:pt x="2182" y="539"/>
                    <a:pt x="2255" y="539"/>
                  </a:cubicBezTo>
                  <a:cubicBezTo>
                    <a:pt x="2279" y="539"/>
                    <a:pt x="2303" y="539"/>
                    <a:pt x="2328" y="538"/>
                  </a:cubicBezTo>
                  <a:cubicBezTo>
                    <a:pt x="2339" y="535"/>
                    <a:pt x="2339" y="524"/>
                    <a:pt x="2328" y="524"/>
                  </a:cubicBezTo>
                  <a:cubicBezTo>
                    <a:pt x="2225" y="515"/>
                    <a:pt x="2125" y="494"/>
                    <a:pt x="2028" y="465"/>
                  </a:cubicBezTo>
                  <a:cubicBezTo>
                    <a:pt x="1934" y="436"/>
                    <a:pt x="1841" y="406"/>
                    <a:pt x="1750" y="377"/>
                  </a:cubicBezTo>
                  <a:cubicBezTo>
                    <a:pt x="1562" y="312"/>
                    <a:pt x="1377" y="254"/>
                    <a:pt x="1187" y="204"/>
                  </a:cubicBezTo>
                  <a:cubicBezTo>
                    <a:pt x="805" y="107"/>
                    <a:pt x="415" y="40"/>
                    <a:pt x="22" y="2"/>
                  </a:cubicBezTo>
                  <a:cubicBezTo>
                    <a:pt x="20" y="1"/>
                    <a:pt x="19" y="0"/>
                    <a:pt x="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34"/>
            <p:cNvSpPr/>
            <p:nvPr/>
          </p:nvSpPr>
          <p:spPr>
            <a:xfrm>
              <a:off x="4482379" y="2142447"/>
              <a:ext cx="92405" cy="5725"/>
            </a:xfrm>
            <a:custGeom>
              <a:rect b="b" l="l" r="r" t="t"/>
              <a:pathLst>
                <a:path extrusionOk="0" h="122" w="1969">
                  <a:moveTo>
                    <a:pt x="834" y="0"/>
                  </a:moveTo>
                  <a:cubicBezTo>
                    <a:pt x="562" y="0"/>
                    <a:pt x="290" y="13"/>
                    <a:pt x="18" y="40"/>
                  </a:cubicBezTo>
                  <a:lnTo>
                    <a:pt x="1969" y="107"/>
                  </a:lnTo>
                  <a:cubicBezTo>
                    <a:pt x="1878" y="96"/>
                    <a:pt x="1793" y="75"/>
                    <a:pt x="1714" y="63"/>
                  </a:cubicBezTo>
                  <a:cubicBezTo>
                    <a:pt x="1637" y="52"/>
                    <a:pt x="1561" y="40"/>
                    <a:pt x="1485" y="34"/>
                  </a:cubicBezTo>
                  <a:cubicBezTo>
                    <a:pt x="1321" y="16"/>
                    <a:pt x="1159" y="2"/>
                    <a:pt x="995" y="2"/>
                  </a:cubicBezTo>
                  <a:cubicBezTo>
                    <a:pt x="941" y="1"/>
                    <a:pt x="888" y="0"/>
                    <a:pt x="834" y="0"/>
                  </a:cubicBezTo>
                  <a:close/>
                  <a:moveTo>
                    <a:pt x="18" y="40"/>
                  </a:moveTo>
                  <a:cubicBezTo>
                    <a:pt x="1" y="40"/>
                    <a:pt x="1" y="66"/>
                    <a:pt x="18" y="69"/>
                  </a:cubicBezTo>
                  <a:cubicBezTo>
                    <a:pt x="344" y="72"/>
                    <a:pt x="669" y="81"/>
                    <a:pt x="995" y="96"/>
                  </a:cubicBezTo>
                  <a:lnTo>
                    <a:pt x="1485" y="110"/>
                  </a:lnTo>
                  <a:lnTo>
                    <a:pt x="1725" y="122"/>
                  </a:lnTo>
                  <a:lnTo>
                    <a:pt x="1969" y="122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34"/>
            <p:cNvSpPr/>
            <p:nvPr/>
          </p:nvSpPr>
          <p:spPr>
            <a:xfrm>
              <a:off x="4797466" y="2258035"/>
              <a:ext cx="37075" cy="48244"/>
            </a:xfrm>
            <a:custGeom>
              <a:rect b="b" l="l" r="r" t="t"/>
              <a:pathLst>
                <a:path extrusionOk="0" h="1028" w="790">
                  <a:moveTo>
                    <a:pt x="433" y="0"/>
                  </a:moveTo>
                  <a:cubicBezTo>
                    <a:pt x="430" y="0"/>
                    <a:pt x="427" y="1"/>
                    <a:pt x="423" y="3"/>
                  </a:cubicBezTo>
                  <a:cubicBezTo>
                    <a:pt x="394" y="17"/>
                    <a:pt x="394" y="58"/>
                    <a:pt x="394" y="79"/>
                  </a:cubicBezTo>
                  <a:cubicBezTo>
                    <a:pt x="397" y="152"/>
                    <a:pt x="417" y="220"/>
                    <a:pt x="455" y="281"/>
                  </a:cubicBezTo>
                  <a:cubicBezTo>
                    <a:pt x="485" y="334"/>
                    <a:pt x="505" y="396"/>
                    <a:pt x="535" y="454"/>
                  </a:cubicBezTo>
                  <a:cubicBezTo>
                    <a:pt x="493" y="404"/>
                    <a:pt x="458" y="355"/>
                    <a:pt x="417" y="305"/>
                  </a:cubicBezTo>
                  <a:cubicBezTo>
                    <a:pt x="394" y="275"/>
                    <a:pt x="367" y="249"/>
                    <a:pt x="335" y="225"/>
                  </a:cubicBezTo>
                  <a:cubicBezTo>
                    <a:pt x="306" y="211"/>
                    <a:pt x="274" y="196"/>
                    <a:pt x="238" y="190"/>
                  </a:cubicBezTo>
                  <a:cubicBezTo>
                    <a:pt x="224" y="185"/>
                    <a:pt x="207" y="179"/>
                    <a:pt x="189" y="179"/>
                  </a:cubicBezTo>
                  <a:cubicBezTo>
                    <a:pt x="177" y="179"/>
                    <a:pt x="166" y="182"/>
                    <a:pt x="156" y="190"/>
                  </a:cubicBezTo>
                  <a:cubicBezTo>
                    <a:pt x="133" y="208"/>
                    <a:pt x="144" y="228"/>
                    <a:pt x="156" y="243"/>
                  </a:cubicBezTo>
                  <a:cubicBezTo>
                    <a:pt x="209" y="305"/>
                    <a:pt x="274" y="357"/>
                    <a:pt x="344" y="393"/>
                  </a:cubicBezTo>
                  <a:cubicBezTo>
                    <a:pt x="394" y="428"/>
                    <a:pt x="449" y="457"/>
                    <a:pt x="505" y="487"/>
                  </a:cubicBezTo>
                  <a:cubicBezTo>
                    <a:pt x="449" y="469"/>
                    <a:pt x="391" y="460"/>
                    <a:pt x="332" y="448"/>
                  </a:cubicBezTo>
                  <a:cubicBezTo>
                    <a:pt x="294" y="443"/>
                    <a:pt x="253" y="437"/>
                    <a:pt x="215" y="434"/>
                  </a:cubicBezTo>
                  <a:cubicBezTo>
                    <a:pt x="177" y="437"/>
                    <a:pt x="136" y="443"/>
                    <a:pt x="98" y="451"/>
                  </a:cubicBezTo>
                  <a:cubicBezTo>
                    <a:pt x="71" y="460"/>
                    <a:pt x="24" y="478"/>
                    <a:pt x="12" y="501"/>
                  </a:cubicBezTo>
                  <a:cubicBezTo>
                    <a:pt x="1" y="522"/>
                    <a:pt x="42" y="536"/>
                    <a:pt x="56" y="536"/>
                  </a:cubicBezTo>
                  <a:cubicBezTo>
                    <a:pt x="89" y="548"/>
                    <a:pt x="124" y="551"/>
                    <a:pt x="159" y="551"/>
                  </a:cubicBezTo>
                  <a:cubicBezTo>
                    <a:pt x="178" y="553"/>
                    <a:pt x="198" y="553"/>
                    <a:pt x="218" y="553"/>
                  </a:cubicBezTo>
                  <a:cubicBezTo>
                    <a:pt x="238" y="553"/>
                    <a:pt x="259" y="553"/>
                    <a:pt x="279" y="551"/>
                  </a:cubicBezTo>
                  <a:cubicBezTo>
                    <a:pt x="356" y="545"/>
                    <a:pt x="432" y="533"/>
                    <a:pt x="508" y="513"/>
                  </a:cubicBezTo>
                  <a:lnTo>
                    <a:pt x="508" y="513"/>
                  </a:lnTo>
                  <a:lnTo>
                    <a:pt x="441" y="533"/>
                  </a:lnTo>
                  <a:cubicBezTo>
                    <a:pt x="397" y="542"/>
                    <a:pt x="353" y="560"/>
                    <a:pt x="315" y="583"/>
                  </a:cubicBezTo>
                  <a:cubicBezTo>
                    <a:pt x="253" y="613"/>
                    <a:pt x="197" y="654"/>
                    <a:pt x="150" y="704"/>
                  </a:cubicBezTo>
                  <a:cubicBezTo>
                    <a:pt x="133" y="724"/>
                    <a:pt x="89" y="762"/>
                    <a:pt x="100" y="792"/>
                  </a:cubicBezTo>
                  <a:cubicBezTo>
                    <a:pt x="105" y="808"/>
                    <a:pt x="119" y="812"/>
                    <a:pt x="135" y="812"/>
                  </a:cubicBezTo>
                  <a:cubicBezTo>
                    <a:pt x="147" y="812"/>
                    <a:pt x="160" y="809"/>
                    <a:pt x="171" y="809"/>
                  </a:cubicBezTo>
                  <a:cubicBezTo>
                    <a:pt x="247" y="792"/>
                    <a:pt x="318" y="753"/>
                    <a:pt x="376" y="701"/>
                  </a:cubicBezTo>
                  <a:cubicBezTo>
                    <a:pt x="417" y="665"/>
                    <a:pt x="426" y="651"/>
                    <a:pt x="467" y="613"/>
                  </a:cubicBezTo>
                  <a:lnTo>
                    <a:pt x="529" y="548"/>
                  </a:lnTo>
                  <a:cubicBezTo>
                    <a:pt x="532" y="554"/>
                    <a:pt x="537" y="557"/>
                    <a:pt x="543" y="560"/>
                  </a:cubicBezTo>
                  <a:cubicBezTo>
                    <a:pt x="511" y="607"/>
                    <a:pt x="473" y="654"/>
                    <a:pt x="438" y="698"/>
                  </a:cubicBezTo>
                  <a:cubicBezTo>
                    <a:pt x="391" y="759"/>
                    <a:pt x="359" y="830"/>
                    <a:pt x="344" y="906"/>
                  </a:cubicBezTo>
                  <a:cubicBezTo>
                    <a:pt x="332" y="938"/>
                    <a:pt x="332" y="976"/>
                    <a:pt x="344" y="1012"/>
                  </a:cubicBezTo>
                  <a:cubicBezTo>
                    <a:pt x="350" y="1022"/>
                    <a:pt x="357" y="1025"/>
                    <a:pt x="364" y="1025"/>
                  </a:cubicBezTo>
                  <a:cubicBezTo>
                    <a:pt x="378" y="1025"/>
                    <a:pt x="393" y="1011"/>
                    <a:pt x="403" y="1000"/>
                  </a:cubicBezTo>
                  <a:cubicBezTo>
                    <a:pt x="455" y="941"/>
                    <a:pt x="496" y="871"/>
                    <a:pt x="523" y="797"/>
                  </a:cubicBezTo>
                  <a:cubicBezTo>
                    <a:pt x="537" y="748"/>
                    <a:pt x="546" y="698"/>
                    <a:pt x="552" y="651"/>
                  </a:cubicBezTo>
                  <a:cubicBezTo>
                    <a:pt x="558" y="624"/>
                    <a:pt x="564" y="595"/>
                    <a:pt x="564" y="569"/>
                  </a:cubicBezTo>
                  <a:lnTo>
                    <a:pt x="579" y="569"/>
                  </a:lnTo>
                  <a:cubicBezTo>
                    <a:pt x="584" y="627"/>
                    <a:pt x="593" y="689"/>
                    <a:pt x="605" y="751"/>
                  </a:cubicBezTo>
                  <a:cubicBezTo>
                    <a:pt x="614" y="830"/>
                    <a:pt x="637" y="906"/>
                    <a:pt x="675" y="976"/>
                  </a:cubicBezTo>
                  <a:cubicBezTo>
                    <a:pt x="683" y="995"/>
                    <a:pt x="708" y="1028"/>
                    <a:pt x="732" y="1028"/>
                  </a:cubicBezTo>
                  <a:cubicBezTo>
                    <a:pt x="735" y="1028"/>
                    <a:pt x="737" y="1027"/>
                    <a:pt x="740" y="1026"/>
                  </a:cubicBezTo>
                  <a:cubicBezTo>
                    <a:pt x="766" y="1020"/>
                    <a:pt x="766" y="979"/>
                    <a:pt x="766" y="959"/>
                  </a:cubicBezTo>
                  <a:cubicBezTo>
                    <a:pt x="766" y="883"/>
                    <a:pt x="749" y="809"/>
                    <a:pt x="713" y="742"/>
                  </a:cubicBezTo>
                  <a:cubicBezTo>
                    <a:pt x="687" y="677"/>
                    <a:pt x="652" y="616"/>
                    <a:pt x="608" y="560"/>
                  </a:cubicBezTo>
                  <a:lnTo>
                    <a:pt x="620" y="560"/>
                  </a:lnTo>
                  <a:cubicBezTo>
                    <a:pt x="675" y="607"/>
                    <a:pt x="728" y="660"/>
                    <a:pt x="790" y="721"/>
                  </a:cubicBezTo>
                  <a:cubicBezTo>
                    <a:pt x="775" y="663"/>
                    <a:pt x="760" y="610"/>
                    <a:pt x="746" y="557"/>
                  </a:cubicBezTo>
                  <a:lnTo>
                    <a:pt x="661" y="533"/>
                  </a:lnTo>
                  <a:lnTo>
                    <a:pt x="643" y="533"/>
                  </a:lnTo>
                  <a:lnTo>
                    <a:pt x="643" y="522"/>
                  </a:lnTo>
                  <a:lnTo>
                    <a:pt x="705" y="536"/>
                  </a:lnTo>
                  <a:lnTo>
                    <a:pt x="740" y="545"/>
                  </a:lnTo>
                  <a:cubicBezTo>
                    <a:pt x="734" y="522"/>
                    <a:pt x="728" y="498"/>
                    <a:pt x="719" y="478"/>
                  </a:cubicBezTo>
                  <a:lnTo>
                    <a:pt x="643" y="495"/>
                  </a:lnTo>
                  <a:cubicBezTo>
                    <a:pt x="643" y="489"/>
                    <a:pt x="643" y="487"/>
                    <a:pt x="643" y="481"/>
                  </a:cubicBezTo>
                  <a:lnTo>
                    <a:pt x="716" y="443"/>
                  </a:lnTo>
                  <a:cubicBezTo>
                    <a:pt x="711" y="410"/>
                    <a:pt x="702" y="378"/>
                    <a:pt x="690" y="343"/>
                  </a:cubicBezTo>
                  <a:cubicBezTo>
                    <a:pt x="664" y="378"/>
                    <a:pt x="637" y="413"/>
                    <a:pt x="614" y="445"/>
                  </a:cubicBezTo>
                  <a:cubicBezTo>
                    <a:pt x="637" y="399"/>
                    <a:pt x="658" y="352"/>
                    <a:pt x="675" y="302"/>
                  </a:cubicBezTo>
                  <a:lnTo>
                    <a:pt x="675" y="293"/>
                  </a:lnTo>
                  <a:cubicBezTo>
                    <a:pt x="655" y="220"/>
                    <a:pt x="637" y="143"/>
                    <a:pt x="614" y="67"/>
                  </a:cubicBezTo>
                  <a:cubicBezTo>
                    <a:pt x="584" y="126"/>
                    <a:pt x="570" y="190"/>
                    <a:pt x="570" y="255"/>
                  </a:cubicBezTo>
                  <a:cubicBezTo>
                    <a:pt x="570" y="296"/>
                    <a:pt x="581" y="360"/>
                    <a:pt x="581" y="381"/>
                  </a:cubicBezTo>
                  <a:lnTo>
                    <a:pt x="581" y="440"/>
                  </a:lnTo>
                  <a:lnTo>
                    <a:pt x="573" y="440"/>
                  </a:lnTo>
                  <a:cubicBezTo>
                    <a:pt x="567" y="381"/>
                    <a:pt x="555" y="325"/>
                    <a:pt x="546" y="269"/>
                  </a:cubicBezTo>
                  <a:cubicBezTo>
                    <a:pt x="537" y="190"/>
                    <a:pt x="514" y="114"/>
                    <a:pt x="476" y="47"/>
                  </a:cubicBezTo>
                  <a:cubicBezTo>
                    <a:pt x="468" y="34"/>
                    <a:pt x="456" y="0"/>
                    <a:pt x="4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34"/>
            <p:cNvSpPr/>
            <p:nvPr/>
          </p:nvSpPr>
          <p:spPr>
            <a:xfrm>
              <a:off x="4725194" y="2135830"/>
              <a:ext cx="62135" cy="60868"/>
            </a:xfrm>
            <a:custGeom>
              <a:rect b="b" l="l" r="r" t="t"/>
              <a:pathLst>
                <a:path extrusionOk="0" h="1297" w="1324">
                  <a:moveTo>
                    <a:pt x="711" y="1"/>
                  </a:moveTo>
                  <a:cubicBezTo>
                    <a:pt x="672" y="1"/>
                    <a:pt x="619" y="88"/>
                    <a:pt x="608" y="110"/>
                  </a:cubicBezTo>
                  <a:cubicBezTo>
                    <a:pt x="576" y="198"/>
                    <a:pt x="567" y="295"/>
                    <a:pt x="584" y="389"/>
                  </a:cubicBezTo>
                  <a:cubicBezTo>
                    <a:pt x="590" y="448"/>
                    <a:pt x="602" y="501"/>
                    <a:pt x="611" y="550"/>
                  </a:cubicBezTo>
                  <a:cubicBezTo>
                    <a:pt x="587" y="492"/>
                    <a:pt x="564" y="433"/>
                    <a:pt x="535" y="377"/>
                  </a:cubicBezTo>
                  <a:cubicBezTo>
                    <a:pt x="496" y="295"/>
                    <a:pt x="441" y="225"/>
                    <a:pt x="370" y="169"/>
                  </a:cubicBezTo>
                  <a:cubicBezTo>
                    <a:pt x="355" y="156"/>
                    <a:pt x="323" y="129"/>
                    <a:pt x="295" y="129"/>
                  </a:cubicBezTo>
                  <a:cubicBezTo>
                    <a:pt x="291" y="129"/>
                    <a:pt x="286" y="129"/>
                    <a:pt x="282" y="131"/>
                  </a:cubicBezTo>
                  <a:cubicBezTo>
                    <a:pt x="250" y="143"/>
                    <a:pt x="268" y="193"/>
                    <a:pt x="268" y="216"/>
                  </a:cubicBezTo>
                  <a:cubicBezTo>
                    <a:pt x="294" y="295"/>
                    <a:pt x="338" y="369"/>
                    <a:pt x="400" y="424"/>
                  </a:cubicBezTo>
                  <a:cubicBezTo>
                    <a:pt x="438" y="459"/>
                    <a:pt x="502" y="506"/>
                    <a:pt x="520" y="521"/>
                  </a:cubicBezTo>
                  <a:cubicBezTo>
                    <a:pt x="540" y="539"/>
                    <a:pt x="555" y="556"/>
                    <a:pt x="573" y="574"/>
                  </a:cubicBezTo>
                  <a:lnTo>
                    <a:pt x="573" y="583"/>
                  </a:lnTo>
                  <a:cubicBezTo>
                    <a:pt x="517" y="542"/>
                    <a:pt x="455" y="503"/>
                    <a:pt x="397" y="465"/>
                  </a:cubicBezTo>
                  <a:cubicBezTo>
                    <a:pt x="323" y="404"/>
                    <a:pt x="235" y="363"/>
                    <a:pt x="142" y="336"/>
                  </a:cubicBezTo>
                  <a:cubicBezTo>
                    <a:pt x="132" y="334"/>
                    <a:pt x="116" y="330"/>
                    <a:pt x="101" y="330"/>
                  </a:cubicBezTo>
                  <a:cubicBezTo>
                    <a:pt x="82" y="330"/>
                    <a:pt x="64" y="335"/>
                    <a:pt x="59" y="351"/>
                  </a:cubicBezTo>
                  <a:cubicBezTo>
                    <a:pt x="54" y="380"/>
                    <a:pt x="86" y="418"/>
                    <a:pt x="103" y="439"/>
                  </a:cubicBezTo>
                  <a:cubicBezTo>
                    <a:pt x="165" y="498"/>
                    <a:pt x="244" y="539"/>
                    <a:pt x="329" y="553"/>
                  </a:cubicBezTo>
                  <a:cubicBezTo>
                    <a:pt x="406" y="574"/>
                    <a:pt x="479" y="606"/>
                    <a:pt x="555" y="630"/>
                  </a:cubicBezTo>
                  <a:lnTo>
                    <a:pt x="323" y="606"/>
                  </a:lnTo>
                  <a:cubicBezTo>
                    <a:pt x="300" y="603"/>
                    <a:pt x="277" y="602"/>
                    <a:pt x="253" y="602"/>
                  </a:cubicBezTo>
                  <a:cubicBezTo>
                    <a:pt x="230" y="602"/>
                    <a:pt x="208" y="603"/>
                    <a:pt x="186" y="606"/>
                  </a:cubicBezTo>
                  <a:cubicBezTo>
                    <a:pt x="145" y="621"/>
                    <a:pt x="106" y="635"/>
                    <a:pt x="71" y="659"/>
                  </a:cubicBezTo>
                  <a:cubicBezTo>
                    <a:pt x="45" y="674"/>
                    <a:pt x="4" y="703"/>
                    <a:pt x="1" y="732"/>
                  </a:cubicBezTo>
                  <a:cubicBezTo>
                    <a:pt x="1" y="765"/>
                    <a:pt x="30" y="776"/>
                    <a:pt x="54" y="776"/>
                  </a:cubicBezTo>
                  <a:cubicBezTo>
                    <a:pt x="63" y="777"/>
                    <a:pt x="73" y="777"/>
                    <a:pt x="82" y="777"/>
                  </a:cubicBezTo>
                  <a:cubicBezTo>
                    <a:pt x="170" y="777"/>
                    <a:pt x="259" y="765"/>
                    <a:pt x="344" y="738"/>
                  </a:cubicBezTo>
                  <a:cubicBezTo>
                    <a:pt x="417" y="718"/>
                    <a:pt x="494" y="694"/>
                    <a:pt x="564" y="665"/>
                  </a:cubicBezTo>
                  <a:lnTo>
                    <a:pt x="564" y="665"/>
                  </a:lnTo>
                  <a:cubicBezTo>
                    <a:pt x="502" y="700"/>
                    <a:pt x="444" y="747"/>
                    <a:pt x="385" y="791"/>
                  </a:cubicBezTo>
                  <a:cubicBezTo>
                    <a:pt x="347" y="817"/>
                    <a:pt x="309" y="847"/>
                    <a:pt x="277" y="879"/>
                  </a:cubicBezTo>
                  <a:cubicBezTo>
                    <a:pt x="241" y="914"/>
                    <a:pt x="215" y="955"/>
                    <a:pt x="191" y="999"/>
                  </a:cubicBezTo>
                  <a:cubicBezTo>
                    <a:pt x="177" y="1028"/>
                    <a:pt x="150" y="1090"/>
                    <a:pt x="162" y="1116"/>
                  </a:cubicBezTo>
                  <a:cubicBezTo>
                    <a:pt x="165" y="1124"/>
                    <a:pt x="171" y="1127"/>
                    <a:pt x="179" y="1127"/>
                  </a:cubicBezTo>
                  <a:cubicBezTo>
                    <a:pt x="196" y="1127"/>
                    <a:pt x="220" y="1114"/>
                    <a:pt x="233" y="1108"/>
                  </a:cubicBezTo>
                  <a:cubicBezTo>
                    <a:pt x="268" y="1087"/>
                    <a:pt x="303" y="1061"/>
                    <a:pt x="332" y="1028"/>
                  </a:cubicBezTo>
                  <a:cubicBezTo>
                    <a:pt x="370" y="996"/>
                    <a:pt x="403" y="961"/>
                    <a:pt x="435" y="926"/>
                  </a:cubicBezTo>
                  <a:cubicBezTo>
                    <a:pt x="496" y="853"/>
                    <a:pt x="552" y="773"/>
                    <a:pt x="599" y="691"/>
                  </a:cubicBezTo>
                  <a:lnTo>
                    <a:pt x="599" y="691"/>
                  </a:lnTo>
                  <a:cubicBezTo>
                    <a:pt x="587" y="718"/>
                    <a:pt x="570" y="744"/>
                    <a:pt x="558" y="767"/>
                  </a:cubicBezTo>
                  <a:cubicBezTo>
                    <a:pt x="529" y="817"/>
                    <a:pt x="508" y="873"/>
                    <a:pt x="494" y="929"/>
                  </a:cubicBezTo>
                  <a:cubicBezTo>
                    <a:pt x="467" y="1008"/>
                    <a:pt x="458" y="1093"/>
                    <a:pt x="464" y="1175"/>
                  </a:cubicBezTo>
                  <a:cubicBezTo>
                    <a:pt x="464" y="1207"/>
                    <a:pt x="467" y="1275"/>
                    <a:pt x="499" y="1292"/>
                  </a:cubicBezTo>
                  <a:cubicBezTo>
                    <a:pt x="505" y="1295"/>
                    <a:pt x="510" y="1297"/>
                    <a:pt x="515" y="1297"/>
                  </a:cubicBezTo>
                  <a:cubicBezTo>
                    <a:pt x="540" y="1297"/>
                    <a:pt x="561" y="1266"/>
                    <a:pt x="573" y="1248"/>
                  </a:cubicBezTo>
                  <a:cubicBezTo>
                    <a:pt x="623" y="1163"/>
                    <a:pt x="649" y="1070"/>
                    <a:pt x="652" y="973"/>
                  </a:cubicBezTo>
                  <a:lnTo>
                    <a:pt x="652" y="820"/>
                  </a:lnTo>
                  <a:lnTo>
                    <a:pt x="652" y="712"/>
                  </a:lnTo>
                  <a:lnTo>
                    <a:pt x="672" y="712"/>
                  </a:lnTo>
                  <a:cubicBezTo>
                    <a:pt x="687" y="779"/>
                    <a:pt x="693" y="850"/>
                    <a:pt x="705" y="920"/>
                  </a:cubicBezTo>
                  <a:cubicBezTo>
                    <a:pt x="716" y="1014"/>
                    <a:pt x="755" y="1102"/>
                    <a:pt x="807" y="1175"/>
                  </a:cubicBezTo>
                  <a:cubicBezTo>
                    <a:pt x="831" y="1213"/>
                    <a:pt x="863" y="1246"/>
                    <a:pt x="904" y="1263"/>
                  </a:cubicBezTo>
                  <a:cubicBezTo>
                    <a:pt x="909" y="1264"/>
                    <a:pt x="913" y="1265"/>
                    <a:pt x="917" y="1265"/>
                  </a:cubicBezTo>
                  <a:cubicBezTo>
                    <a:pt x="945" y="1265"/>
                    <a:pt x="945" y="1228"/>
                    <a:pt x="945" y="1202"/>
                  </a:cubicBezTo>
                  <a:cubicBezTo>
                    <a:pt x="936" y="1105"/>
                    <a:pt x="910" y="1011"/>
                    <a:pt x="866" y="923"/>
                  </a:cubicBezTo>
                  <a:cubicBezTo>
                    <a:pt x="834" y="873"/>
                    <a:pt x="799" y="823"/>
                    <a:pt x="760" y="776"/>
                  </a:cubicBezTo>
                  <a:cubicBezTo>
                    <a:pt x="740" y="747"/>
                    <a:pt x="722" y="721"/>
                    <a:pt x="702" y="694"/>
                  </a:cubicBezTo>
                  <a:cubicBezTo>
                    <a:pt x="705" y="691"/>
                    <a:pt x="711" y="688"/>
                    <a:pt x="711" y="682"/>
                  </a:cubicBezTo>
                  <a:cubicBezTo>
                    <a:pt x="772" y="729"/>
                    <a:pt x="834" y="773"/>
                    <a:pt x="898" y="814"/>
                  </a:cubicBezTo>
                  <a:cubicBezTo>
                    <a:pt x="975" y="873"/>
                    <a:pt x="1063" y="914"/>
                    <a:pt x="1154" y="940"/>
                  </a:cubicBezTo>
                  <a:cubicBezTo>
                    <a:pt x="1166" y="944"/>
                    <a:pt x="1184" y="948"/>
                    <a:pt x="1202" y="948"/>
                  </a:cubicBezTo>
                  <a:cubicBezTo>
                    <a:pt x="1224" y="948"/>
                    <a:pt x="1246" y="942"/>
                    <a:pt x="1256" y="926"/>
                  </a:cubicBezTo>
                  <a:cubicBezTo>
                    <a:pt x="1271" y="897"/>
                    <a:pt x="1233" y="861"/>
                    <a:pt x="1215" y="844"/>
                  </a:cubicBezTo>
                  <a:cubicBezTo>
                    <a:pt x="1148" y="782"/>
                    <a:pt x="1068" y="735"/>
                    <a:pt x="980" y="709"/>
                  </a:cubicBezTo>
                  <a:cubicBezTo>
                    <a:pt x="898" y="679"/>
                    <a:pt x="816" y="659"/>
                    <a:pt x="731" y="650"/>
                  </a:cubicBezTo>
                  <a:cubicBezTo>
                    <a:pt x="731" y="644"/>
                    <a:pt x="731" y="641"/>
                    <a:pt x="731" y="635"/>
                  </a:cubicBezTo>
                  <a:lnTo>
                    <a:pt x="998" y="618"/>
                  </a:lnTo>
                  <a:lnTo>
                    <a:pt x="1159" y="606"/>
                  </a:lnTo>
                  <a:cubicBezTo>
                    <a:pt x="1198" y="603"/>
                    <a:pt x="1236" y="594"/>
                    <a:pt x="1268" y="577"/>
                  </a:cubicBezTo>
                  <a:cubicBezTo>
                    <a:pt x="1294" y="559"/>
                    <a:pt x="1324" y="530"/>
                    <a:pt x="1312" y="498"/>
                  </a:cubicBezTo>
                  <a:cubicBezTo>
                    <a:pt x="1303" y="462"/>
                    <a:pt x="1262" y="448"/>
                    <a:pt x="1227" y="439"/>
                  </a:cubicBezTo>
                  <a:cubicBezTo>
                    <a:pt x="1202" y="436"/>
                    <a:pt x="1178" y="435"/>
                    <a:pt x="1154" y="435"/>
                  </a:cubicBezTo>
                  <a:cubicBezTo>
                    <a:pt x="1130" y="435"/>
                    <a:pt x="1107" y="436"/>
                    <a:pt x="1083" y="439"/>
                  </a:cubicBezTo>
                  <a:cubicBezTo>
                    <a:pt x="1036" y="442"/>
                    <a:pt x="989" y="451"/>
                    <a:pt x="945" y="468"/>
                  </a:cubicBezTo>
                  <a:cubicBezTo>
                    <a:pt x="872" y="495"/>
                    <a:pt x="802" y="530"/>
                    <a:pt x="737" y="574"/>
                  </a:cubicBezTo>
                  <a:lnTo>
                    <a:pt x="719" y="589"/>
                  </a:lnTo>
                  <a:cubicBezTo>
                    <a:pt x="716" y="583"/>
                    <a:pt x="714" y="577"/>
                    <a:pt x="708" y="574"/>
                  </a:cubicBezTo>
                  <a:lnTo>
                    <a:pt x="775" y="530"/>
                  </a:lnTo>
                  <a:lnTo>
                    <a:pt x="907" y="442"/>
                  </a:lnTo>
                  <a:cubicBezTo>
                    <a:pt x="989" y="398"/>
                    <a:pt x="1057" y="333"/>
                    <a:pt x="1104" y="254"/>
                  </a:cubicBezTo>
                  <a:cubicBezTo>
                    <a:pt x="1115" y="234"/>
                    <a:pt x="1139" y="198"/>
                    <a:pt x="1115" y="172"/>
                  </a:cubicBezTo>
                  <a:cubicBezTo>
                    <a:pt x="1109" y="165"/>
                    <a:pt x="1099" y="163"/>
                    <a:pt x="1089" y="163"/>
                  </a:cubicBezTo>
                  <a:cubicBezTo>
                    <a:pt x="1065" y="163"/>
                    <a:pt x="1035" y="178"/>
                    <a:pt x="1019" y="184"/>
                  </a:cubicBezTo>
                  <a:cubicBezTo>
                    <a:pt x="936" y="219"/>
                    <a:pt x="869" y="275"/>
                    <a:pt x="819" y="348"/>
                  </a:cubicBezTo>
                  <a:cubicBezTo>
                    <a:pt x="769" y="413"/>
                    <a:pt x="725" y="483"/>
                    <a:pt x="684" y="556"/>
                  </a:cubicBezTo>
                  <a:lnTo>
                    <a:pt x="667" y="547"/>
                  </a:lnTo>
                  <a:cubicBezTo>
                    <a:pt x="690" y="471"/>
                    <a:pt x="714" y="395"/>
                    <a:pt x="728" y="316"/>
                  </a:cubicBezTo>
                  <a:cubicBezTo>
                    <a:pt x="743" y="266"/>
                    <a:pt x="749" y="213"/>
                    <a:pt x="752" y="160"/>
                  </a:cubicBezTo>
                  <a:cubicBezTo>
                    <a:pt x="755" y="116"/>
                    <a:pt x="752" y="69"/>
                    <a:pt x="740" y="25"/>
                  </a:cubicBezTo>
                  <a:cubicBezTo>
                    <a:pt x="732" y="8"/>
                    <a:pt x="722" y="1"/>
                    <a:pt x="7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34"/>
            <p:cNvSpPr/>
            <p:nvPr/>
          </p:nvSpPr>
          <p:spPr>
            <a:xfrm>
              <a:off x="4658835" y="2238887"/>
              <a:ext cx="52233" cy="48103"/>
            </a:xfrm>
            <a:custGeom>
              <a:rect b="b" l="l" r="r" t="t"/>
              <a:pathLst>
                <a:path extrusionOk="0" h="1025" w="1113">
                  <a:moveTo>
                    <a:pt x="434" y="1"/>
                  </a:moveTo>
                  <a:cubicBezTo>
                    <a:pt x="431" y="1"/>
                    <a:pt x="427" y="1"/>
                    <a:pt x="423" y="3"/>
                  </a:cubicBezTo>
                  <a:cubicBezTo>
                    <a:pt x="394" y="15"/>
                    <a:pt x="394" y="59"/>
                    <a:pt x="394" y="79"/>
                  </a:cubicBezTo>
                  <a:cubicBezTo>
                    <a:pt x="394" y="150"/>
                    <a:pt x="417" y="220"/>
                    <a:pt x="456" y="281"/>
                  </a:cubicBezTo>
                  <a:cubicBezTo>
                    <a:pt x="485" y="337"/>
                    <a:pt x="508" y="399"/>
                    <a:pt x="535" y="455"/>
                  </a:cubicBezTo>
                  <a:cubicBezTo>
                    <a:pt x="497" y="405"/>
                    <a:pt x="459" y="355"/>
                    <a:pt x="417" y="305"/>
                  </a:cubicBezTo>
                  <a:cubicBezTo>
                    <a:pt x="394" y="276"/>
                    <a:pt x="368" y="249"/>
                    <a:pt x="335" y="226"/>
                  </a:cubicBezTo>
                  <a:cubicBezTo>
                    <a:pt x="306" y="208"/>
                    <a:pt x="274" y="196"/>
                    <a:pt x="239" y="188"/>
                  </a:cubicBezTo>
                  <a:cubicBezTo>
                    <a:pt x="225" y="183"/>
                    <a:pt x="208" y="177"/>
                    <a:pt x="191" y="177"/>
                  </a:cubicBezTo>
                  <a:cubicBezTo>
                    <a:pt x="178" y="177"/>
                    <a:pt x="166" y="180"/>
                    <a:pt x="156" y="188"/>
                  </a:cubicBezTo>
                  <a:cubicBezTo>
                    <a:pt x="133" y="202"/>
                    <a:pt x="145" y="226"/>
                    <a:pt x="156" y="243"/>
                  </a:cubicBezTo>
                  <a:cubicBezTo>
                    <a:pt x="209" y="305"/>
                    <a:pt x="274" y="355"/>
                    <a:pt x="344" y="393"/>
                  </a:cubicBezTo>
                  <a:cubicBezTo>
                    <a:pt x="397" y="425"/>
                    <a:pt x="450" y="455"/>
                    <a:pt x="505" y="481"/>
                  </a:cubicBezTo>
                  <a:cubicBezTo>
                    <a:pt x="450" y="466"/>
                    <a:pt x="391" y="455"/>
                    <a:pt x="332" y="449"/>
                  </a:cubicBezTo>
                  <a:cubicBezTo>
                    <a:pt x="294" y="440"/>
                    <a:pt x="253" y="434"/>
                    <a:pt x="215" y="431"/>
                  </a:cubicBezTo>
                  <a:cubicBezTo>
                    <a:pt x="177" y="431"/>
                    <a:pt x="136" y="440"/>
                    <a:pt x="98" y="452"/>
                  </a:cubicBezTo>
                  <a:cubicBezTo>
                    <a:pt x="71" y="457"/>
                    <a:pt x="24" y="475"/>
                    <a:pt x="13" y="496"/>
                  </a:cubicBezTo>
                  <a:cubicBezTo>
                    <a:pt x="1" y="519"/>
                    <a:pt x="42" y="534"/>
                    <a:pt x="57" y="534"/>
                  </a:cubicBezTo>
                  <a:cubicBezTo>
                    <a:pt x="89" y="545"/>
                    <a:pt x="124" y="548"/>
                    <a:pt x="159" y="551"/>
                  </a:cubicBezTo>
                  <a:lnTo>
                    <a:pt x="280" y="551"/>
                  </a:lnTo>
                  <a:cubicBezTo>
                    <a:pt x="348" y="543"/>
                    <a:pt x="417" y="533"/>
                    <a:pt x="486" y="516"/>
                  </a:cubicBezTo>
                  <a:lnTo>
                    <a:pt x="486" y="516"/>
                  </a:lnTo>
                  <a:cubicBezTo>
                    <a:pt x="471" y="520"/>
                    <a:pt x="457" y="524"/>
                    <a:pt x="441" y="528"/>
                  </a:cubicBezTo>
                  <a:cubicBezTo>
                    <a:pt x="397" y="540"/>
                    <a:pt x="353" y="557"/>
                    <a:pt x="315" y="581"/>
                  </a:cubicBezTo>
                  <a:cubicBezTo>
                    <a:pt x="253" y="607"/>
                    <a:pt x="198" y="648"/>
                    <a:pt x="151" y="701"/>
                  </a:cubicBezTo>
                  <a:cubicBezTo>
                    <a:pt x="133" y="719"/>
                    <a:pt x="95" y="760"/>
                    <a:pt x="101" y="789"/>
                  </a:cubicBezTo>
                  <a:cubicBezTo>
                    <a:pt x="105" y="803"/>
                    <a:pt x="118" y="806"/>
                    <a:pt x="133" y="806"/>
                  </a:cubicBezTo>
                  <a:cubicBezTo>
                    <a:pt x="146" y="806"/>
                    <a:pt x="160" y="804"/>
                    <a:pt x="171" y="804"/>
                  </a:cubicBezTo>
                  <a:cubicBezTo>
                    <a:pt x="247" y="786"/>
                    <a:pt x="318" y="748"/>
                    <a:pt x="376" y="695"/>
                  </a:cubicBezTo>
                  <a:cubicBezTo>
                    <a:pt x="417" y="660"/>
                    <a:pt x="426" y="645"/>
                    <a:pt x="467" y="610"/>
                  </a:cubicBezTo>
                  <a:lnTo>
                    <a:pt x="529" y="545"/>
                  </a:lnTo>
                  <a:lnTo>
                    <a:pt x="544" y="554"/>
                  </a:lnTo>
                  <a:cubicBezTo>
                    <a:pt x="514" y="604"/>
                    <a:pt x="473" y="648"/>
                    <a:pt x="438" y="695"/>
                  </a:cubicBezTo>
                  <a:cubicBezTo>
                    <a:pt x="391" y="754"/>
                    <a:pt x="359" y="824"/>
                    <a:pt x="344" y="900"/>
                  </a:cubicBezTo>
                  <a:cubicBezTo>
                    <a:pt x="332" y="936"/>
                    <a:pt x="332" y="974"/>
                    <a:pt x="344" y="1009"/>
                  </a:cubicBezTo>
                  <a:cubicBezTo>
                    <a:pt x="350" y="1019"/>
                    <a:pt x="357" y="1023"/>
                    <a:pt x="365" y="1023"/>
                  </a:cubicBezTo>
                  <a:cubicBezTo>
                    <a:pt x="379" y="1023"/>
                    <a:pt x="393" y="1009"/>
                    <a:pt x="403" y="997"/>
                  </a:cubicBezTo>
                  <a:cubicBezTo>
                    <a:pt x="456" y="936"/>
                    <a:pt x="497" y="868"/>
                    <a:pt x="523" y="792"/>
                  </a:cubicBezTo>
                  <a:cubicBezTo>
                    <a:pt x="538" y="745"/>
                    <a:pt x="547" y="695"/>
                    <a:pt x="552" y="645"/>
                  </a:cubicBezTo>
                  <a:cubicBezTo>
                    <a:pt x="558" y="619"/>
                    <a:pt x="564" y="592"/>
                    <a:pt x="564" y="563"/>
                  </a:cubicBezTo>
                  <a:lnTo>
                    <a:pt x="579" y="563"/>
                  </a:lnTo>
                  <a:cubicBezTo>
                    <a:pt x="588" y="625"/>
                    <a:pt x="593" y="686"/>
                    <a:pt x="605" y="748"/>
                  </a:cubicBezTo>
                  <a:cubicBezTo>
                    <a:pt x="617" y="824"/>
                    <a:pt x="640" y="900"/>
                    <a:pt x="676" y="971"/>
                  </a:cubicBezTo>
                  <a:cubicBezTo>
                    <a:pt x="686" y="993"/>
                    <a:pt x="712" y="1024"/>
                    <a:pt x="737" y="1024"/>
                  </a:cubicBezTo>
                  <a:cubicBezTo>
                    <a:pt x="739" y="1024"/>
                    <a:pt x="741" y="1024"/>
                    <a:pt x="743" y="1024"/>
                  </a:cubicBezTo>
                  <a:cubicBezTo>
                    <a:pt x="769" y="1015"/>
                    <a:pt x="769" y="974"/>
                    <a:pt x="769" y="953"/>
                  </a:cubicBezTo>
                  <a:cubicBezTo>
                    <a:pt x="769" y="877"/>
                    <a:pt x="752" y="804"/>
                    <a:pt x="720" y="736"/>
                  </a:cubicBezTo>
                  <a:cubicBezTo>
                    <a:pt x="690" y="672"/>
                    <a:pt x="652" y="610"/>
                    <a:pt x="611" y="554"/>
                  </a:cubicBezTo>
                  <a:lnTo>
                    <a:pt x="620" y="554"/>
                  </a:lnTo>
                  <a:cubicBezTo>
                    <a:pt x="679" y="601"/>
                    <a:pt x="731" y="654"/>
                    <a:pt x="784" y="701"/>
                  </a:cubicBezTo>
                  <a:lnTo>
                    <a:pt x="881" y="789"/>
                  </a:lnTo>
                  <a:cubicBezTo>
                    <a:pt x="901" y="809"/>
                    <a:pt x="928" y="827"/>
                    <a:pt x="957" y="836"/>
                  </a:cubicBezTo>
                  <a:cubicBezTo>
                    <a:pt x="965" y="839"/>
                    <a:pt x="974" y="841"/>
                    <a:pt x="982" y="841"/>
                  </a:cubicBezTo>
                  <a:cubicBezTo>
                    <a:pt x="1000" y="841"/>
                    <a:pt x="1018" y="833"/>
                    <a:pt x="1031" y="818"/>
                  </a:cubicBezTo>
                  <a:cubicBezTo>
                    <a:pt x="1039" y="792"/>
                    <a:pt x="1033" y="760"/>
                    <a:pt x="1016" y="739"/>
                  </a:cubicBezTo>
                  <a:cubicBezTo>
                    <a:pt x="995" y="707"/>
                    <a:pt x="966" y="677"/>
                    <a:pt x="937" y="654"/>
                  </a:cubicBezTo>
                  <a:cubicBezTo>
                    <a:pt x="907" y="628"/>
                    <a:pt x="875" y="607"/>
                    <a:pt x="843" y="587"/>
                  </a:cubicBezTo>
                  <a:cubicBezTo>
                    <a:pt x="784" y="557"/>
                    <a:pt x="723" y="537"/>
                    <a:pt x="661" y="525"/>
                  </a:cubicBezTo>
                  <a:lnTo>
                    <a:pt x="643" y="525"/>
                  </a:lnTo>
                  <a:cubicBezTo>
                    <a:pt x="646" y="522"/>
                    <a:pt x="646" y="516"/>
                    <a:pt x="643" y="513"/>
                  </a:cubicBezTo>
                  <a:lnTo>
                    <a:pt x="643" y="513"/>
                  </a:lnTo>
                  <a:lnTo>
                    <a:pt x="708" y="528"/>
                  </a:lnTo>
                  <a:lnTo>
                    <a:pt x="834" y="557"/>
                  </a:lnTo>
                  <a:cubicBezTo>
                    <a:pt x="878" y="571"/>
                    <a:pt x="924" y="579"/>
                    <a:pt x="969" y="579"/>
                  </a:cubicBezTo>
                  <a:cubicBezTo>
                    <a:pt x="999" y="579"/>
                    <a:pt x="1028" y="576"/>
                    <a:pt x="1057" y="569"/>
                  </a:cubicBezTo>
                  <a:cubicBezTo>
                    <a:pt x="1075" y="563"/>
                    <a:pt x="1113" y="551"/>
                    <a:pt x="1113" y="528"/>
                  </a:cubicBezTo>
                  <a:cubicBezTo>
                    <a:pt x="1113" y="501"/>
                    <a:pt x="1077" y="484"/>
                    <a:pt x="1048" y="484"/>
                  </a:cubicBezTo>
                  <a:cubicBezTo>
                    <a:pt x="1002" y="463"/>
                    <a:pt x="951" y="452"/>
                    <a:pt x="901" y="452"/>
                  </a:cubicBezTo>
                  <a:cubicBezTo>
                    <a:pt x="880" y="452"/>
                    <a:pt x="860" y="454"/>
                    <a:pt x="840" y="457"/>
                  </a:cubicBezTo>
                  <a:cubicBezTo>
                    <a:pt x="772" y="466"/>
                    <a:pt x="708" y="478"/>
                    <a:pt x="643" y="496"/>
                  </a:cubicBezTo>
                  <a:cubicBezTo>
                    <a:pt x="643" y="493"/>
                    <a:pt x="643" y="487"/>
                    <a:pt x="643" y="481"/>
                  </a:cubicBezTo>
                  <a:cubicBezTo>
                    <a:pt x="702" y="455"/>
                    <a:pt x="758" y="422"/>
                    <a:pt x="813" y="390"/>
                  </a:cubicBezTo>
                  <a:cubicBezTo>
                    <a:pt x="852" y="367"/>
                    <a:pt x="887" y="340"/>
                    <a:pt x="919" y="314"/>
                  </a:cubicBezTo>
                  <a:cubicBezTo>
                    <a:pt x="948" y="290"/>
                    <a:pt x="975" y="261"/>
                    <a:pt x="995" y="229"/>
                  </a:cubicBezTo>
                  <a:cubicBezTo>
                    <a:pt x="1014" y="195"/>
                    <a:pt x="989" y="185"/>
                    <a:pt x="956" y="185"/>
                  </a:cubicBezTo>
                  <a:cubicBezTo>
                    <a:pt x="923" y="185"/>
                    <a:pt x="882" y="195"/>
                    <a:pt x="869" y="199"/>
                  </a:cubicBezTo>
                  <a:cubicBezTo>
                    <a:pt x="799" y="232"/>
                    <a:pt x="737" y="281"/>
                    <a:pt x="690" y="343"/>
                  </a:cubicBezTo>
                  <a:cubicBezTo>
                    <a:pt x="664" y="375"/>
                    <a:pt x="637" y="413"/>
                    <a:pt x="611" y="446"/>
                  </a:cubicBezTo>
                  <a:cubicBezTo>
                    <a:pt x="635" y="399"/>
                    <a:pt x="655" y="352"/>
                    <a:pt x="676" y="302"/>
                  </a:cubicBezTo>
                  <a:cubicBezTo>
                    <a:pt x="702" y="235"/>
                    <a:pt x="714" y="164"/>
                    <a:pt x="711" y="91"/>
                  </a:cubicBezTo>
                  <a:cubicBezTo>
                    <a:pt x="708" y="73"/>
                    <a:pt x="705" y="29"/>
                    <a:pt x="681" y="18"/>
                  </a:cubicBezTo>
                  <a:cubicBezTo>
                    <a:pt x="678" y="16"/>
                    <a:pt x="674" y="15"/>
                    <a:pt x="671" y="15"/>
                  </a:cubicBezTo>
                  <a:cubicBezTo>
                    <a:pt x="649" y="15"/>
                    <a:pt x="630" y="43"/>
                    <a:pt x="623" y="59"/>
                  </a:cubicBezTo>
                  <a:cubicBezTo>
                    <a:pt x="591" y="117"/>
                    <a:pt x="573" y="185"/>
                    <a:pt x="573" y="255"/>
                  </a:cubicBezTo>
                  <a:cubicBezTo>
                    <a:pt x="573" y="296"/>
                    <a:pt x="582" y="337"/>
                    <a:pt x="582" y="381"/>
                  </a:cubicBezTo>
                  <a:lnTo>
                    <a:pt x="582" y="440"/>
                  </a:lnTo>
                  <a:lnTo>
                    <a:pt x="573" y="440"/>
                  </a:lnTo>
                  <a:cubicBezTo>
                    <a:pt x="567" y="381"/>
                    <a:pt x="555" y="325"/>
                    <a:pt x="547" y="270"/>
                  </a:cubicBezTo>
                  <a:cubicBezTo>
                    <a:pt x="538" y="191"/>
                    <a:pt x="514" y="114"/>
                    <a:pt x="476" y="47"/>
                  </a:cubicBezTo>
                  <a:cubicBezTo>
                    <a:pt x="468" y="32"/>
                    <a:pt x="456" y="1"/>
                    <a:pt x="4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34"/>
            <p:cNvSpPr/>
            <p:nvPr/>
          </p:nvSpPr>
          <p:spPr>
            <a:xfrm>
              <a:off x="4722190" y="2017003"/>
              <a:ext cx="44349" cy="54720"/>
            </a:xfrm>
            <a:custGeom>
              <a:rect b="b" l="l" r="r" t="t"/>
              <a:pathLst>
                <a:path extrusionOk="0" h="1166" w="945">
                  <a:moveTo>
                    <a:pt x="292" y="0"/>
                  </a:moveTo>
                  <a:cubicBezTo>
                    <a:pt x="287" y="0"/>
                    <a:pt x="283" y="1"/>
                    <a:pt x="279" y="3"/>
                  </a:cubicBezTo>
                  <a:cubicBezTo>
                    <a:pt x="250" y="14"/>
                    <a:pt x="267" y="67"/>
                    <a:pt x="267" y="91"/>
                  </a:cubicBezTo>
                  <a:cubicBezTo>
                    <a:pt x="291" y="170"/>
                    <a:pt x="338" y="243"/>
                    <a:pt x="399" y="299"/>
                  </a:cubicBezTo>
                  <a:cubicBezTo>
                    <a:pt x="434" y="334"/>
                    <a:pt x="481" y="360"/>
                    <a:pt x="519" y="396"/>
                  </a:cubicBezTo>
                  <a:lnTo>
                    <a:pt x="572" y="448"/>
                  </a:lnTo>
                  <a:cubicBezTo>
                    <a:pt x="569" y="451"/>
                    <a:pt x="569" y="454"/>
                    <a:pt x="572" y="457"/>
                  </a:cubicBezTo>
                  <a:cubicBezTo>
                    <a:pt x="516" y="413"/>
                    <a:pt x="455" y="378"/>
                    <a:pt x="396" y="337"/>
                  </a:cubicBezTo>
                  <a:cubicBezTo>
                    <a:pt x="320" y="278"/>
                    <a:pt x="235" y="234"/>
                    <a:pt x="141" y="211"/>
                  </a:cubicBezTo>
                  <a:cubicBezTo>
                    <a:pt x="130" y="209"/>
                    <a:pt x="110" y="205"/>
                    <a:pt x="92" y="205"/>
                  </a:cubicBezTo>
                  <a:cubicBezTo>
                    <a:pt x="76" y="205"/>
                    <a:pt x="62" y="208"/>
                    <a:pt x="59" y="223"/>
                  </a:cubicBezTo>
                  <a:cubicBezTo>
                    <a:pt x="53" y="252"/>
                    <a:pt x="85" y="293"/>
                    <a:pt x="103" y="313"/>
                  </a:cubicBezTo>
                  <a:cubicBezTo>
                    <a:pt x="167" y="372"/>
                    <a:pt x="244" y="410"/>
                    <a:pt x="332" y="428"/>
                  </a:cubicBezTo>
                  <a:cubicBezTo>
                    <a:pt x="405" y="448"/>
                    <a:pt x="478" y="478"/>
                    <a:pt x="555" y="504"/>
                  </a:cubicBezTo>
                  <a:cubicBezTo>
                    <a:pt x="475" y="498"/>
                    <a:pt x="399" y="481"/>
                    <a:pt x="323" y="481"/>
                  </a:cubicBezTo>
                  <a:cubicBezTo>
                    <a:pt x="299" y="478"/>
                    <a:pt x="276" y="476"/>
                    <a:pt x="253" y="476"/>
                  </a:cubicBezTo>
                  <a:cubicBezTo>
                    <a:pt x="230" y="476"/>
                    <a:pt x="207" y="478"/>
                    <a:pt x="185" y="481"/>
                  </a:cubicBezTo>
                  <a:cubicBezTo>
                    <a:pt x="144" y="492"/>
                    <a:pt x="106" y="510"/>
                    <a:pt x="71" y="533"/>
                  </a:cubicBezTo>
                  <a:cubicBezTo>
                    <a:pt x="41" y="548"/>
                    <a:pt x="3" y="577"/>
                    <a:pt x="3" y="610"/>
                  </a:cubicBezTo>
                  <a:cubicBezTo>
                    <a:pt x="0" y="639"/>
                    <a:pt x="30" y="651"/>
                    <a:pt x="53" y="651"/>
                  </a:cubicBezTo>
                  <a:cubicBezTo>
                    <a:pt x="61" y="651"/>
                    <a:pt x="70" y="651"/>
                    <a:pt x="78" y="651"/>
                  </a:cubicBezTo>
                  <a:cubicBezTo>
                    <a:pt x="170" y="651"/>
                    <a:pt x="263" y="636"/>
                    <a:pt x="346" y="607"/>
                  </a:cubicBezTo>
                  <a:cubicBezTo>
                    <a:pt x="423" y="586"/>
                    <a:pt x="496" y="563"/>
                    <a:pt x="569" y="533"/>
                  </a:cubicBezTo>
                  <a:lnTo>
                    <a:pt x="569" y="533"/>
                  </a:lnTo>
                  <a:cubicBezTo>
                    <a:pt x="508" y="572"/>
                    <a:pt x="449" y="618"/>
                    <a:pt x="390" y="660"/>
                  </a:cubicBezTo>
                  <a:cubicBezTo>
                    <a:pt x="349" y="686"/>
                    <a:pt x="314" y="715"/>
                    <a:pt x="279" y="748"/>
                  </a:cubicBezTo>
                  <a:cubicBezTo>
                    <a:pt x="247" y="783"/>
                    <a:pt x="217" y="824"/>
                    <a:pt x="197" y="868"/>
                  </a:cubicBezTo>
                  <a:cubicBezTo>
                    <a:pt x="179" y="897"/>
                    <a:pt x="156" y="959"/>
                    <a:pt x="165" y="985"/>
                  </a:cubicBezTo>
                  <a:cubicBezTo>
                    <a:pt x="168" y="994"/>
                    <a:pt x="175" y="997"/>
                    <a:pt x="183" y="997"/>
                  </a:cubicBezTo>
                  <a:cubicBezTo>
                    <a:pt x="201" y="997"/>
                    <a:pt x="225" y="982"/>
                    <a:pt x="235" y="976"/>
                  </a:cubicBezTo>
                  <a:cubicBezTo>
                    <a:pt x="273" y="956"/>
                    <a:pt x="308" y="929"/>
                    <a:pt x="338" y="897"/>
                  </a:cubicBezTo>
                  <a:cubicBezTo>
                    <a:pt x="373" y="865"/>
                    <a:pt x="408" y="833"/>
                    <a:pt x="440" y="794"/>
                  </a:cubicBezTo>
                  <a:cubicBezTo>
                    <a:pt x="499" y="721"/>
                    <a:pt x="555" y="645"/>
                    <a:pt x="602" y="563"/>
                  </a:cubicBezTo>
                  <a:lnTo>
                    <a:pt x="602" y="563"/>
                  </a:lnTo>
                  <a:cubicBezTo>
                    <a:pt x="590" y="586"/>
                    <a:pt x="575" y="613"/>
                    <a:pt x="560" y="636"/>
                  </a:cubicBezTo>
                  <a:cubicBezTo>
                    <a:pt x="531" y="689"/>
                    <a:pt x="511" y="742"/>
                    <a:pt x="499" y="800"/>
                  </a:cubicBezTo>
                  <a:cubicBezTo>
                    <a:pt x="473" y="880"/>
                    <a:pt x="461" y="962"/>
                    <a:pt x="467" y="1044"/>
                  </a:cubicBezTo>
                  <a:cubicBezTo>
                    <a:pt x="467" y="1076"/>
                    <a:pt x="470" y="1144"/>
                    <a:pt x="502" y="1161"/>
                  </a:cubicBezTo>
                  <a:cubicBezTo>
                    <a:pt x="508" y="1164"/>
                    <a:pt x="514" y="1166"/>
                    <a:pt x="520" y="1166"/>
                  </a:cubicBezTo>
                  <a:cubicBezTo>
                    <a:pt x="545" y="1166"/>
                    <a:pt x="563" y="1136"/>
                    <a:pt x="575" y="1117"/>
                  </a:cubicBezTo>
                  <a:cubicBezTo>
                    <a:pt x="628" y="1035"/>
                    <a:pt x="654" y="938"/>
                    <a:pt x="654" y="841"/>
                  </a:cubicBezTo>
                  <a:lnTo>
                    <a:pt x="654" y="689"/>
                  </a:lnTo>
                  <a:lnTo>
                    <a:pt x="654" y="630"/>
                  </a:lnTo>
                  <a:lnTo>
                    <a:pt x="654" y="580"/>
                  </a:lnTo>
                  <a:lnTo>
                    <a:pt x="672" y="580"/>
                  </a:lnTo>
                  <a:cubicBezTo>
                    <a:pt x="690" y="651"/>
                    <a:pt x="692" y="721"/>
                    <a:pt x="704" y="789"/>
                  </a:cubicBezTo>
                  <a:cubicBezTo>
                    <a:pt x="719" y="882"/>
                    <a:pt x="754" y="970"/>
                    <a:pt x="810" y="1047"/>
                  </a:cubicBezTo>
                  <a:cubicBezTo>
                    <a:pt x="830" y="1085"/>
                    <a:pt x="866" y="1114"/>
                    <a:pt x="904" y="1132"/>
                  </a:cubicBezTo>
                  <a:cubicBezTo>
                    <a:pt x="907" y="1133"/>
                    <a:pt x="910" y="1133"/>
                    <a:pt x="913" y="1133"/>
                  </a:cubicBezTo>
                  <a:cubicBezTo>
                    <a:pt x="945" y="1133"/>
                    <a:pt x="945" y="1079"/>
                    <a:pt x="945" y="1073"/>
                  </a:cubicBezTo>
                  <a:lnTo>
                    <a:pt x="945" y="1053"/>
                  </a:lnTo>
                  <a:lnTo>
                    <a:pt x="824" y="727"/>
                  </a:lnTo>
                  <a:cubicBezTo>
                    <a:pt x="807" y="701"/>
                    <a:pt x="783" y="674"/>
                    <a:pt x="766" y="651"/>
                  </a:cubicBezTo>
                  <a:cubicBezTo>
                    <a:pt x="745" y="621"/>
                    <a:pt x="725" y="595"/>
                    <a:pt x="704" y="569"/>
                  </a:cubicBezTo>
                  <a:cubicBezTo>
                    <a:pt x="707" y="566"/>
                    <a:pt x="713" y="560"/>
                    <a:pt x="716" y="554"/>
                  </a:cubicBezTo>
                  <a:cubicBezTo>
                    <a:pt x="734" y="572"/>
                    <a:pt x="754" y="586"/>
                    <a:pt x="775" y="598"/>
                  </a:cubicBezTo>
                  <a:lnTo>
                    <a:pt x="745" y="522"/>
                  </a:lnTo>
                  <a:lnTo>
                    <a:pt x="734" y="522"/>
                  </a:lnTo>
                  <a:cubicBezTo>
                    <a:pt x="736" y="519"/>
                    <a:pt x="736" y="513"/>
                    <a:pt x="734" y="507"/>
                  </a:cubicBezTo>
                  <a:cubicBezTo>
                    <a:pt x="734" y="495"/>
                    <a:pt x="731" y="481"/>
                    <a:pt x="722" y="469"/>
                  </a:cubicBezTo>
                  <a:cubicBezTo>
                    <a:pt x="722" y="463"/>
                    <a:pt x="719" y="460"/>
                    <a:pt x="716" y="457"/>
                  </a:cubicBezTo>
                  <a:lnTo>
                    <a:pt x="701" y="419"/>
                  </a:lnTo>
                  <a:lnTo>
                    <a:pt x="690" y="437"/>
                  </a:lnTo>
                  <a:lnTo>
                    <a:pt x="672" y="425"/>
                  </a:lnTo>
                  <a:cubicBezTo>
                    <a:pt x="678" y="410"/>
                    <a:pt x="684" y="396"/>
                    <a:pt x="684" y="381"/>
                  </a:cubicBezTo>
                  <a:cubicBezTo>
                    <a:pt x="651" y="293"/>
                    <a:pt x="619" y="208"/>
                    <a:pt x="584" y="123"/>
                  </a:cubicBezTo>
                  <a:cubicBezTo>
                    <a:pt x="578" y="170"/>
                    <a:pt x="578" y="220"/>
                    <a:pt x="584" y="269"/>
                  </a:cubicBezTo>
                  <a:cubicBezTo>
                    <a:pt x="590" y="322"/>
                    <a:pt x="599" y="375"/>
                    <a:pt x="610" y="425"/>
                  </a:cubicBezTo>
                  <a:cubicBezTo>
                    <a:pt x="587" y="366"/>
                    <a:pt x="563" y="308"/>
                    <a:pt x="534" y="252"/>
                  </a:cubicBezTo>
                  <a:cubicBezTo>
                    <a:pt x="496" y="170"/>
                    <a:pt x="440" y="96"/>
                    <a:pt x="370" y="41"/>
                  </a:cubicBezTo>
                  <a:cubicBezTo>
                    <a:pt x="355" y="28"/>
                    <a:pt x="320" y="0"/>
                    <a:pt x="2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34"/>
            <p:cNvSpPr/>
            <p:nvPr/>
          </p:nvSpPr>
          <p:spPr>
            <a:xfrm>
              <a:off x="4615097" y="2062150"/>
              <a:ext cx="52186" cy="48338"/>
            </a:xfrm>
            <a:custGeom>
              <a:rect b="b" l="l" r="r" t="t"/>
              <a:pathLst>
                <a:path extrusionOk="0" h="1030" w="1112">
                  <a:moveTo>
                    <a:pt x="671" y="0"/>
                  </a:moveTo>
                  <a:cubicBezTo>
                    <a:pt x="651" y="0"/>
                    <a:pt x="630" y="31"/>
                    <a:pt x="622" y="44"/>
                  </a:cubicBezTo>
                  <a:cubicBezTo>
                    <a:pt x="590" y="105"/>
                    <a:pt x="572" y="173"/>
                    <a:pt x="572" y="240"/>
                  </a:cubicBezTo>
                  <a:cubicBezTo>
                    <a:pt x="572" y="284"/>
                    <a:pt x="584" y="349"/>
                    <a:pt x="584" y="366"/>
                  </a:cubicBezTo>
                  <a:lnTo>
                    <a:pt x="584" y="425"/>
                  </a:lnTo>
                  <a:lnTo>
                    <a:pt x="572" y="425"/>
                  </a:lnTo>
                  <a:cubicBezTo>
                    <a:pt x="569" y="375"/>
                    <a:pt x="555" y="319"/>
                    <a:pt x="546" y="264"/>
                  </a:cubicBezTo>
                  <a:cubicBezTo>
                    <a:pt x="537" y="187"/>
                    <a:pt x="514" y="117"/>
                    <a:pt x="475" y="52"/>
                  </a:cubicBezTo>
                  <a:cubicBezTo>
                    <a:pt x="468" y="37"/>
                    <a:pt x="448" y="7"/>
                    <a:pt x="429" y="7"/>
                  </a:cubicBezTo>
                  <a:cubicBezTo>
                    <a:pt x="427" y="7"/>
                    <a:pt x="425" y="8"/>
                    <a:pt x="423" y="8"/>
                  </a:cubicBezTo>
                  <a:cubicBezTo>
                    <a:pt x="402" y="20"/>
                    <a:pt x="393" y="64"/>
                    <a:pt x="393" y="88"/>
                  </a:cubicBezTo>
                  <a:cubicBezTo>
                    <a:pt x="393" y="158"/>
                    <a:pt x="417" y="228"/>
                    <a:pt x="455" y="287"/>
                  </a:cubicBezTo>
                  <a:cubicBezTo>
                    <a:pt x="484" y="343"/>
                    <a:pt x="508" y="404"/>
                    <a:pt x="537" y="460"/>
                  </a:cubicBezTo>
                  <a:cubicBezTo>
                    <a:pt x="496" y="413"/>
                    <a:pt x="458" y="360"/>
                    <a:pt x="417" y="311"/>
                  </a:cubicBezTo>
                  <a:cubicBezTo>
                    <a:pt x="396" y="281"/>
                    <a:pt x="367" y="255"/>
                    <a:pt x="335" y="234"/>
                  </a:cubicBezTo>
                  <a:cubicBezTo>
                    <a:pt x="305" y="217"/>
                    <a:pt x="276" y="202"/>
                    <a:pt x="241" y="193"/>
                  </a:cubicBezTo>
                  <a:cubicBezTo>
                    <a:pt x="226" y="188"/>
                    <a:pt x="209" y="184"/>
                    <a:pt x="193" y="184"/>
                  </a:cubicBezTo>
                  <a:cubicBezTo>
                    <a:pt x="181" y="184"/>
                    <a:pt x="169" y="187"/>
                    <a:pt x="159" y="193"/>
                  </a:cubicBezTo>
                  <a:cubicBezTo>
                    <a:pt x="135" y="211"/>
                    <a:pt x="147" y="231"/>
                    <a:pt x="159" y="249"/>
                  </a:cubicBezTo>
                  <a:cubicBezTo>
                    <a:pt x="211" y="311"/>
                    <a:pt x="273" y="360"/>
                    <a:pt x="343" y="399"/>
                  </a:cubicBezTo>
                  <a:cubicBezTo>
                    <a:pt x="396" y="431"/>
                    <a:pt x="452" y="460"/>
                    <a:pt x="508" y="490"/>
                  </a:cubicBezTo>
                  <a:cubicBezTo>
                    <a:pt x="449" y="475"/>
                    <a:pt x="387" y="463"/>
                    <a:pt x="332" y="454"/>
                  </a:cubicBezTo>
                  <a:cubicBezTo>
                    <a:pt x="294" y="446"/>
                    <a:pt x="255" y="440"/>
                    <a:pt x="217" y="437"/>
                  </a:cubicBezTo>
                  <a:cubicBezTo>
                    <a:pt x="176" y="440"/>
                    <a:pt x="135" y="446"/>
                    <a:pt x="97" y="457"/>
                  </a:cubicBezTo>
                  <a:cubicBezTo>
                    <a:pt x="71" y="463"/>
                    <a:pt x="21" y="481"/>
                    <a:pt x="12" y="504"/>
                  </a:cubicBezTo>
                  <a:cubicBezTo>
                    <a:pt x="0" y="525"/>
                    <a:pt x="41" y="539"/>
                    <a:pt x="56" y="539"/>
                  </a:cubicBezTo>
                  <a:cubicBezTo>
                    <a:pt x="88" y="551"/>
                    <a:pt x="123" y="557"/>
                    <a:pt x="159" y="557"/>
                  </a:cubicBezTo>
                  <a:cubicBezTo>
                    <a:pt x="179" y="558"/>
                    <a:pt x="199" y="559"/>
                    <a:pt x="219" y="559"/>
                  </a:cubicBezTo>
                  <a:cubicBezTo>
                    <a:pt x="239" y="559"/>
                    <a:pt x="258" y="558"/>
                    <a:pt x="279" y="557"/>
                  </a:cubicBezTo>
                  <a:cubicBezTo>
                    <a:pt x="355" y="548"/>
                    <a:pt x="431" y="536"/>
                    <a:pt x="508" y="516"/>
                  </a:cubicBezTo>
                  <a:lnTo>
                    <a:pt x="508" y="516"/>
                  </a:lnTo>
                  <a:cubicBezTo>
                    <a:pt x="484" y="525"/>
                    <a:pt x="464" y="531"/>
                    <a:pt x="440" y="534"/>
                  </a:cubicBezTo>
                  <a:cubicBezTo>
                    <a:pt x="396" y="545"/>
                    <a:pt x="352" y="563"/>
                    <a:pt x="311" y="586"/>
                  </a:cubicBezTo>
                  <a:cubicBezTo>
                    <a:pt x="250" y="616"/>
                    <a:pt x="197" y="657"/>
                    <a:pt x="150" y="707"/>
                  </a:cubicBezTo>
                  <a:cubicBezTo>
                    <a:pt x="132" y="724"/>
                    <a:pt x="94" y="765"/>
                    <a:pt x="100" y="795"/>
                  </a:cubicBezTo>
                  <a:cubicBezTo>
                    <a:pt x="104" y="809"/>
                    <a:pt x="116" y="813"/>
                    <a:pt x="130" y="813"/>
                  </a:cubicBezTo>
                  <a:cubicBezTo>
                    <a:pt x="143" y="813"/>
                    <a:pt x="159" y="809"/>
                    <a:pt x="170" y="809"/>
                  </a:cubicBezTo>
                  <a:cubicBezTo>
                    <a:pt x="247" y="795"/>
                    <a:pt x="317" y="756"/>
                    <a:pt x="376" y="701"/>
                  </a:cubicBezTo>
                  <a:cubicBezTo>
                    <a:pt x="417" y="668"/>
                    <a:pt x="443" y="636"/>
                    <a:pt x="467" y="616"/>
                  </a:cubicBezTo>
                  <a:cubicBezTo>
                    <a:pt x="487" y="595"/>
                    <a:pt x="511" y="572"/>
                    <a:pt x="528" y="551"/>
                  </a:cubicBezTo>
                  <a:cubicBezTo>
                    <a:pt x="531" y="554"/>
                    <a:pt x="537" y="557"/>
                    <a:pt x="543" y="560"/>
                  </a:cubicBezTo>
                  <a:cubicBezTo>
                    <a:pt x="514" y="610"/>
                    <a:pt x="472" y="654"/>
                    <a:pt x="437" y="701"/>
                  </a:cubicBezTo>
                  <a:cubicBezTo>
                    <a:pt x="390" y="759"/>
                    <a:pt x="358" y="830"/>
                    <a:pt x="343" y="906"/>
                  </a:cubicBezTo>
                  <a:cubicBezTo>
                    <a:pt x="335" y="941"/>
                    <a:pt x="335" y="979"/>
                    <a:pt x="343" y="1015"/>
                  </a:cubicBezTo>
                  <a:cubicBezTo>
                    <a:pt x="349" y="1025"/>
                    <a:pt x="357" y="1028"/>
                    <a:pt x="364" y="1028"/>
                  </a:cubicBezTo>
                  <a:cubicBezTo>
                    <a:pt x="378" y="1028"/>
                    <a:pt x="392" y="1014"/>
                    <a:pt x="402" y="1003"/>
                  </a:cubicBezTo>
                  <a:cubicBezTo>
                    <a:pt x="455" y="941"/>
                    <a:pt x="496" y="874"/>
                    <a:pt x="522" y="798"/>
                  </a:cubicBezTo>
                  <a:cubicBezTo>
                    <a:pt x="534" y="751"/>
                    <a:pt x="546" y="701"/>
                    <a:pt x="552" y="654"/>
                  </a:cubicBezTo>
                  <a:cubicBezTo>
                    <a:pt x="558" y="624"/>
                    <a:pt x="566" y="598"/>
                    <a:pt x="566" y="569"/>
                  </a:cubicBezTo>
                  <a:lnTo>
                    <a:pt x="578" y="569"/>
                  </a:lnTo>
                  <a:cubicBezTo>
                    <a:pt x="587" y="630"/>
                    <a:pt x="593" y="692"/>
                    <a:pt x="604" y="754"/>
                  </a:cubicBezTo>
                  <a:cubicBezTo>
                    <a:pt x="616" y="833"/>
                    <a:pt x="640" y="906"/>
                    <a:pt x="675" y="976"/>
                  </a:cubicBezTo>
                  <a:cubicBezTo>
                    <a:pt x="688" y="998"/>
                    <a:pt x="710" y="1030"/>
                    <a:pt x="736" y="1030"/>
                  </a:cubicBezTo>
                  <a:cubicBezTo>
                    <a:pt x="738" y="1030"/>
                    <a:pt x="740" y="1030"/>
                    <a:pt x="742" y="1029"/>
                  </a:cubicBezTo>
                  <a:cubicBezTo>
                    <a:pt x="769" y="1020"/>
                    <a:pt x="769" y="979"/>
                    <a:pt x="769" y="959"/>
                  </a:cubicBezTo>
                  <a:cubicBezTo>
                    <a:pt x="769" y="883"/>
                    <a:pt x="751" y="809"/>
                    <a:pt x="716" y="742"/>
                  </a:cubicBezTo>
                  <a:cubicBezTo>
                    <a:pt x="687" y="677"/>
                    <a:pt x="651" y="616"/>
                    <a:pt x="610" y="560"/>
                  </a:cubicBezTo>
                  <a:lnTo>
                    <a:pt x="619" y="560"/>
                  </a:lnTo>
                  <a:lnTo>
                    <a:pt x="783" y="710"/>
                  </a:lnTo>
                  <a:lnTo>
                    <a:pt x="877" y="795"/>
                  </a:lnTo>
                  <a:cubicBezTo>
                    <a:pt x="901" y="818"/>
                    <a:pt x="927" y="836"/>
                    <a:pt x="959" y="844"/>
                  </a:cubicBezTo>
                  <a:cubicBezTo>
                    <a:pt x="965" y="846"/>
                    <a:pt x="971" y="847"/>
                    <a:pt x="977" y="847"/>
                  </a:cubicBezTo>
                  <a:cubicBezTo>
                    <a:pt x="999" y="847"/>
                    <a:pt x="1021" y="836"/>
                    <a:pt x="1030" y="815"/>
                  </a:cubicBezTo>
                  <a:cubicBezTo>
                    <a:pt x="1039" y="789"/>
                    <a:pt x="1033" y="759"/>
                    <a:pt x="1015" y="736"/>
                  </a:cubicBezTo>
                  <a:cubicBezTo>
                    <a:pt x="995" y="704"/>
                    <a:pt x="965" y="674"/>
                    <a:pt x="936" y="651"/>
                  </a:cubicBezTo>
                  <a:cubicBezTo>
                    <a:pt x="907" y="624"/>
                    <a:pt x="877" y="604"/>
                    <a:pt x="842" y="586"/>
                  </a:cubicBezTo>
                  <a:cubicBezTo>
                    <a:pt x="786" y="557"/>
                    <a:pt x="725" y="536"/>
                    <a:pt x="660" y="522"/>
                  </a:cubicBezTo>
                  <a:lnTo>
                    <a:pt x="643" y="522"/>
                  </a:lnTo>
                  <a:lnTo>
                    <a:pt x="643" y="510"/>
                  </a:lnTo>
                  <a:lnTo>
                    <a:pt x="704" y="525"/>
                  </a:lnTo>
                  <a:lnTo>
                    <a:pt x="833" y="554"/>
                  </a:lnTo>
                  <a:cubicBezTo>
                    <a:pt x="876" y="568"/>
                    <a:pt x="921" y="576"/>
                    <a:pt x="966" y="576"/>
                  </a:cubicBezTo>
                  <a:cubicBezTo>
                    <a:pt x="996" y="576"/>
                    <a:pt x="1026" y="573"/>
                    <a:pt x="1056" y="566"/>
                  </a:cubicBezTo>
                  <a:cubicBezTo>
                    <a:pt x="1074" y="560"/>
                    <a:pt x="1109" y="551"/>
                    <a:pt x="1109" y="525"/>
                  </a:cubicBezTo>
                  <a:cubicBezTo>
                    <a:pt x="1112" y="498"/>
                    <a:pt x="1068" y="481"/>
                    <a:pt x="1047" y="472"/>
                  </a:cubicBezTo>
                  <a:cubicBezTo>
                    <a:pt x="1001" y="451"/>
                    <a:pt x="951" y="440"/>
                    <a:pt x="900" y="440"/>
                  </a:cubicBezTo>
                  <a:cubicBezTo>
                    <a:pt x="880" y="440"/>
                    <a:pt x="859" y="442"/>
                    <a:pt x="839" y="446"/>
                  </a:cubicBezTo>
                  <a:cubicBezTo>
                    <a:pt x="775" y="454"/>
                    <a:pt x="707" y="466"/>
                    <a:pt x="643" y="484"/>
                  </a:cubicBezTo>
                  <a:cubicBezTo>
                    <a:pt x="643" y="478"/>
                    <a:pt x="643" y="472"/>
                    <a:pt x="643" y="466"/>
                  </a:cubicBezTo>
                  <a:cubicBezTo>
                    <a:pt x="701" y="440"/>
                    <a:pt x="757" y="410"/>
                    <a:pt x="813" y="375"/>
                  </a:cubicBezTo>
                  <a:cubicBezTo>
                    <a:pt x="851" y="355"/>
                    <a:pt x="886" y="328"/>
                    <a:pt x="918" y="299"/>
                  </a:cubicBezTo>
                  <a:cubicBezTo>
                    <a:pt x="951" y="275"/>
                    <a:pt x="974" y="249"/>
                    <a:pt x="995" y="217"/>
                  </a:cubicBezTo>
                  <a:cubicBezTo>
                    <a:pt x="1011" y="182"/>
                    <a:pt x="986" y="171"/>
                    <a:pt x="954" y="171"/>
                  </a:cubicBezTo>
                  <a:cubicBezTo>
                    <a:pt x="922" y="171"/>
                    <a:pt x="883" y="182"/>
                    <a:pt x="871" y="187"/>
                  </a:cubicBezTo>
                  <a:cubicBezTo>
                    <a:pt x="798" y="217"/>
                    <a:pt x="736" y="267"/>
                    <a:pt x="690" y="331"/>
                  </a:cubicBezTo>
                  <a:cubicBezTo>
                    <a:pt x="663" y="363"/>
                    <a:pt x="637" y="399"/>
                    <a:pt x="613" y="434"/>
                  </a:cubicBezTo>
                  <a:cubicBezTo>
                    <a:pt x="637" y="387"/>
                    <a:pt x="657" y="340"/>
                    <a:pt x="675" y="290"/>
                  </a:cubicBezTo>
                  <a:cubicBezTo>
                    <a:pt x="701" y="223"/>
                    <a:pt x="713" y="149"/>
                    <a:pt x="710" y="79"/>
                  </a:cubicBezTo>
                  <a:cubicBezTo>
                    <a:pt x="707" y="58"/>
                    <a:pt x="704" y="14"/>
                    <a:pt x="681" y="3"/>
                  </a:cubicBezTo>
                  <a:cubicBezTo>
                    <a:pt x="678" y="1"/>
                    <a:pt x="675" y="0"/>
                    <a:pt x="6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34"/>
            <p:cNvSpPr/>
            <p:nvPr/>
          </p:nvSpPr>
          <p:spPr>
            <a:xfrm>
              <a:off x="4636544" y="1898177"/>
              <a:ext cx="61854" cy="60774"/>
            </a:xfrm>
            <a:custGeom>
              <a:rect b="b" l="l" r="r" t="t"/>
              <a:pathLst>
                <a:path extrusionOk="0" h="1295" w="1318">
                  <a:moveTo>
                    <a:pt x="711" y="0"/>
                  </a:moveTo>
                  <a:cubicBezTo>
                    <a:pt x="672" y="0"/>
                    <a:pt x="620" y="86"/>
                    <a:pt x="611" y="109"/>
                  </a:cubicBezTo>
                  <a:cubicBezTo>
                    <a:pt x="576" y="200"/>
                    <a:pt x="567" y="296"/>
                    <a:pt x="585" y="390"/>
                  </a:cubicBezTo>
                  <a:cubicBezTo>
                    <a:pt x="590" y="440"/>
                    <a:pt x="599" y="493"/>
                    <a:pt x="611" y="543"/>
                  </a:cubicBezTo>
                  <a:cubicBezTo>
                    <a:pt x="590" y="484"/>
                    <a:pt x="564" y="426"/>
                    <a:pt x="535" y="370"/>
                  </a:cubicBezTo>
                  <a:cubicBezTo>
                    <a:pt x="497" y="288"/>
                    <a:pt x="441" y="217"/>
                    <a:pt x="373" y="162"/>
                  </a:cubicBezTo>
                  <a:cubicBezTo>
                    <a:pt x="356" y="149"/>
                    <a:pt x="323" y="121"/>
                    <a:pt x="295" y="121"/>
                  </a:cubicBezTo>
                  <a:cubicBezTo>
                    <a:pt x="291" y="121"/>
                    <a:pt x="286" y="122"/>
                    <a:pt x="282" y="123"/>
                  </a:cubicBezTo>
                  <a:cubicBezTo>
                    <a:pt x="250" y="135"/>
                    <a:pt x="268" y="185"/>
                    <a:pt x="268" y="208"/>
                  </a:cubicBezTo>
                  <a:cubicBezTo>
                    <a:pt x="294" y="288"/>
                    <a:pt x="338" y="361"/>
                    <a:pt x="400" y="417"/>
                  </a:cubicBezTo>
                  <a:cubicBezTo>
                    <a:pt x="438" y="452"/>
                    <a:pt x="502" y="499"/>
                    <a:pt x="520" y="514"/>
                  </a:cubicBezTo>
                  <a:cubicBezTo>
                    <a:pt x="538" y="531"/>
                    <a:pt x="555" y="549"/>
                    <a:pt x="570" y="566"/>
                  </a:cubicBezTo>
                  <a:cubicBezTo>
                    <a:pt x="517" y="525"/>
                    <a:pt x="455" y="487"/>
                    <a:pt x="397" y="449"/>
                  </a:cubicBezTo>
                  <a:cubicBezTo>
                    <a:pt x="321" y="387"/>
                    <a:pt x="235" y="346"/>
                    <a:pt x="142" y="320"/>
                  </a:cubicBezTo>
                  <a:cubicBezTo>
                    <a:pt x="132" y="319"/>
                    <a:pt x="115" y="315"/>
                    <a:pt x="99" y="315"/>
                  </a:cubicBezTo>
                  <a:cubicBezTo>
                    <a:pt x="81" y="315"/>
                    <a:pt x="64" y="319"/>
                    <a:pt x="59" y="335"/>
                  </a:cubicBezTo>
                  <a:cubicBezTo>
                    <a:pt x="51" y="361"/>
                    <a:pt x="86" y="402"/>
                    <a:pt x="103" y="423"/>
                  </a:cubicBezTo>
                  <a:cubicBezTo>
                    <a:pt x="165" y="481"/>
                    <a:pt x="244" y="522"/>
                    <a:pt x="329" y="537"/>
                  </a:cubicBezTo>
                  <a:cubicBezTo>
                    <a:pt x="406" y="558"/>
                    <a:pt x="479" y="587"/>
                    <a:pt x="555" y="613"/>
                  </a:cubicBezTo>
                  <a:cubicBezTo>
                    <a:pt x="476" y="607"/>
                    <a:pt x="400" y="593"/>
                    <a:pt x="323" y="593"/>
                  </a:cubicBezTo>
                  <a:cubicBezTo>
                    <a:pt x="300" y="588"/>
                    <a:pt x="277" y="586"/>
                    <a:pt x="253" y="586"/>
                  </a:cubicBezTo>
                  <a:cubicBezTo>
                    <a:pt x="230" y="586"/>
                    <a:pt x="208" y="588"/>
                    <a:pt x="186" y="593"/>
                  </a:cubicBezTo>
                  <a:cubicBezTo>
                    <a:pt x="145" y="604"/>
                    <a:pt x="106" y="622"/>
                    <a:pt x="71" y="646"/>
                  </a:cubicBezTo>
                  <a:cubicBezTo>
                    <a:pt x="45" y="660"/>
                    <a:pt x="4" y="684"/>
                    <a:pt x="4" y="719"/>
                  </a:cubicBezTo>
                  <a:cubicBezTo>
                    <a:pt x="1" y="748"/>
                    <a:pt x="30" y="757"/>
                    <a:pt x="54" y="769"/>
                  </a:cubicBezTo>
                  <a:cubicBezTo>
                    <a:pt x="63" y="769"/>
                    <a:pt x="73" y="769"/>
                    <a:pt x="82" y="769"/>
                  </a:cubicBezTo>
                  <a:cubicBezTo>
                    <a:pt x="170" y="769"/>
                    <a:pt x="259" y="757"/>
                    <a:pt x="344" y="728"/>
                  </a:cubicBezTo>
                  <a:cubicBezTo>
                    <a:pt x="417" y="707"/>
                    <a:pt x="491" y="684"/>
                    <a:pt x="564" y="657"/>
                  </a:cubicBezTo>
                  <a:lnTo>
                    <a:pt x="564" y="657"/>
                  </a:lnTo>
                  <a:cubicBezTo>
                    <a:pt x="502" y="692"/>
                    <a:pt x="441" y="736"/>
                    <a:pt x="385" y="780"/>
                  </a:cubicBezTo>
                  <a:cubicBezTo>
                    <a:pt x="347" y="807"/>
                    <a:pt x="309" y="839"/>
                    <a:pt x="274" y="871"/>
                  </a:cubicBezTo>
                  <a:cubicBezTo>
                    <a:pt x="241" y="907"/>
                    <a:pt x="212" y="948"/>
                    <a:pt x="191" y="989"/>
                  </a:cubicBezTo>
                  <a:cubicBezTo>
                    <a:pt x="174" y="1021"/>
                    <a:pt x="147" y="1071"/>
                    <a:pt x="159" y="1106"/>
                  </a:cubicBezTo>
                  <a:cubicBezTo>
                    <a:pt x="163" y="1117"/>
                    <a:pt x="171" y="1120"/>
                    <a:pt x="179" y="1120"/>
                  </a:cubicBezTo>
                  <a:cubicBezTo>
                    <a:pt x="197" y="1120"/>
                    <a:pt x="220" y="1106"/>
                    <a:pt x="230" y="1106"/>
                  </a:cubicBezTo>
                  <a:cubicBezTo>
                    <a:pt x="268" y="1083"/>
                    <a:pt x="300" y="1056"/>
                    <a:pt x="329" y="1027"/>
                  </a:cubicBezTo>
                  <a:cubicBezTo>
                    <a:pt x="367" y="995"/>
                    <a:pt x="400" y="959"/>
                    <a:pt x="432" y="924"/>
                  </a:cubicBezTo>
                  <a:cubicBezTo>
                    <a:pt x="494" y="851"/>
                    <a:pt x="549" y="772"/>
                    <a:pt x="596" y="690"/>
                  </a:cubicBezTo>
                  <a:lnTo>
                    <a:pt x="596" y="690"/>
                  </a:lnTo>
                  <a:cubicBezTo>
                    <a:pt x="582" y="716"/>
                    <a:pt x="567" y="739"/>
                    <a:pt x="552" y="763"/>
                  </a:cubicBezTo>
                  <a:cubicBezTo>
                    <a:pt x="526" y="816"/>
                    <a:pt x="505" y="868"/>
                    <a:pt x="491" y="927"/>
                  </a:cubicBezTo>
                  <a:cubicBezTo>
                    <a:pt x="464" y="1006"/>
                    <a:pt x="453" y="1088"/>
                    <a:pt x="458" y="1174"/>
                  </a:cubicBezTo>
                  <a:cubicBezTo>
                    <a:pt x="461" y="1203"/>
                    <a:pt x="461" y="1273"/>
                    <a:pt x="494" y="1291"/>
                  </a:cubicBezTo>
                  <a:cubicBezTo>
                    <a:pt x="499" y="1293"/>
                    <a:pt x="504" y="1294"/>
                    <a:pt x="509" y="1294"/>
                  </a:cubicBezTo>
                  <a:cubicBezTo>
                    <a:pt x="537" y="1294"/>
                    <a:pt x="557" y="1264"/>
                    <a:pt x="567" y="1244"/>
                  </a:cubicBezTo>
                  <a:cubicBezTo>
                    <a:pt x="617" y="1162"/>
                    <a:pt x="646" y="1068"/>
                    <a:pt x="646" y="968"/>
                  </a:cubicBezTo>
                  <a:lnTo>
                    <a:pt x="646" y="819"/>
                  </a:lnTo>
                  <a:lnTo>
                    <a:pt x="646" y="757"/>
                  </a:lnTo>
                  <a:lnTo>
                    <a:pt x="646" y="707"/>
                  </a:lnTo>
                  <a:lnTo>
                    <a:pt x="667" y="707"/>
                  </a:lnTo>
                  <a:cubicBezTo>
                    <a:pt x="684" y="775"/>
                    <a:pt x="687" y="848"/>
                    <a:pt x="699" y="918"/>
                  </a:cubicBezTo>
                  <a:cubicBezTo>
                    <a:pt x="714" y="1009"/>
                    <a:pt x="749" y="1097"/>
                    <a:pt x="802" y="1174"/>
                  </a:cubicBezTo>
                  <a:cubicBezTo>
                    <a:pt x="825" y="1212"/>
                    <a:pt x="860" y="1241"/>
                    <a:pt x="901" y="1259"/>
                  </a:cubicBezTo>
                  <a:cubicBezTo>
                    <a:pt x="906" y="1260"/>
                    <a:pt x="911" y="1261"/>
                    <a:pt x="914" y="1261"/>
                  </a:cubicBezTo>
                  <a:cubicBezTo>
                    <a:pt x="939" y="1261"/>
                    <a:pt x="939" y="1223"/>
                    <a:pt x="939" y="1200"/>
                  </a:cubicBezTo>
                  <a:cubicBezTo>
                    <a:pt x="931" y="1103"/>
                    <a:pt x="904" y="1006"/>
                    <a:pt x="860" y="921"/>
                  </a:cubicBezTo>
                  <a:cubicBezTo>
                    <a:pt x="828" y="868"/>
                    <a:pt x="796" y="819"/>
                    <a:pt x="758" y="772"/>
                  </a:cubicBezTo>
                  <a:cubicBezTo>
                    <a:pt x="737" y="745"/>
                    <a:pt x="717" y="716"/>
                    <a:pt x="696" y="690"/>
                  </a:cubicBezTo>
                  <a:cubicBezTo>
                    <a:pt x="699" y="690"/>
                    <a:pt x="705" y="687"/>
                    <a:pt x="708" y="681"/>
                  </a:cubicBezTo>
                  <a:cubicBezTo>
                    <a:pt x="766" y="725"/>
                    <a:pt x="828" y="772"/>
                    <a:pt x="892" y="810"/>
                  </a:cubicBezTo>
                  <a:cubicBezTo>
                    <a:pt x="969" y="868"/>
                    <a:pt x="1057" y="910"/>
                    <a:pt x="1148" y="939"/>
                  </a:cubicBezTo>
                  <a:cubicBezTo>
                    <a:pt x="1160" y="941"/>
                    <a:pt x="1176" y="944"/>
                    <a:pt x="1192" y="944"/>
                  </a:cubicBezTo>
                  <a:cubicBezTo>
                    <a:pt x="1216" y="944"/>
                    <a:pt x="1240" y="939"/>
                    <a:pt x="1250" y="921"/>
                  </a:cubicBezTo>
                  <a:cubicBezTo>
                    <a:pt x="1268" y="892"/>
                    <a:pt x="1230" y="860"/>
                    <a:pt x="1212" y="839"/>
                  </a:cubicBezTo>
                  <a:cubicBezTo>
                    <a:pt x="1145" y="778"/>
                    <a:pt x="1063" y="731"/>
                    <a:pt x="978" y="704"/>
                  </a:cubicBezTo>
                  <a:cubicBezTo>
                    <a:pt x="895" y="675"/>
                    <a:pt x="810" y="657"/>
                    <a:pt x="725" y="646"/>
                  </a:cubicBezTo>
                  <a:cubicBezTo>
                    <a:pt x="725" y="640"/>
                    <a:pt x="725" y="637"/>
                    <a:pt x="725" y="631"/>
                  </a:cubicBezTo>
                  <a:lnTo>
                    <a:pt x="992" y="613"/>
                  </a:lnTo>
                  <a:lnTo>
                    <a:pt x="1154" y="602"/>
                  </a:lnTo>
                  <a:cubicBezTo>
                    <a:pt x="1192" y="602"/>
                    <a:pt x="1230" y="590"/>
                    <a:pt x="1262" y="572"/>
                  </a:cubicBezTo>
                  <a:cubicBezTo>
                    <a:pt x="1288" y="555"/>
                    <a:pt x="1318" y="525"/>
                    <a:pt x="1306" y="493"/>
                  </a:cubicBezTo>
                  <a:cubicBezTo>
                    <a:pt x="1291" y="461"/>
                    <a:pt x="1259" y="443"/>
                    <a:pt x="1227" y="440"/>
                  </a:cubicBezTo>
                  <a:cubicBezTo>
                    <a:pt x="1202" y="437"/>
                    <a:pt x="1178" y="436"/>
                    <a:pt x="1154" y="436"/>
                  </a:cubicBezTo>
                  <a:cubicBezTo>
                    <a:pt x="1130" y="436"/>
                    <a:pt x="1107" y="437"/>
                    <a:pt x="1083" y="440"/>
                  </a:cubicBezTo>
                  <a:cubicBezTo>
                    <a:pt x="1036" y="443"/>
                    <a:pt x="989" y="452"/>
                    <a:pt x="945" y="467"/>
                  </a:cubicBezTo>
                  <a:cubicBezTo>
                    <a:pt x="872" y="493"/>
                    <a:pt x="802" y="531"/>
                    <a:pt x="737" y="575"/>
                  </a:cubicBezTo>
                  <a:lnTo>
                    <a:pt x="717" y="587"/>
                  </a:lnTo>
                  <a:cubicBezTo>
                    <a:pt x="717" y="581"/>
                    <a:pt x="714" y="578"/>
                    <a:pt x="708" y="572"/>
                  </a:cubicBezTo>
                  <a:lnTo>
                    <a:pt x="775" y="531"/>
                  </a:lnTo>
                  <a:lnTo>
                    <a:pt x="907" y="443"/>
                  </a:lnTo>
                  <a:cubicBezTo>
                    <a:pt x="989" y="399"/>
                    <a:pt x="1057" y="335"/>
                    <a:pt x="1107" y="255"/>
                  </a:cubicBezTo>
                  <a:cubicBezTo>
                    <a:pt x="1115" y="235"/>
                    <a:pt x="1136" y="197"/>
                    <a:pt x="1115" y="173"/>
                  </a:cubicBezTo>
                  <a:cubicBezTo>
                    <a:pt x="1109" y="166"/>
                    <a:pt x="1099" y="164"/>
                    <a:pt x="1089" y="164"/>
                  </a:cubicBezTo>
                  <a:cubicBezTo>
                    <a:pt x="1065" y="164"/>
                    <a:pt x="1034" y="179"/>
                    <a:pt x="1016" y="185"/>
                  </a:cubicBezTo>
                  <a:cubicBezTo>
                    <a:pt x="936" y="220"/>
                    <a:pt x="866" y="276"/>
                    <a:pt x="819" y="346"/>
                  </a:cubicBezTo>
                  <a:cubicBezTo>
                    <a:pt x="769" y="414"/>
                    <a:pt x="725" y="484"/>
                    <a:pt x="684" y="555"/>
                  </a:cubicBezTo>
                  <a:lnTo>
                    <a:pt x="667" y="546"/>
                  </a:lnTo>
                  <a:cubicBezTo>
                    <a:pt x="690" y="470"/>
                    <a:pt x="714" y="393"/>
                    <a:pt x="728" y="317"/>
                  </a:cubicBezTo>
                  <a:cubicBezTo>
                    <a:pt x="740" y="264"/>
                    <a:pt x="749" y="214"/>
                    <a:pt x="749" y="162"/>
                  </a:cubicBezTo>
                  <a:cubicBezTo>
                    <a:pt x="755" y="115"/>
                    <a:pt x="752" y="71"/>
                    <a:pt x="740" y="24"/>
                  </a:cubicBezTo>
                  <a:cubicBezTo>
                    <a:pt x="732" y="7"/>
                    <a:pt x="722" y="0"/>
                    <a:pt x="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34"/>
            <p:cNvSpPr/>
            <p:nvPr/>
          </p:nvSpPr>
          <p:spPr>
            <a:xfrm>
              <a:off x="4460510" y="2231050"/>
              <a:ext cx="52045" cy="48103"/>
            </a:xfrm>
            <a:custGeom>
              <a:rect b="b" l="l" r="r" t="t"/>
              <a:pathLst>
                <a:path extrusionOk="0" h="1025" w="1109">
                  <a:moveTo>
                    <a:pt x="437" y="0"/>
                  </a:moveTo>
                  <a:cubicBezTo>
                    <a:pt x="433" y="0"/>
                    <a:pt x="430" y="1"/>
                    <a:pt x="426" y="3"/>
                  </a:cubicBezTo>
                  <a:cubicBezTo>
                    <a:pt x="396" y="11"/>
                    <a:pt x="396" y="55"/>
                    <a:pt x="396" y="79"/>
                  </a:cubicBezTo>
                  <a:cubicBezTo>
                    <a:pt x="396" y="149"/>
                    <a:pt x="417" y="220"/>
                    <a:pt x="455" y="278"/>
                  </a:cubicBezTo>
                  <a:cubicBezTo>
                    <a:pt x="487" y="334"/>
                    <a:pt x="508" y="393"/>
                    <a:pt x="537" y="451"/>
                  </a:cubicBezTo>
                  <a:cubicBezTo>
                    <a:pt x="496" y="404"/>
                    <a:pt x="458" y="352"/>
                    <a:pt x="420" y="302"/>
                  </a:cubicBezTo>
                  <a:cubicBezTo>
                    <a:pt x="396" y="273"/>
                    <a:pt x="367" y="246"/>
                    <a:pt x="338" y="226"/>
                  </a:cubicBezTo>
                  <a:cubicBezTo>
                    <a:pt x="305" y="208"/>
                    <a:pt x="273" y="193"/>
                    <a:pt x="241" y="185"/>
                  </a:cubicBezTo>
                  <a:cubicBezTo>
                    <a:pt x="225" y="185"/>
                    <a:pt x="204" y="178"/>
                    <a:pt x="185" y="178"/>
                  </a:cubicBezTo>
                  <a:cubicBezTo>
                    <a:pt x="176" y="178"/>
                    <a:pt x="166" y="180"/>
                    <a:pt x="159" y="185"/>
                  </a:cubicBezTo>
                  <a:cubicBezTo>
                    <a:pt x="132" y="202"/>
                    <a:pt x="144" y="223"/>
                    <a:pt x="159" y="240"/>
                  </a:cubicBezTo>
                  <a:cubicBezTo>
                    <a:pt x="211" y="302"/>
                    <a:pt x="273" y="352"/>
                    <a:pt x="343" y="390"/>
                  </a:cubicBezTo>
                  <a:cubicBezTo>
                    <a:pt x="393" y="422"/>
                    <a:pt x="449" y="454"/>
                    <a:pt x="508" y="481"/>
                  </a:cubicBezTo>
                  <a:cubicBezTo>
                    <a:pt x="449" y="466"/>
                    <a:pt x="390" y="454"/>
                    <a:pt x="332" y="446"/>
                  </a:cubicBezTo>
                  <a:cubicBezTo>
                    <a:pt x="294" y="437"/>
                    <a:pt x="255" y="431"/>
                    <a:pt x="214" y="431"/>
                  </a:cubicBezTo>
                  <a:cubicBezTo>
                    <a:pt x="176" y="431"/>
                    <a:pt x="135" y="437"/>
                    <a:pt x="97" y="448"/>
                  </a:cubicBezTo>
                  <a:cubicBezTo>
                    <a:pt x="71" y="454"/>
                    <a:pt x="21" y="472"/>
                    <a:pt x="9" y="495"/>
                  </a:cubicBezTo>
                  <a:cubicBezTo>
                    <a:pt x="0" y="516"/>
                    <a:pt x="41" y="534"/>
                    <a:pt x="56" y="534"/>
                  </a:cubicBezTo>
                  <a:cubicBezTo>
                    <a:pt x="88" y="542"/>
                    <a:pt x="123" y="548"/>
                    <a:pt x="159" y="548"/>
                  </a:cubicBezTo>
                  <a:cubicBezTo>
                    <a:pt x="178" y="550"/>
                    <a:pt x="197" y="550"/>
                    <a:pt x="217" y="550"/>
                  </a:cubicBezTo>
                  <a:cubicBezTo>
                    <a:pt x="237" y="550"/>
                    <a:pt x="257" y="550"/>
                    <a:pt x="276" y="548"/>
                  </a:cubicBezTo>
                  <a:cubicBezTo>
                    <a:pt x="355" y="539"/>
                    <a:pt x="431" y="528"/>
                    <a:pt x="508" y="510"/>
                  </a:cubicBezTo>
                  <a:lnTo>
                    <a:pt x="508" y="510"/>
                  </a:lnTo>
                  <a:lnTo>
                    <a:pt x="440" y="528"/>
                  </a:lnTo>
                  <a:cubicBezTo>
                    <a:pt x="393" y="539"/>
                    <a:pt x="352" y="557"/>
                    <a:pt x="311" y="580"/>
                  </a:cubicBezTo>
                  <a:cubicBezTo>
                    <a:pt x="250" y="607"/>
                    <a:pt x="194" y="648"/>
                    <a:pt x="147" y="701"/>
                  </a:cubicBezTo>
                  <a:cubicBezTo>
                    <a:pt x="129" y="718"/>
                    <a:pt x="88" y="759"/>
                    <a:pt x="97" y="789"/>
                  </a:cubicBezTo>
                  <a:cubicBezTo>
                    <a:pt x="102" y="803"/>
                    <a:pt x="115" y="806"/>
                    <a:pt x="129" y="806"/>
                  </a:cubicBezTo>
                  <a:cubicBezTo>
                    <a:pt x="141" y="806"/>
                    <a:pt x="155" y="803"/>
                    <a:pt x="164" y="803"/>
                  </a:cubicBezTo>
                  <a:cubicBezTo>
                    <a:pt x="244" y="789"/>
                    <a:pt x="317" y="751"/>
                    <a:pt x="373" y="695"/>
                  </a:cubicBezTo>
                  <a:cubicBezTo>
                    <a:pt x="405" y="668"/>
                    <a:pt x="434" y="639"/>
                    <a:pt x="461" y="610"/>
                  </a:cubicBezTo>
                  <a:cubicBezTo>
                    <a:pt x="484" y="586"/>
                    <a:pt x="508" y="566"/>
                    <a:pt x="528" y="545"/>
                  </a:cubicBezTo>
                  <a:lnTo>
                    <a:pt x="543" y="554"/>
                  </a:lnTo>
                  <a:cubicBezTo>
                    <a:pt x="511" y="604"/>
                    <a:pt x="470" y="648"/>
                    <a:pt x="434" y="695"/>
                  </a:cubicBezTo>
                  <a:cubicBezTo>
                    <a:pt x="387" y="756"/>
                    <a:pt x="355" y="824"/>
                    <a:pt x="340" y="900"/>
                  </a:cubicBezTo>
                  <a:cubicBezTo>
                    <a:pt x="332" y="935"/>
                    <a:pt x="332" y="974"/>
                    <a:pt x="340" y="1009"/>
                  </a:cubicBezTo>
                  <a:cubicBezTo>
                    <a:pt x="347" y="1019"/>
                    <a:pt x="354" y="1023"/>
                    <a:pt x="361" y="1023"/>
                  </a:cubicBezTo>
                  <a:cubicBezTo>
                    <a:pt x="375" y="1023"/>
                    <a:pt x="390" y="1009"/>
                    <a:pt x="399" y="997"/>
                  </a:cubicBezTo>
                  <a:cubicBezTo>
                    <a:pt x="452" y="938"/>
                    <a:pt x="493" y="868"/>
                    <a:pt x="519" y="792"/>
                  </a:cubicBezTo>
                  <a:cubicBezTo>
                    <a:pt x="534" y="745"/>
                    <a:pt x="543" y="695"/>
                    <a:pt x="549" y="645"/>
                  </a:cubicBezTo>
                  <a:cubicBezTo>
                    <a:pt x="555" y="619"/>
                    <a:pt x="563" y="592"/>
                    <a:pt x="563" y="563"/>
                  </a:cubicBezTo>
                  <a:lnTo>
                    <a:pt x="578" y="563"/>
                  </a:lnTo>
                  <a:cubicBezTo>
                    <a:pt x="584" y="624"/>
                    <a:pt x="593" y="686"/>
                    <a:pt x="604" y="748"/>
                  </a:cubicBezTo>
                  <a:cubicBezTo>
                    <a:pt x="613" y="824"/>
                    <a:pt x="637" y="900"/>
                    <a:pt x="672" y="971"/>
                  </a:cubicBezTo>
                  <a:cubicBezTo>
                    <a:pt x="683" y="992"/>
                    <a:pt x="709" y="1024"/>
                    <a:pt x="733" y="1024"/>
                  </a:cubicBezTo>
                  <a:cubicBezTo>
                    <a:pt x="735" y="1024"/>
                    <a:pt x="737" y="1024"/>
                    <a:pt x="739" y="1023"/>
                  </a:cubicBezTo>
                  <a:cubicBezTo>
                    <a:pt x="766" y="1018"/>
                    <a:pt x="766" y="974"/>
                    <a:pt x="766" y="953"/>
                  </a:cubicBezTo>
                  <a:cubicBezTo>
                    <a:pt x="766" y="877"/>
                    <a:pt x="748" y="803"/>
                    <a:pt x="713" y="736"/>
                  </a:cubicBezTo>
                  <a:cubicBezTo>
                    <a:pt x="687" y="671"/>
                    <a:pt x="651" y="610"/>
                    <a:pt x="607" y="554"/>
                  </a:cubicBezTo>
                  <a:lnTo>
                    <a:pt x="619" y="554"/>
                  </a:lnTo>
                  <a:cubicBezTo>
                    <a:pt x="675" y="604"/>
                    <a:pt x="728" y="654"/>
                    <a:pt x="780" y="704"/>
                  </a:cubicBezTo>
                  <a:lnTo>
                    <a:pt x="877" y="789"/>
                  </a:lnTo>
                  <a:cubicBezTo>
                    <a:pt x="898" y="812"/>
                    <a:pt x="927" y="827"/>
                    <a:pt x="956" y="839"/>
                  </a:cubicBezTo>
                  <a:cubicBezTo>
                    <a:pt x="964" y="840"/>
                    <a:pt x="972" y="842"/>
                    <a:pt x="981" y="842"/>
                  </a:cubicBezTo>
                  <a:cubicBezTo>
                    <a:pt x="999" y="842"/>
                    <a:pt x="1017" y="836"/>
                    <a:pt x="1027" y="818"/>
                  </a:cubicBezTo>
                  <a:cubicBezTo>
                    <a:pt x="1042" y="795"/>
                    <a:pt x="1027" y="762"/>
                    <a:pt x="1015" y="739"/>
                  </a:cubicBezTo>
                  <a:cubicBezTo>
                    <a:pt x="992" y="710"/>
                    <a:pt x="965" y="680"/>
                    <a:pt x="933" y="657"/>
                  </a:cubicBezTo>
                  <a:cubicBezTo>
                    <a:pt x="907" y="630"/>
                    <a:pt x="874" y="607"/>
                    <a:pt x="839" y="589"/>
                  </a:cubicBezTo>
                  <a:cubicBezTo>
                    <a:pt x="783" y="560"/>
                    <a:pt x="722" y="539"/>
                    <a:pt x="657" y="528"/>
                  </a:cubicBezTo>
                  <a:lnTo>
                    <a:pt x="643" y="528"/>
                  </a:lnTo>
                  <a:lnTo>
                    <a:pt x="643" y="513"/>
                  </a:lnTo>
                  <a:lnTo>
                    <a:pt x="701" y="528"/>
                  </a:lnTo>
                  <a:lnTo>
                    <a:pt x="830" y="557"/>
                  </a:lnTo>
                  <a:cubicBezTo>
                    <a:pt x="877" y="572"/>
                    <a:pt x="924" y="580"/>
                    <a:pt x="972" y="580"/>
                  </a:cubicBezTo>
                  <a:cubicBezTo>
                    <a:pt x="999" y="580"/>
                    <a:pt x="1026" y="577"/>
                    <a:pt x="1053" y="572"/>
                  </a:cubicBezTo>
                  <a:cubicBezTo>
                    <a:pt x="1071" y="566"/>
                    <a:pt x="1109" y="554"/>
                    <a:pt x="1109" y="528"/>
                  </a:cubicBezTo>
                  <a:cubicBezTo>
                    <a:pt x="1109" y="501"/>
                    <a:pt x="1074" y="484"/>
                    <a:pt x="1047" y="484"/>
                  </a:cubicBezTo>
                  <a:cubicBezTo>
                    <a:pt x="1001" y="463"/>
                    <a:pt x="951" y="452"/>
                    <a:pt x="900" y="452"/>
                  </a:cubicBezTo>
                  <a:cubicBezTo>
                    <a:pt x="880" y="452"/>
                    <a:pt x="859" y="454"/>
                    <a:pt x="839" y="457"/>
                  </a:cubicBezTo>
                  <a:cubicBezTo>
                    <a:pt x="775" y="466"/>
                    <a:pt x="707" y="481"/>
                    <a:pt x="643" y="495"/>
                  </a:cubicBezTo>
                  <a:cubicBezTo>
                    <a:pt x="643" y="490"/>
                    <a:pt x="643" y="484"/>
                    <a:pt x="643" y="481"/>
                  </a:cubicBezTo>
                  <a:cubicBezTo>
                    <a:pt x="698" y="451"/>
                    <a:pt x="757" y="422"/>
                    <a:pt x="813" y="387"/>
                  </a:cubicBezTo>
                  <a:cubicBezTo>
                    <a:pt x="851" y="363"/>
                    <a:pt x="886" y="340"/>
                    <a:pt x="918" y="311"/>
                  </a:cubicBezTo>
                  <a:cubicBezTo>
                    <a:pt x="948" y="290"/>
                    <a:pt x="974" y="261"/>
                    <a:pt x="995" y="229"/>
                  </a:cubicBezTo>
                  <a:cubicBezTo>
                    <a:pt x="1012" y="197"/>
                    <a:pt x="992" y="188"/>
                    <a:pt x="962" y="188"/>
                  </a:cubicBezTo>
                  <a:cubicBezTo>
                    <a:pt x="928" y="188"/>
                    <a:pt x="882" y="199"/>
                    <a:pt x="868" y="199"/>
                  </a:cubicBezTo>
                  <a:cubicBezTo>
                    <a:pt x="798" y="229"/>
                    <a:pt x="736" y="278"/>
                    <a:pt x="690" y="340"/>
                  </a:cubicBezTo>
                  <a:lnTo>
                    <a:pt x="610" y="443"/>
                  </a:lnTo>
                  <a:cubicBezTo>
                    <a:pt x="634" y="396"/>
                    <a:pt x="654" y="349"/>
                    <a:pt x="675" y="302"/>
                  </a:cubicBezTo>
                  <a:cubicBezTo>
                    <a:pt x="701" y="234"/>
                    <a:pt x="713" y="161"/>
                    <a:pt x="707" y="88"/>
                  </a:cubicBezTo>
                  <a:cubicBezTo>
                    <a:pt x="707" y="70"/>
                    <a:pt x="704" y="26"/>
                    <a:pt x="681" y="14"/>
                  </a:cubicBezTo>
                  <a:cubicBezTo>
                    <a:pt x="677" y="13"/>
                    <a:pt x="673" y="12"/>
                    <a:pt x="670" y="12"/>
                  </a:cubicBezTo>
                  <a:cubicBezTo>
                    <a:pt x="648" y="12"/>
                    <a:pt x="630" y="40"/>
                    <a:pt x="622" y="55"/>
                  </a:cubicBezTo>
                  <a:cubicBezTo>
                    <a:pt x="587" y="114"/>
                    <a:pt x="569" y="182"/>
                    <a:pt x="572" y="252"/>
                  </a:cubicBezTo>
                  <a:cubicBezTo>
                    <a:pt x="572" y="293"/>
                    <a:pt x="581" y="361"/>
                    <a:pt x="581" y="378"/>
                  </a:cubicBezTo>
                  <a:lnTo>
                    <a:pt x="581" y="437"/>
                  </a:lnTo>
                  <a:lnTo>
                    <a:pt x="575" y="437"/>
                  </a:lnTo>
                  <a:cubicBezTo>
                    <a:pt x="569" y="378"/>
                    <a:pt x="555" y="322"/>
                    <a:pt x="546" y="267"/>
                  </a:cubicBezTo>
                  <a:cubicBezTo>
                    <a:pt x="540" y="187"/>
                    <a:pt x="516" y="111"/>
                    <a:pt x="478" y="44"/>
                  </a:cubicBezTo>
                  <a:cubicBezTo>
                    <a:pt x="471" y="29"/>
                    <a:pt x="459" y="0"/>
                    <a:pt x="4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34"/>
            <p:cNvSpPr/>
            <p:nvPr/>
          </p:nvSpPr>
          <p:spPr>
            <a:xfrm>
              <a:off x="4456380" y="2057598"/>
              <a:ext cx="51952" cy="48385"/>
            </a:xfrm>
            <a:custGeom>
              <a:rect b="b" l="l" r="r" t="t"/>
              <a:pathLst>
                <a:path extrusionOk="0" h="1031" w="1107">
                  <a:moveTo>
                    <a:pt x="433" y="1"/>
                  </a:moveTo>
                  <a:cubicBezTo>
                    <a:pt x="430" y="1"/>
                    <a:pt x="426" y="1"/>
                    <a:pt x="423" y="3"/>
                  </a:cubicBezTo>
                  <a:cubicBezTo>
                    <a:pt x="393" y="15"/>
                    <a:pt x="393" y="56"/>
                    <a:pt x="393" y="76"/>
                  </a:cubicBezTo>
                  <a:cubicBezTo>
                    <a:pt x="393" y="149"/>
                    <a:pt x="414" y="220"/>
                    <a:pt x="452" y="279"/>
                  </a:cubicBezTo>
                  <a:cubicBezTo>
                    <a:pt x="484" y="334"/>
                    <a:pt x="508" y="396"/>
                    <a:pt x="534" y="452"/>
                  </a:cubicBezTo>
                  <a:cubicBezTo>
                    <a:pt x="496" y="405"/>
                    <a:pt x="458" y="352"/>
                    <a:pt x="417" y="302"/>
                  </a:cubicBezTo>
                  <a:cubicBezTo>
                    <a:pt x="393" y="273"/>
                    <a:pt x="367" y="246"/>
                    <a:pt x="335" y="226"/>
                  </a:cubicBezTo>
                  <a:cubicBezTo>
                    <a:pt x="305" y="208"/>
                    <a:pt x="273" y="193"/>
                    <a:pt x="241" y="185"/>
                  </a:cubicBezTo>
                  <a:cubicBezTo>
                    <a:pt x="223" y="185"/>
                    <a:pt x="203" y="178"/>
                    <a:pt x="184" y="178"/>
                  </a:cubicBezTo>
                  <a:cubicBezTo>
                    <a:pt x="174" y="178"/>
                    <a:pt x="164" y="180"/>
                    <a:pt x="156" y="185"/>
                  </a:cubicBezTo>
                  <a:cubicBezTo>
                    <a:pt x="132" y="202"/>
                    <a:pt x="144" y="223"/>
                    <a:pt x="156" y="240"/>
                  </a:cubicBezTo>
                  <a:cubicBezTo>
                    <a:pt x="208" y="302"/>
                    <a:pt x="273" y="352"/>
                    <a:pt x="343" y="390"/>
                  </a:cubicBezTo>
                  <a:cubicBezTo>
                    <a:pt x="390" y="422"/>
                    <a:pt x="446" y="455"/>
                    <a:pt x="505" y="481"/>
                  </a:cubicBezTo>
                  <a:cubicBezTo>
                    <a:pt x="449" y="466"/>
                    <a:pt x="387" y="457"/>
                    <a:pt x="329" y="449"/>
                  </a:cubicBezTo>
                  <a:cubicBezTo>
                    <a:pt x="291" y="440"/>
                    <a:pt x="252" y="434"/>
                    <a:pt x="214" y="431"/>
                  </a:cubicBezTo>
                  <a:cubicBezTo>
                    <a:pt x="173" y="434"/>
                    <a:pt x="135" y="440"/>
                    <a:pt x="97" y="449"/>
                  </a:cubicBezTo>
                  <a:cubicBezTo>
                    <a:pt x="68" y="457"/>
                    <a:pt x="18" y="475"/>
                    <a:pt x="9" y="499"/>
                  </a:cubicBezTo>
                  <a:cubicBezTo>
                    <a:pt x="0" y="519"/>
                    <a:pt x="38" y="534"/>
                    <a:pt x="53" y="534"/>
                  </a:cubicBezTo>
                  <a:cubicBezTo>
                    <a:pt x="88" y="545"/>
                    <a:pt x="123" y="551"/>
                    <a:pt x="156" y="551"/>
                  </a:cubicBezTo>
                  <a:cubicBezTo>
                    <a:pt x="197" y="557"/>
                    <a:pt x="235" y="557"/>
                    <a:pt x="276" y="557"/>
                  </a:cubicBezTo>
                  <a:cubicBezTo>
                    <a:pt x="339" y="550"/>
                    <a:pt x="401" y="541"/>
                    <a:pt x="464" y="528"/>
                  </a:cubicBezTo>
                  <a:lnTo>
                    <a:pt x="464" y="528"/>
                  </a:lnTo>
                  <a:lnTo>
                    <a:pt x="437" y="534"/>
                  </a:lnTo>
                  <a:cubicBezTo>
                    <a:pt x="393" y="545"/>
                    <a:pt x="349" y="563"/>
                    <a:pt x="311" y="587"/>
                  </a:cubicBezTo>
                  <a:cubicBezTo>
                    <a:pt x="250" y="616"/>
                    <a:pt x="194" y="657"/>
                    <a:pt x="147" y="707"/>
                  </a:cubicBezTo>
                  <a:cubicBezTo>
                    <a:pt x="129" y="724"/>
                    <a:pt x="91" y="763"/>
                    <a:pt x="97" y="795"/>
                  </a:cubicBezTo>
                  <a:cubicBezTo>
                    <a:pt x="102" y="811"/>
                    <a:pt x="116" y="815"/>
                    <a:pt x="131" y="815"/>
                  </a:cubicBezTo>
                  <a:cubicBezTo>
                    <a:pt x="144" y="815"/>
                    <a:pt x="157" y="812"/>
                    <a:pt x="167" y="812"/>
                  </a:cubicBezTo>
                  <a:cubicBezTo>
                    <a:pt x="244" y="795"/>
                    <a:pt x="317" y="757"/>
                    <a:pt x="376" y="704"/>
                  </a:cubicBezTo>
                  <a:cubicBezTo>
                    <a:pt x="405" y="675"/>
                    <a:pt x="434" y="648"/>
                    <a:pt x="464" y="616"/>
                  </a:cubicBezTo>
                  <a:cubicBezTo>
                    <a:pt x="484" y="595"/>
                    <a:pt x="508" y="575"/>
                    <a:pt x="528" y="554"/>
                  </a:cubicBezTo>
                  <a:cubicBezTo>
                    <a:pt x="531" y="557"/>
                    <a:pt x="537" y="560"/>
                    <a:pt x="543" y="563"/>
                  </a:cubicBezTo>
                  <a:cubicBezTo>
                    <a:pt x="511" y="610"/>
                    <a:pt x="472" y="657"/>
                    <a:pt x="434" y="701"/>
                  </a:cubicBezTo>
                  <a:cubicBezTo>
                    <a:pt x="387" y="763"/>
                    <a:pt x="358" y="833"/>
                    <a:pt x="343" y="909"/>
                  </a:cubicBezTo>
                  <a:cubicBezTo>
                    <a:pt x="332" y="941"/>
                    <a:pt x="332" y="980"/>
                    <a:pt x="343" y="1015"/>
                  </a:cubicBezTo>
                  <a:cubicBezTo>
                    <a:pt x="348" y="1026"/>
                    <a:pt x="355" y="1030"/>
                    <a:pt x="362" y="1030"/>
                  </a:cubicBezTo>
                  <a:cubicBezTo>
                    <a:pt x="376" y="1030"/>
                    <a:pt x="391" y="1015"/>
                    <a:pt x="399" y="1003"/>
                  </a:cubicBezTo>
                  <a:cubicBezTo>
                    <a:pt x="452" y="944"/>
                    <a:pt x="493" y="874"/>
                    <a:pt x="522" y="801"/>
                  </a:cubicBezTo>
                  <a:cubicBezTo>
                    <a:pt x="534" y="754"/>
                    <a:pt x="543" y="704"/>
                    <a:pt x="552" y="654"/>
                  </a:cubicBezTo>
                  <a:cubicBezTo>
                    <a:pt x="555" y="628"/>
                    <a:pt x="563" y="598"/>
                    <a:pt x="563" y="572"/>
                  </a:cubicBezTo>
                  <a:lnTo>
                    <a:pt x="578" y="572"/>
                  </a:lnTo>
                  <a:cubicBezTo>
                    <a:pt x="584" y="633"/>
                    <a:pt x="593" y="695"/>
                    <a:pt x="604" y="754"/>
                  </a:cubicBezTo>
                  <a:cubicBezTo>
                    <a:pt x="613" y="833"/>
                    <a:pt x="637" y="909"/>
                    <a:pt x="672" y="980"/>
                  </a:cubicBezTo>
                  <a:cubicBezTo>
                    <a:pt x="685" y="999"/>
                    <a:pt x="709" y="1030"/>
                    <a:pt x="733" y="1030"/>
                  </a:cubicBezTo>
                  <a:cubicBezTo>
                    <a:pt x="735" y="1030"/>
                    <a:pt x="737" y="1030"/>
                    <a:pt x="739" y="1029"/>
                  </a:cubicBezTo>
                  <a:cubicBezTo>
                    <a:pt x="766" y="1024"/>
                    <a:pt x="766" y="983"/>
                    <a:pt x="766" y="959"/>
                  </a:cubicBezTo>
                  <a:cubicBezTo>
                    <a:pt x="766" y="886"/>
                    <a:pt x="748" y="812"/>
                    <a:pt x="716" y="745"/>
                  </a:cubicBezTo>
                  <a:cubicBezTo>
                    <a:pt x="687" y="680"/>
                    <a:pt x="648" y="619"/>
                    <a:pt x="607" y="560"/>
                  </a:cubicBezTo>
                  <a:lnTo>
                    <a:pt x="607" y="560"/>
                  </a:lnTo>
                  <a:cubicBezTo>
                    <a:pt x="609" y="562"/>
                    <a:pt x="610" y="562"/>
                    <a:pt x="612" y="562"/>
                  </a:cubicBezTo>
                  <a:cubicBezTo>
                    <a:pt x="613" y="562"/>
                    <a:pt x="615" y="562"/>
                    <a:pt x="616" y="560"/>
                  </a:cubicBezTo>
                  <a:lnTo>
                    <a:pt x="780" y="710"/>
                  </a:lnTo>
                  <a:cubicBezTo>
                    <a:pt x="810" y="739"/>
                    <a:pt x="842" y="771"/>
                    <a:pt x="874" y="798"/>
                  </a:cubicBezTo>
                  <a:cubicBezTo>
                    <a:pt x="898" y="821"/>
                    <a:pt x="924" y="836"/>
                    <a:pt x="954" y="848"/>
                  </a:cubicBezTo>
                  <a:cubicBezTo>
                    <a:pt x="960" y="850"/>
                    <a:pt x="968" y="851"/>
                    <a:pt x="975" y="851"/>
                  </a:cubicBezTo>
                  <a:cubicBezTo>
                    <a:pt x="994" y="851"/>
                    <a:pt x="1014" y="842"/>
                    <a:pt x="1027" y="827"/>
                  </a:cubicBezTo>
                  <a:cubicBezTo>
                    <a:pt x="1036" y="801"/>
                    <a:pt x="1030" y="771"/>
                    <a:pt x="1012" y="748"/>
                  </a:cubicBezTo>
                  <a:cubicBezTo>
                    <a:pt x="989" y="719"/>
                    <a:pt x="962" y="689"/>
                    <a:pt x="933" y="663"/>
                  </a:cubicBezTo>
                  <a:cubicBezTo>
                    <a:pt x="904" y="636"/>
                    <a:pt x="871" y="616"/>
                    <a:pt x="839" y="598"/>
                  </a:cubicBezTo>
                  <a:cubicBezTo>
                    <a:pt x="780" y="569"/>
                    <a:pt x="719" y="545"/>
                    <a:pt x="657" y="534"/>
                  </a:cubicBezTo>
                  <a:lnTo>
                    <a:pt x="640" y="534"/>
                  </a:lnTo>
                  <a:cubicBezTo>
                    <a:pt x="640" y="531"/>
                    <a:pt x="640" y="525"/>
                    <a:pt x="640" y="522"/>
                  </a:cubicBezTo>
                  <a:lnTo>
                    <a:pt x="701" y="537"/>
                  </a:lnTo>
                  <a:lnTo>
                    <a:pt x="830" y="566"/>
                  </a:lnTo>
                  <a:cubicBezTo>
                    <a:pt x="873" y="580"/>
                    <a:pt x="918" y="588"/>
                    <a:pt x="963" y="588"/>
                  </a:cubicBezTo>
                  <a:cubicBezTo>
                    <a:pt x="993" y="588"/>
                    <a:pt x="1023" y="585"/>
                    <a:pt x="1053" y="578"/>
                  </a:cubicBezTo>
                  <a:cubicBezTo>
                    <a:pt x="1071" y="572"/>
                    <a:pt x="1103" y="566"/>
                    <a:pt x="1106" y="537"/>
                  </a:cubicBezTo>
                  <a:cubicBezTo>
                    <a:pt x="1106" y="510"/>
                    <a:pt x="1062" y="484"/>
                    <a:pt x="1044" y="484"/>
                  </a:cubicBezTo>
                  <a:cubicBezTo>
                    <a:pt x="998" y="463"/>
                    <a:pt x="948" y="452"/>
                    <a:pt x="897" y="452"/>
                  </a:cubicBezTo>
                  <a:cubicBezTo>
                    <a:pt x="877" y="452"/>
                    <a:pt x="856" y="454"/>
                    <a:pt x="836" y="457"/>
                  </a:cubicBezTo>
                  <a:cubicBezTo>
                    <a:pt x="772" y="466"/>
                    <a:pt x="704" y="481"/>
                    <a:pt x="640" y="496"/>
                  </a:cubicBezTo>
                  <a:cubicBezTo>
                    <a:pt x="640" y="490"/>
                    <a:pt x="640" y="484"/>
                    <a:pt x="640" y="478"/>
                  </a:cubicBezTo>
                  <a:cubicBezTo>
                    <a:pt x="698" y="452"/>
                    <a:pt x="754" y="422"/>
                    <a:pt x="810" y="387"/>
                  </a:cubicBezTo>
                  <a:cubicBezTo>
                    <a:pt x="848" y="367"/>
                    <a:pt x="883" y="340"/>
                    <a:pt x="915" y="311"/>
                  </a:cubicBezTo>
                  <a:cubicBezTo>
                    <a:pt x="945" y="290"/>
                    <a:pt x="971" y="261"/>
                    <a:pt x="989" y="229"/>
                  </a:cubicBezTo>
                  <a:cubicBezTo>
                    <a:pt x="1005" y="193"/>
                    <a:pt x="981" y="183"/>
                    <a:pt x="949" y="183"/>
                  </a:cubicBezTo>
                  <a:cubicBezTo>
                    <a:pt x="918" y="183"/>
                    <a:pt x="879" y="193"/>
                    <a:pt x="866" y="199"/>
                  </a:cubicBezTo>
                  <a:cubicBezTo>
                    <a:pt x="795" y="229"/>
                    <a:pt x="731" y="279"/>
                    <a:pt x="687" y="343"/>
                  </a:cubicBezTo>
                  <a:cubicBezTo>
                    <a:pt x="660" y="375"/>
                    <a:pt x="634" y="411"/>
                    <a:pt x="610" y="446"/>
                  </a:cubicBezTo>
                  <a:cubicBezTo>
                    <a:pt x="631" y="399"/>
                    <a:pt x="651" y="352"/>
                    <a:pt x="669" y="302"/>
                  </a:cubicBezTo>
                  <a:cubicBezTo>
                    <a:pt x="698" y="235"/>
                    <a:pt x="710" y="161"/>
                    <a:pt x="704" y="91"/>
                  </a:cubicBezTo>
                  <a:cubicBezTo>
                    <a:pt x="704" y="67"/>
                    <a:pt x="701" y="26"/>
                    <a:pt x="678" y="15"/>
                  </a:cubicBezTo>
                  <a:cubicBezTo>
                    <a:pt x="675" y="13"/>
                    <a:pt x="672" y="12"/>
                    <a:pt x="669" y="12"/>
                  </a:cubicBezTo>
                  <a:cubicBezTo>
                    <a:pt x="648" y="12"/>
                    <a:pt x="627" y="43"/>
                    <a:pt x="619" y="56"/>
                  </a:cubicBezTo>
                  <a:cubicBezTo>
                    <a:pt x="584" y="117"/>
                    <a:pt x="566" y="185"/>
                    <a:pt x="569" y="252"/>
                  </a:cubicBezTo>
                  <a:cubicBezTo>
                    <a:pt x="569" y="296"/>
                    <a:pt x="581" y="334"/>
                    <a:pt x="581" y="378"/>
                  </a:cubicBezTo>
                  <a:lnTo>
                    <a:pt x="581" y="437"/>
                  </a:lnTo>
                  <a:lnTo>
                    <a:pt x="572" y="437"/>
                  </a:lnTo>
                  <a:cubicBezTo>
                    <a:pt x="566" y="381"/>
                    <a:pt x="552" y="323"/>
                    <a:pt x="543" y="267"/>
                  </a:cubicBezTo>
                  <a:cubicBezTo>
                    <a:pt x="537" y="188"/>
                    <a:pt x="514" y="111"/>
                    <a:pt x="475" y="44"/>
                  </a:cubicBezTo>
                  <a:cubicBezTo>
                    <a:pt x="468" y="31"/>
                    <a:pt x="456" y="1"/>
                    <a:pt x="4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34"/>
            <p:cNvSpPr/>
            <p:nvPr/>
          </p:nvSpPr>
          <p:spPr>
            <a:xfrm>
              <a:off x="4523255" y="1966929"/>
              <a:ext cx="61572" cy="60446"/>
            </a:xfrm>
            <a:custGeom>
              <a:rect b="b" l="l" r="r" t="t"/>
              <a:pathLst>
                <a:path extrusionOk="0" h="1288" w="1312">
                  <a:moveTo>
                    <a:pt x="709" y="0"/>
                  </a:moveTo>
                  <a:cubicBezTo>
                    <a:pt x="670" y="0"/>
                    <a:pt x="617" y="85"/>
                    <a:pt x="608" y="110"/>
                  </a:cubicBezTo>
                  <a:cubicBezTo>
                    <a:pt x="576" y="198"/>
                    <a:pt x="564" y="295"/>
                    <a:pt x="582" y="389"/>
                  </a:cubicBezTo>
                  <a:cubicBezTo>
                    <a:pt x="587" y="442"/>
                    <a:pt x="599" y="492"/>
                    <a:pt x="608" y="544"/>
                  </a:cubicBezTo>
                  <a:cubicBezTo>
                    <a:pt x="587" y="483"/>
                    <a:pt x="561" y="424"/>
                    <a:pt x="532" y="368"/>
                  </a:cubicBezTo>
                  <a:cubicBezTo>
                    <a:pt x="494" y="286"/>
                    <a:pt x="438" y="216"/>
                    <a:pt x="367" y="160"/>
                  </a:cubicBezTo>
                  <a:cubicBezTo>
                    <a:pt x="352" y="148"/>
                    <a:pt x="320" y="120"/>
                    <a:pt x="292" y="120"/>
                  </a:cubicBezTo>
                  <a:cubicBezTo>
                    <a:pt x="288" y="120"/>
                    <a:pt x="283" y="120"/>
                    <a:pt x="279" y="122"/>
                  </a:cubicBezTo>
                  <a:cubicBezTo>
                    <a:pt x="247" y="134"/>
                    <a:pt x="268" y="187"/>
                    <a:pt x="268" y="210"/>
                  </a:cubicBezTo>
                  <a:cubicBezTo>
                    <a:pt x="291" y="289"/>
                    <a:pt x="338" y="360"/>
                    <a:pt x="397" y="418"/>
                  </a:cubicBezTo>
                  <a:cubicBezTo>
                    <a:pt x="435" y="454"/>
                    <a:pt x="499" y="498"/>
                    <a:pt x="520" y="515"/>
                  </a:cubicBezTo>
                  <a:cubicBezTo>
                    <a:pt x="538" y="530"/>
                    <a:pt x="552" y="550"/>
                    <a:pt x="570" y="568"/>
                  </a:cubicBezTo>
                  <a:cubicBezTo>
                    <a:pt x="514" y="524"/>
                    <a:pt x="452" y="489"/>
                    <a:pt x="394" y="448"/>
                  </a:cubicBezTo>
                  <a:cubicBezTo>
                    <a:pt x="320" y="389"/>
                    <a:pt x="232" y="345"/>
                    <a:pt x="139" y="322"/>
                  </a:cubicBezTo>
                  <a:cubicBezTo>
                    <a:pt x="129" y="319"/>
                    <a:pt x="112" y="315"/>
                    <a:pt x="96" y="315"/>
                  </a:cubicBezTo>
                  <a:cubicBezTo>
                    <a:pt x="78" y="315"/>
                    <a:pt x="63" y="319"/>
                    <a:pt x="59" y="333"/>
                  </a:cubicBezTo>
                  <a:cubicBezTo>
                    <a:pt x="51" y="363"/>
                    <a:pt x="83" y="404"/>
                    <a:pt x="101" y="421"/>
                  </a:cubicBezTo>
                  <a:cubicBezTo>
                    <a:pt x="165" y="483"/>
                    <a:pt x="244" y="521"/>
                    <a:pt x="329" y="539"/>
                  </a:cubicBezTo>
                  <a:cubicBezTo>
                    <a:pt x="406" y="559"/>
                    <a:pt x="479" y="591"/>
                    <a:pt x="552" y="615"/>
                  </a:cubicBezTo>
                  <a:lnTo>
                    <a:pt x="320" y="591"/>
                  </a:lnTo>
                  <a:cubicBezTo>
                    <a:pt x="297" y="588"/>
                    <a:pt x="274" y="587"/>
                    <a:pt x="252" y="587"/>
                  </a:cubicBezTo>
                  <a:cubicBezTo>
                    <a:pt x="229" y="587"/>
                    <a:pt x="206" y="588"/>
                    <a:pt x="183" y="591"/>
                  </a:cubicBezTo>
                  <a:cubicBezTo>
                    <a:pt x="142" y="606"/>
                    <a:pt x="103" y="624"/>
                    <a:pt x="68" y="644"/>
                  </a:cubicBezTo>
                  <a:cubicBezTo>
                    <a:pt x="42" y="659"/>
                    <a:pt x="1" y="688"/>
                    <a:pt x="1" y="718"/>
                  </a:cubicBezTo>
                  <a:cubicBezTo>
                    <a:pt x="1" y="750"/>
                    <a:pt x="27" y="762"/>
                    <a:pt x="54" y="762"/>
                  </a:cubicBezTo>
                  <a:cubicBezTo>
                    <a:pt x="68" y="762"/>
                    <a:pt x="82" y="763"/>
                    <a:pt x="95" y="763"/>
                  </a:cubicBezTo>
                  <a:cubicBezTo>
                    <a:pt x="178" y="763"/>
                    <a:pt x="261" y="748"/>
                    <a:pt x="341" y="720"/>
                  </a:cubicBezTo>
                  <a:cubicBezTo>
                    <a:pt x="417" y="703"/>
                    <a:pt x="491" y="679"/>
                    <a:pt x="564" y="650"/>
                  </a:cubicBezTo>
                  <a:lnTo>
                    <a:pt x="564" y="650"/>
                  </a:lnTo>
                  <a:cubicBezTo>
                    <a:pt x="499" y="688"/>
                    <a:pt x="441" y="729"/>
                    <a:pt x="382" y="776"/>
                  </a:cubicBezTo>
                  <a:cubicBezTo>
                    <a:pt x="344" y="803"/>
                    <a:pt x="306" y="832"/>
                    <a:pt x="271" y="864"/>
                  </a:cubicBezTo>
                  <a:cubicBezTo>
                    <a:pt x="238" y="902"/>
                    <a:pt x="212" y="940"/>
                    <a:pt x="191" y="984"/>
                  </a:cubicBezTo>
                  <a:cubicBezTo>
                    <a:pt x="174" y="1014"/>
                    <a:pt x="147" y="1067"/>
                    <a:pt x="159" y="1099"/>
                  </a:cubicBezTo>
                  <a:cubicBezTo>
                    <a:pt x="162" y="1111"/>
                    <a:pt x="169" y="1114"/>
                    <a:pt x="177" y="1114"/>
                  </a:cubicBezTo>
                  <a:cubicBezTo>
                    <a:pt x="194" y="1114"/>
                    <a:pt x="217" y="1099"/>
                    <a:pt x="227" y="1099"/>
                  </a:cubicBezTo>
                  <a:cubicBezTo>
                    <a:pt x="265" y="1078"/>
                    <a:pt x="297" y="1052"/>
                    <a:pt x="329" y="1023"/>
                  </a:cubicBezTo>
                  <a:cubicBezTo>
                    <a:pt x="364" y="990"/>
                    <a:pt x="400" y="955"/>
                    <a:pt x="432" y="917"/>
                  </a:cubicBezTo>
                  <a:cubicBezTo>
                    <a:pt x="494" y="844"/>
                    <a:pt x="546" y="767"/>
                    <a:pt x="593" y="682"/>
                  </a:cubicBezTo>
                  <a:lnTo>
                    <a:pt x="593" y="682"/>
                  </a:lnTo>
                  <a:cubicBezTo>
                    <a:pt x="582" y="709"/>
                    <a:pt x="567" y="732"/>
                    <a:pt x="552" y="759"/>
                  </a:cubicBezTo>
                  <a:cubicBezTo>
                    <a:pt x="526" y="808"/>
                    <a:pt x="505" y="864"/>
                    <a:pt x="491" y="920"/>
                  </a:cubicBezTo>
                  <a:cubicBezTo>
                    <a:pt x="464" y="999"/>
                    <a:pt x="455" y="1084"/>
                    <a:pt x="458" y="1166"/>
                  </a:cubicBezTo>
                  <a:cubicBezTo>
                    <a:pt x="461" y="1199"/>
                    <a:pt x="461" y="1269"/>
                    <a:pt x="496" y="1284"/>
                  </a:cubicBezTo>
                  <a:cubicBezTo>
                    <a:pt x="502" y="1287"/>
                    <a:pt x="507" y="1288"/>
                    <a:pt x="512" y="1288"/>
                  </a:cubicBezTo>
                  <a:cubicBezTo>
                    <a:pt x="537" y="1288"/>
                    <a:pt x="558" y="1257"/>
                    <a:pt x="570" y="1240"/>
                  </a:cubicBezTo>
                  <a:cubicBezTo>
                    <a:pt x="620" y="1155"/>
                    <a:pt x="646" y="1061"/>
                    <a:pt x="646" y="964"/>
                  </a:cubicBezTo>
                  <a:lnTo>
                    <a:pt x="646" y="811"/>
                  </a:lnTo>
                  <a:lnTo>
                    <a:pt x="646" y="700"/>
                  </a:lnTo>
                  <a:lnTo>
                    <a:pt x="670" y="700"/>
                  </a:lnTo>
                  <a:cubicBezTo>
                    <a:pt x="684" y="770"/>
                    <a:pt x="690" y="841"/>
                    <a:pt x="702" y="911"/>
                  </a:cubicBezTo>
                  <a:cubicBezTo>
                    <a:pt x="716" y="1002"/>
                    <a:pt x="752" y="1090"/>
                    <a:pt x="804" y="1166"/>
                  </a:cubicBezTo>
                  <a:cubicBezTo>
                    <a:pt x="828" y="1204"/>
                    <a:pt x="860" y="1234"/>
                    <a:pt x="898" y="1251"/>
                  </a:cubicBezTo>
                  <a:cubicBezTo>
                    <a:pt x="903" y="1253"/>
                    <a:pt x="906" y="1253"/>
                    <a:pt x="910" y="1253"/>
                  </a:cubicBezTo>
                  <a:cubicBezTo>
                    <a:pt x="936" y="1253"/>
                    <a:pt x="936" y="1216"/>
                    <a:pt x="936" y="1190"/>
                  </a:cubicBezTo>
                  <a:cubicBezTo>
                    <a:pt x="928" y="1093"/>
                    <a:pt x="901" y="999"/>
                    <a:pt x="857" y="911"/>
                  </a:cubicBezTo>
                  <a:cubicBezTo>
                    <a:pt x="828" y="861"/>
                    <a:pt x="793" y="811"/>
                    <a:pt x="752" y="764"/>
                  </a:cubicBezTo>
                  <a:cubicBezTo>
                    <a:pt x="734" y="735"/>
                    <a:pt x="714" y="709"/>
                    <a:pt x="690" y="682"/>
                  </a:cubicBezTo>
                  <a:cubicBezTo>
                    <a:pt x="696" y="679"/>
                    <a:pt x="702" y="676"/>
                    <a:pt x="705" y="671"/>
                  </a:cubicBezTo>
                  <a:cubicBezTo>
                    <a:pt x="763" y="718"/>
                    <a:pt x="825" y="762"/>
                    <a:pt x="890" y="803"/>
                  </a:cubicBezTo>
                  <a:cubicBezTo>
                    <a:pt x="966" y="858"/>
                    <a:pt x="1054" y="902"/>
                    <a:pt x="1148" y="929"/>
                  </a:cubicBezTo>
                  <a:cubicBezTo>
                    <a:pt x="1161" y="933"/>
                    <a:pt x="1178" y="936"/>
                    <a:pt x="1195" y="936"/>
                  </a:cubicBezTo>
                  <a:cubicBezTo>
                    <a:pt x="1217" y="936"/>
                    <a:pt x="1238" y="931"/>
                    <a:pt x="1247" y="914"/>
                  </a:cubicBezTo>
                  <a:cubicBezTo>
                    <a:pt x="1265" y="885"/>
                    <a:pt x="1227" y="850"/>
                    <a:pt x="1209" y="832"/>
                  </a:cubicBezTo>
                  <a:cubicBezTo>
                    <a:pt x="1142" y="770"/>
                    <a:pt x="1060" y="723"/>
                    <a:pt x="972" y="697"/>
                  </a:cubicBezTo>
                  <a:cubicBezTo>
                    <a:pt x="892" y="668"/>
                    <a:pt x="807" y="647"/>
                    <a:pt x="722" y="638"/>
                  </a:cubicBezTo>
                  <a:cubicBezTo>
                    <a:pt x="722" y="632"/>
                    <a:pt x="722" y="630"/>
                    <a:pt x="722" y="624"/>
                  </a:cubicBezTo>
                  <a:lnTo>
                    <a:pt x="989" y="606"/>
                  </a:lnTo>
                  <a:lnTo>
                    <a:pt x="1151" y="594"/>
                  </a:lnTo>
                  <a:cubicBezTo>
                    <a:pt x="1189" y="594"/>
                    <a:pt x="1227" y="583"/>
                    <a:pt x="1259" y="565"/>
                  </a:cubicBezTo>
                  <a:cubicBezTo>
                    <a:pt x="1286" y="547"/>
                    <a:pt x="1312" y="518"/>
                    <a:pt x="1303" y="486"/>
                  </a:cubicBezTo>
                  <a:cubicBezTo>
                    <a:pt x="1294" y="451"/>
                    <a:pt x="1253" y="433"/>
                    <a:pt x="1224" y="433"/>
                  </a:cubicBezTo>
                  <a:cubicBezTo>
                    <a:pt x="1200" y="429"/>
                    <a:pt x="1176" y="426"/>
                    <a:pt x="1152" y="426"/>
                  </a:cubicBezTo>
                  <a:cubicBezTo>
                    <a:pt x="1128" y="426"/>
                    <a:pt x="1104" y="429"/>
                    <a:pt x="1080" y="433"/>
                  </a:cubicBezTo>
                  <a:cubicBezTo>
                    <a:pt x="1033" y="436"/>
                    <a:pt x="989" y="445"/>
                    <a:pt x="942" y="459"/>
                  </a:cubicBezTo>
                  <a:cubicBezTo>
                    <a:pt x="869" y="486"/>
                    <a:pt x="799" y="521"/>
                    <a:pt x="734" y="568"/>
                  </a:cubicBezTo>
                  <a:lnTo>
                    <a:pt x="716" y="580"/>
                  </a:lnTo>
                  <a:cubicBezTo>
                    <a:pt x="714" y="574"/>
                    <a:pt x="711" y="568"/>
                    <a:pt x="705" y="565"/>
                  </a:cubicBezTo>
                  <a:lnTo>
                    <a:pt x="772" y="524"/>
                  </a:lnTo>
                  <a:lnTo>
                    <a:pt x="904" y="436"/>
                  </a:lnTo>
                  <a:cubicBezTo>
                    <a:pt x="986" y="392"/>
                    <a:pt x="1054" y="327"/>
                    <a:pt x="1104" y="248"/>
                  </a:cubicBezTo>
                  <a:cubicBezTo>
                    <a:pt x="1112" y="228"/>
                    <a:pt x="1136" y="190"/>
                    <a:pt x="1112" y="166"/>
                  </a:cubicBezTo>
                  <a:cubicBezTo>
                    <a:pt x="1105" y="158"/>
                    <a:pt x="1095" y="155"/>
                    <a:pt x="1084" y="155"/>
                  </a:cubicBezTo>
                  <a:cubicBezTo>
                    <a:pt x="1060" y="155"/>
                    <a:pt x="1032" y="170"/>
                    <a:pt x="1016" y="178"/>
                  </a:cubicBezTo>
                  <a:cubicBezTo>
                    <a:pt x="934" y="210"/>
                    <a:pt x="866" y="266"/>
                    <a:pt x="816" y="339"/>
                  </a:cubicBezTo>
                  <a:cubicBezTo>
                    <a:pt x="769" y="407"/>
                    <a:pt x="722" y="477"/>
                    <a:pt x="684" y="547"/>
                  </a:cubicBezTo>
                  <a:lnTo>
                    <a:pt x="664" y="547"/>
                  </a:lnTo>
                  <a:cubicBezTo>
                    <a:pt x="687" y="480"/>
                    <a:pt x="711" y="395"/>
                    <a:pt x="728" y="316"/>
                  </a:cubicBezTo>
                  <a:cubicBezTo>
                    <a:pt x="740" y="266"/>
                    <a:pt x="746" y="213"/>
                    <a:pt x="749" y="163"/>
                  </a:cubicBezTo>
                  <a:cubicBezTo>
                    <a:pt x="755" y="116"/>
                    <a:pt x="752" y="69"/>
                    <a:pt x="737" y="25"/>
                  </a:cubicBezTo>
                  <a:cubicBezTo>
                    <a:pt x="730" y="8"/>
                    <a:pt x="720" y="0"/>
                    <a:pt x="7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34"/>
            <p:cNvSpPr/>
            <p:nvPr/>
          </p:nvSpPr>
          <p:spPr>
            <a:xfrm>
              <a:off x="4558499" y="2165067"/>
              <a:ext cx="61995" cy="60540"/>
            </a:xfrm>
            <a:custGeom>
              <a:rect b="b" l="l" r="r" t="t"/>
              <a:pathLst>
                <a:path extrusionOk="0" h="1290" w="1321">
                  <a:moveTo>
                    <a:pt x="716" y="0"/>
                  </a:moveTo>
                  <a:cubicBezTo>
                    <a:pt x="677" y="0"/>
                    <a:pt x="626" y="89"/>
                    <a:pt x="617" y="112"/>
                  </a:cubicBezTo>
                  <a:cubicBezTo>
                    <a:pt x="581" y="203"/>
                    <a:pt x="573" y="297"/>
                    <a:pt x="590" y="391"/>
                  </a:cubicBezTo>
                  <a:cubicBezTo>
                    <a:pt x="596" y="452"/>
                    <a:pt x="605" y="502"/>
                    <a:pt x="617" y="555"/>
                  </a:cubicBezTo>
                  <a:cubicBezTo>
                    <a:pt x="596" y="493"/>
                    <a:pt x="570" y="435"/>
                    <a:pt x="540" y="379"/>
                  </a:cubicBezTo>
                  <a:cubicBezTo>
                    <a:pt x="502" y="300"/>
                    <a:pt x="447" y="230"/>
                    <a:pt x="379" y="171"/>
                  </a:cubicBezTo>
                  <a:cubicBezTo>
                    <a:pt x="362" y="158"/>
                    <a:pt x="330" y="129"/>
                    <a:pt x="303" y="129"/>
                  </a:cubicBezTo>
                  <a:cubicBezTo>
                    <a:pt x="298" y="129"/>
                    <a:pt x="293" y="130"/>
                    <a:pt x="288" y="133"/>
                  </a:cubicBezTo>
                  <a:cubicBezTo>
                    <a:pt x="256" y="144"/>
                    <a:pt x="273" y="197"/>
                    <a:pt x="273" y="218"/>
                  </a:cubicBezTo>
                  <a:cubicBezTo>
                    <a:pt x="300" y="300"/>
                    <a:pt x="344" y="370"/>
                    <a:pt x="405" y="429"/>
                  </a:cubicBezTo>
                  <a:cubicBezTo>
                    <a:pt x="444" y="464"/>
                    <a:pt x="488" y="491"/>
                    <a:pt x="526" y="526"/>
                  </a:cubicBezTo>
                  <a:cubicBezTo>
                    <a:pt x="543" y="540"/>
                    <a:pt x="561" y="558"/>
                    <a:pt x="579" y="579"/>
                  </a:cubicBezTo>
                  <a:lnTo>
                    <a:pt x="570" y="579"/>
                  </a:lnTo>
                  <a:cubicBezTo>
                    <a:pt x="514" y="535"/>
                    <a:pt x="455" y="499"/>
                    <a:pt x="397" y="458"/>
                  </a:cubicBezTo>
                  <a:cubicBezTo>
                    <a:pt x="320" y="397"/>
                    <a:pt x="232" y="356"/>
                    <a:pt x="141" y="332"/>
                  </a:cubicBezTo>
                  <a:cubicBezTo>
                    <a:pt x="130" y="329"/>
                    <a:pt x="111" y="325"/>
                    <a:pt x="95" y="325"/>
                  </a:cubicBezTo>
                  <a:cubicBezTo>
                    <a:pt x="78" y="325"/>
                    <a:pt x="64" y="329"/>
                    <a:pt x="59" y="344"/>
                  </a:cubicBezTo>
                  <a:cubicBezTo>
                    <a:pt x="51" y="373"/>
                    <a:pt x="83" y="414"/>
                    <a:pt x="100" y="432"/>
                  </a:cubicBezTo>
                  <a:cubicBezTo>
                    <a:pt x="165" y="491"/>
                    <a:pt x="244" y="532"/>
                    <a:pt x="329" y="546"/>
                  </a:cubicBezTo>
                  <a:cubicBezTo>
                    <a:pt x="405" y="567"/>
                    <a:pt x="479" y="599"/>
                    <a:pt x="552" y="623"/>
                  </a:cubicBezTo>
                  <a:lnTo>
                    <a:pt x="320" y="602"/>
                  </a:lnTo>
                  <a:cubicBezTo>
                    <a:pt x="298" y="598"/>
                    <a:pt x="276" y="595"/>
                    <a:pt x="253" y="595"/>
                  </a:cubicBezTo>
                  <a:cubicBezTo>
                    <a:pt x="229" y="595"/>
                    <a:pt x="206" y="598"/>
                    <a:pt x="183" y="602"/>
                  </a:cubicBezTo>
                  <a:cubicBezTo>
                    <a:pt x="144" y="614"/>
                    <a:pt x="106" y="631"/>
                    <a:pt x="71" y="652"/>
                  </a:cubicBezTo>
                  <a:cubicBezTo>
                    <a:pt x="42" y="669"/>
                    <a:pt x="4" y="696"/>
                    <a:pt x="1" y="728"/>
                  </a:cubicBezTo>
                  <a:cubicBezTo>
                    <a:pt x="1" y="757"/>
                    <a:pt x="27" y="769"/>
                    <a:pt x="53" y="769"/>
                  </a:cubicBezTo>
                  <a:cubicBezTo>
                    <a:pt x="68" y="770"/>
                    <a:pt x="82" y="770"/>
                    <a:pt x="96" y="770"/>
                  </a:cubicBezTo>
                  <a:cubicBezTo>
                    <a:pt x="179" y="770"/>
                    <a:pt x="263" y="756"/>
                    <a:pt x="341" y="731"/>
                  </a:cubicBezTo>
                  <a:cubicBezTo>
                    <a:pt x="417" y="711"/>
                    <a:pt x="491" y="687"/>
                    <a:pt x="564" y="658"/>
                  </a:cubicBezTo>
                  <a:lnTo>
                    <a:pt x="564" y="658"/>
                  </a:lnTo>
                  <a:cubicBezTo>
                    <a:pt x="502" y="696"/>
                    <a:pt x="444" y="740"/>
                    <a:pt x="388" y="784"/>
                  </a:cubicBezTo>
                  <a:cubicBezTo>
                    <a:pt x="347" y="810"/>
                    <a:pt x="312" y="840"/>
                    <a:pt x="276" y="872"/>
                  </a:cubicBezTo>
                  <a:cubicBezTo>
                    <a:pt x="244" y="907"/>
                    <a:pt x="215" y="948"/>
                    <a:pt x="194" y="992"/>
                  </a:cubicBezTo>
                  <a:cubicBezTo>
                    <a:pt x="177" y="1024"/>
                    <a:pt x="150" y="1080"/>
                    <a:pt x="162" y="1109"/>
                  </a:cubicBezTo>
                  <a:cubicBezTo>
                    <a:pt x="165" y="1118"/>
                    <a:pt x="171" y="1121"/>
                    <a:pt x="179" y="1121"/>
                  </a:cubicBezTo>
                  <a:cubicBezTo>
                    <a:pt x="196" y="1121"/>
                    <a:pt x="220" y="1107"/>
                    <a:pt x="232" y="1101"/>
                  </a:cubicBezTo>
                  <a:cubicBezTo>
                    <a:pt x="268" y="1080"/>
                    <a:pt x="303" y="1054"/>
                    <a:pt x="332" y="1021"/>
                  </a:cubicBezTo>
                  <a:cubicBezTo>
                    <a:pt x="367" y="989"/>
                    <a:pt x="403" y="957"/>
                    <a:pt x="435" y="919"/>
                  </a:cubicBezTo>
                  <a:cubicBezTo>
                    <a:pt x="493" y="845"/>
                    <a:pt x="549" y="766"/>
                    <a:pt x="596" y="684"/>
                  </a:cubicBezTo>
                  <a:lnTo>
                    <a:pt x="596" y="684"/>
                  </a:lnTo>
                  <a:cubicBezTo>
                    <a:pt x="584" y="711"/>
                    <a:pt x="570" y="734"/>
                    <a:pt x="555" y="760"/>
                  </a:cubicBezTo>
                  <a:cubicBezTo>
                    <a:pt x="529" y="810"/>
                    <a:pt x="508" y="866"/>
                    <a:pt x="493" y="922"/>
                  </a:cubicBezTo>
                  <a:cubicBezTo>
                    <a:pt x="467" y="1001"/>
                    <a:pt x="455" y="1086"/>
                    <a:pt x="461" y="1168"/>
                  </a:cubicBezTo>
                  <a:cubicBezTo>
                    <a:pt x="464" y="1200"/>
                    <a:pt x="464" y="1268"/>
                    <a:pt x="496" y="1285"/>
                  </a:cubicBezTo>
                  <a:cubicBezTo>
                    <a:pt x="503" y="1289"/>
                    <a:pt x="509" y="1290"/>
                    <a:pt x="514" y="1290"/>
                  </a:cubicBezTo>
                  <a:cubicBezTo>
                    <a:pt x="541" y="1290"/>
                    <a:pt x="560" y="1261"/>
                    <a:pt x="570" y="1241"/>
                  </a:cubicBezTo>
                  <a:cubicBezTo>
                    <a:pt x="623" y="1156"/>
                    <a:pt x="649" y="1063"/>
                    <a:pt x="649" y="966"/>
                  </a:cubicBezTo>
                  <a:lnTo>
                    <a:pt x="649" y="813"/>
                  </a:lnTo>
                  <a:lnTo>
                    <a:pt x="649" y="755"/>
                  </a:lnTo>
                  <a:lnTo>
                    <a:pt x="649" y="705"/>
                  </a:lnTo>
                  <a:lnTo>
                    <a:pt x="669" y="705"/>
                  </a:lnTo>
                  <a:cubicBezTo>
                    <a:pt x="687" y="772"/>
                    <a:pt x="690" y="845"/>
                    <a:pt x="702" y="916"/>
                  </a:cubicBezTo>
                  <a:cubicBezTo>
                    <a:pt x="716" y="1007"/>
                    <a:pt x="752" y="1095"/>
                    <a:pt x="804" y="1171"/>
                  </a:cubicBezTo>
                  <a:cubicBezTo>
                    <a:pt x="828" y="1206"/>
                    <a:pt x="863" y="1239"/>
                    <a:pt x="904" y="1256"/>
                  </a:cubicBezTo>
                  <a:cubicBezTo>
                    <a:pt x="909" y="1258"/>
                    <a:pt x="913" y="1259"/>
                    <a:pt x="917" y="1259"/>
                  </a:cubicBezTo>
                  <a:cubicBezTo>
                    <a:pt x="942" y="1259"/>
                    <a:pt x="942" y="1220"/>
                    <a:pt x="942" y="1197"/>
                  </a:cubicBezTo>
                  <a:cubicBezTo>
                    <a:pt x="933" y="1101"/>
                    <a:pt x="907" y="1004"/>
                    <a:pt x="863" y="919"/>
                  </a:cubicBezTo>
                  <a:cubicBezTo>
                    <a:pt x="834" y="866"/>
                    <a:pt x="799" y="816"/>
                    <a:pt x="760" y="769"/>
                  </a:cubicBezTo>
                  <a:cubicBezTo>
                    <a:pt x="740" y="743"/>
                    <a:pt x="719" y="713"/>
                    <a:pt x="699" y="687"/>
                  </a:cubicBezTo>
                  <a:lnTo>
                    <a:pt x="711" y="678"/>
                  </a:lnTo>
                  <a:cubicBezTo>
                    <a:pt x="769" y="722"/>
                    <a:pt x="831" y="769"/>
                    <a:pt x="895" y="807"/>
                  </a:cubicBezTo>
                  <a:cubicBezTo>
                    <a:pt x="974" y="863"/>
                    <a:pt x="1060" y="907"/>
                    <a:pt x="1150" y="936"/>
                  </a:cubicBezTo>
                  <a:cubicBezTo>
                    <a:pt x="1162" y="939"/>
                    <a:pt x="1179" y="941"/>
                    <a:pt x="1195" y="941"/>
                  </a:cubicBezTo>
                  <a:cubicBezTo>
                    <a:pt x="1219" y="941"/>
                    <a:pt x="1243" y="936"/>
                    <a:pt x="1253" y="919"/>
                  </a:cubicBezTo>
                  <a:cubicBezTo>
                    <a:pt x="1271" y="889"/>
                    <a:pt x="1233" y="854"/>
                    <a:pt x="1215" y="837"/>
                  </a:cubicBezTo>
                  <a:cubicBezTo>
                    <a:pt x="1148" y="775"/>
                    <a:pt x="1065" y="728"/>
                    <a:pt x="980" y="699"/>
                  </a:cubicBezTo>
                  <a:cubicBezTo>
                    <a:pt x="898" y="672"/>
                    <a:pt x="813" y="652"/>
                    <a:pt x="728" y="640"/>
                  </a:cubicBezTo>
                  <a:cubicBezTo>
                    <a:pt x="728" y="637"/>
                    <a:pt x="728" y="631"/>
                    <a:pt x="728" y="625"/>
                  </a:cubicBezTo>
                  <a:lnTo>
                    <a:pt x="995" y="611"/>
                  </a:lnTo>
                  <a:lnTo>
                    <a:pt x="1156" y="599"/>
                  </a:lnTo>
                  <a:cubicBezTo>
                    <a:pt x="1194" y="596"/>
                    <a:pt x="1233" y="587"/>
                    <a:pt x="1265" y="570"/>
                  </a:cubicBezTo>
                  <a:cubicBezTo>
                    <a:pt x="1291" y="552"/>
                    <a:pt x="1321" y="523"/>
                    <a:pt x="1309" y="491"/>
                  </a:cubicBezTo>
                  <a:cubicBezTo>
                    <a:pt x="1291" y="464"/>
                    <a:pt x="1262" y="449"/>
                    <a:pt x="1230" y="449"/>
                  </a:cubicBezTo>
                  <a:cubicBezTo>
                    <a:pt x="1206" y="447"/>
                    <a:pt x="1183" y="445"/>
                    <a:pt x="1159" y="445"/>
                  </a:cubicBezTo>
                  <a:cubicBezTo>
                    <a:pt x="1136" y="445"/>
                    <a:pt x="1112" y="447"/>
                    <a:pt x="1089" y="449"/>
                  </a:cubicBezTo>
                  <a:cubicBezTo>
                    <a:pt x="1042" y="455"/>
                    <a:pt x="995" y="464"/>
                    <a:pt x="951" y="479"/>
                  </a:cubicBezTo>
                  <a:cubicBezTo>
                    <a:pt x="878" y="505"/>
                    <a:pt x="807" y="540"/>
                    <a:pt x="743" y="587"/>
                  </a:cubicBezTo>
                  <a:lnTo>
                    <a:pt x="722" y="599"/>
                  </a:lnTo>
                  <a:cubicBezTo>
                    <a:pt x="722" y="593"/>
                    <a:pt x="716" y="587"/>
                    <a:pt x="711" y="584"/>
                  </a:cubicBezTo>
                  <a:lnTo>
                    <a:pt x="781" y="543"/>
                  </a:lnTo>
                  <a:lnTo>
                    <a:pt x="913" y="452"/>
                  </a:lnTo>
                  <a:cubicBezTo>
                    <a:pt x="995" y="411"/>
                    <a:pt x="1062" y="347"/>
                    <a:pt x="1112" y="268"/>
                  </a:cubicBezTo>
                  <a:cubicBezTo>
                    <a:pt x="1121" y="247"/>
                    <a:pt x="1142" y="206"/>
                    <a:pt x="1121" y="183"/>
                  </a:cubicBezTo>
                  <a:cubicBezTo>
                    <a:pt x="1114" y="177"/>
                    <a:pt x="1105" y="174"/>
                    <a:pt x="1095" y="174"/>
                  </a:cubicBezTo>
                  <a:cubicBezTo>
                    <a:pt x="1071" y="174"/>
                    <a:pt x="1040" y="188"/>
                    <a:pt x="1021" y="194"/>
                  </a:cubicBezTo>
                  <a:cubicBezTo>
                    <a:pt x="942" y="230"/>
                    <a:pt x="872" y="285"/>
                    <a:pt x="825" y="359"/>
                  </a:cubicBezTo>
                  <a:cubicBezTo>
                    <a:pt x="775" y="423"/>
                    <a:pt x="731" y="493"/>
                    <a:pt x="690" y="567"/>
                  </a:cubicBezTo>
                  <a:cubicBezTo>
                    <a:pt x="684" y="561"/>
                    <a:pt x="678" y="558"/>
                    <a:pt x="669" y="555"/>
                  </a:cubicBezTo>
                  <a:cubicBezTo>
                    <a:pt x="696" y="482"/>
                    <a:pt x="716" y="405"/>
                    <a:pt x="734" y="326"/>
                  </a:cubicBezTo>
                  <a:cubicBezTo>
                    <a:pt x="746" y="274"/>
                    <a:pt x="755" y="218"/>
                    <a:pt x="755" y="165"/>
                  </a:cubicBezTo>
                  <a:cubicBezTo>
                    <a:pt x="760" y="118"/>
                    <a:pt x="757" y="71"/>
                    <a:pt x="746" y="27"/>
                  </a:cubicBezTo>
                  <a:cubicBezTo>
                    <a:pt x="738" y="8"/>
                    <a:pt x="727" y="0"/>
                    <a:pt x="7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34"/>
            <p:cNvSpPr/>
            <p:nvPr/>
          </p:nvSpPr>
          <p:spPr>
            <a:xfrm>
              <a:off x="4525461" y="1748377"/>
              <a:ext cx="101791" cy="186453"/>
            </a:xfrm>
            <a:custGeom>
              <a:rect b="b" l="l" r="r" t="t"/>
              <a:pathLst>
                <a:path extrusionOk="0" h="3973" w="2169">
                  <a:moveTo>
                    <a:pt x="1693" y="1"/>
                  </a:moveTo>
                  <a:lnTo>
                    <a:pt x="1479" y="148"/>
                  </a:lnTo>
                  <a:lnTo>
                    <a:pt x="1" y="1262"/>
                  </a:lnTo>
                  <a:lnTo>
                    <a:pt x="394" y="2565"/>
                  </a:lnTo>
                  <a:lnTo>
                    <a:pt x="423" y="2655"/>
                  </a:lnTo>
                  <a:cubicBezTo>
                    <a:pt x="423" y="2655"/>
                    <a:pt x="447" y="2999"/>
                    <a:pt x="502" y="3324"/>
                  </a:cubicBezTo>
                  <a:cubicBezTo>
                    <a:pt x="502" y="3324"/>
                    <a:pt x="320" y="3972"/>
                    <a:pt x="435" y="3972"/>
                  </a:cubicBezTo>
                  <a:cubicBezTo>
                    <a:pt x="1156" y="3952"/>
                    <a:pt x="2142" y="2834"/>
                    <a:pt x="2168" y="2673"/>
                  </a:cubicBezTo>
                  <a:cubicBezTo>
                    <a:pt x="2145" y="2274"/>
                    <a:pt x="2098" y="1875"/>
                    <a:pt x="2022" y="1485"/>
                  </a:cubicBezTo>
                  <a:cubicBezTo>
                    <a:pt x="2010" y="1432"/>
                    <a:pt x="2001" y="1382"/>
                    <a:pt x="1989" y="1324"/>
                  </a:cubicBezTo>
                  <a:cubicBezTo>
                    <a:pt x="1981" y="1262"/>
                    <a:pt x="1972" y="1230"/>
                    <a:pt x="1957" y="1160"/>
                  </a:cubicBezTo>
                  <a:cubicBezTo>
                    <a:pt x="1942" y="1089"/>
                    <a:pt x="1928" y="1022"/>
                    <a:pt x="1913" y="954"/>
                  </a:cubicBezTo>
                  <a:cubicBezTo>
                    <a:pt x="1907" y="931"/>
                    <a:pt x="1893" y="904"/>
                    <a:pt x="1893" y="881"/>
                  </a:cubicBezTo>
                  <a:lnTo>
                    <a:pt x="1878" y="813"/>
                  </a:lnTo>
                  <a:cubicBezTo>
                    <a:pt x="1778" y="365"/>
                    <a:pt x="1693" y="1"/>
                    <a:pt x="169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34"/>
            <p:cNvSpPr/>
            <p:nvPr/>
          </p:nvSpPr>
          <p:spPr>
            <a:xfrm>
              <a:off x="4525461" y="1748143"/>
              <a:ext cx="88135" cy="120188"/>
            </a:xfrm>
            <a:custGeom>
              <a:rect b="b" l="l" r="r" t="t"/>
              <a:pathLst>
                <a:path extrusionOk="0" h="2561" w="1878">
                  <a:moveTo>
                    <a:pt x="1693" y="0"/>
                  </a:moveTo>
                  <a:lnTo>
                    <a:pt x="1479" y="147"/>
                  </a:lnTo>
                  <a:lnTo>
                    <a:pt x="1" y="1261"/>
                  </a:lnTo>
                  <a:lnTo>
                    <a:pt x="394" y="2561"/>
                  </a:lnTo>
                  <a:cubicBezTo>
                    <a:pt x="1121" y="2226"/>
                    <a:pt x="1664" y="1590"/>
                    <a:pt x="1878" y="818"/>
                  </a:cubicBezTo>
                  <a:cubicBezTo>
                    <a:pt x="1778" y="367"/>
                    <a:pt x="1693" y="0"/>
                    <a:pt x="169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34"/>
            <p:cNvSpPr/>
            <p:nvPr/>
          </p:nvSpPr>
          <p:spPr>
            <a:xfrm>
              <a:off x="4421136" y="1581823"/>
              <a:ext cx="243426" cy="261541"/>
            </a:xfrm>
            <a:custGeom>
              <a:rect b="b" l="l" r="r" t="t"/>
              <a:pathLst>
                <a:path extrusionOk="0" h="5573" w="5187">
                  <a:moveTo>
                    <a:pt x="2670" y="0"/>
                  </a:moveTo>
                  <a:cubicBezTo>
                    <a:pt x="1737" y="0"/>
                    <a:pt x="739" y="604"/>
                    <a:pt x="402" y="2591"/>
                  </a:cubicBezTo>
                  <a:cubicBezTo>
                    <a:pt x="0" y="4940"/>
                    <a:pt x="1364" y="5448"/>
                    <a:pt x="1866" y="5530"/>
                  </a:cubicBezTo>
                  <a:cubicBezTo>
                    <a:pt x="1971" y="5548"/>
                    <a:pt x="2135" y="5573"/>
                    <a:pt x="2333" y="5573"/>
                  </a:cubicBezTo>
                  <a:cubicBezTo>
                    <a:pt x="3000" y="5573"/>
                    <a:pt x="4052" y="5291"/>
                    <a:pt x="4547" y="3518"/>
                  </a:cubicBezTo>
                  <a:cubicBezTo>
                    <a:pt x="5186" y="1221"/>
                    <a:pt x="4221" y="291"/>
                    <a:pt x="3174" y="56"/>
                  </a:cubicBezTo>
                  <a:cubicBezTo>
                    <a:pt x="3011" y="20"/>
                    <a:pt x="2842" y="0"/>
                    <a:pt x="2670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34"/>
            <p:cNvSpPr/>
            <p:nvPr/>
          </p:nvSpPr>
          <p:spPr>
            <a:xfrm>
              <a:off x="4450186" y="1575910"/>
              <a:ext cx="221040" cy="178052"/>
            </a:xfrm>
            <a:custGeom>
              <a:rect b="b" l="l" r="r" t="t"/>
              <a:pathLst>
                <a:path extrusionOk="0" h="3794" w="4710">
                  <a:moveTo>
                    <a:pt x="1896" y="1"/>
                  </a:moveTo>
                  <a:cubicBezTo>
                    <a:pt x="1683" y="1"/>
                    <a:pt x="1469" y="35"/>
                    <a:pt x="1264" y="115"/>
                  </a:cubicBezTo>
                  <a:cubicBezTo>
                    <a:pt x="258" y="508"/>
                    <a:pt x="0" y="1684"/>
                    <a:pt x="68" y="1693"/>
                  </a:cubicBezTo>
                  <a:cubicBezTo>
                    <a:pt x="131" y="1702"/>
                    <a:pt x="203" y="1705"/>
                    <a:pt x="282" y="1705"/>
                  </a:cubicBezTo>
                  <a:cubicBezTo>
                    <a:pt x="928" y="1705"/>
                    <a:pt x="2012" y="1447"/>
                    <a:pt x="2012" y="1447"/>
                  </a:cubicBezTo>
                  <a:lnTo>
                    <a:pt x="2012" y="1447"/>
                  </a:lnTo>
                  <a:cubicBezTo>
                    <a:pt x="1781" y="1623"/>
                    <a:pt x="1047" y="1699"/>
                    <a:pt x="1074" y="1740"/>
                  </a:cubicBezTo>
                  <a:cubicBezTo>
                    <a:pt x="1095" y="1773"/>
                    <a:pt x="1289" y="1819"/>
                    <a:pt x="1618" y="1819"/>
                  </a:cubicBezTo>
                  <a:cubicBezTo>
                    <a:pt x="1698" y="1819"/>
                    <a:pt x="1785" y="1817"/>
                    <a:pt x="1880" y="1810"/>
                  </a:cubicBezTo>
                  <a:cubicBezTo>
                    <a:pt x="2268" y="1758"/>
                    <a:pt x="2646" y="1652"/>
                    <a:pt x="3004" y="1494"/>
                  </a:cubicBezTo>
                  <a:lnTo>
                    <a:pt x="3004" y="1494"/>
                  </a:lnTo>
                  <a:cubicBezTo>
                    <a:pt x="2850" y="2376"/>
                    <a:pt x="3098" y="2988"/>
                    <a:pt x="3122" y="2988"/>
                  </a:cubicBezTo>
                  <a:cubicBezTo>
                    <a:pt x="3125" y="2988"/>
                    <a:pt x="3124" y="2978"/>
                    <a:pt x="3118" y="2957"/>
                  </a:cubicBezTo>
                  <a:cubicBezTo>
                    <a:pt x="3093" y="2866"/>
                    <a:pt x="3116" y="2526"/>
                    <a:pt x="3144" y="2216"/>
                  </a:cubicBezTo>
                  <a:lnTo>
                    <a:pt x="3144" y="2216"/>
                  </a:lnTo>
                  <a:cubicBezTo>
                    <a:pt x="3128" y="3136"/>
                    <a:pt x="3525" y="3734"/>
                    <a:pt x="3734" y="3790"/>
                  </a:cubicBezTo>
                  <a:cubicBezTo>
                    <a:pt x="3742" y="3793"/>
                    <a:pt x="3750" y="3794"/>
                    <a:pt x="3758" y="3794"/>
                  </a:cubicBezTo>
                  <a:cubicBezTo>
                    <a:pt x="4039" y="3794"/>
                    <a:pt x="4710" y="2536"/>
                    <a:pt x="4377" y="1805"/>
                  </a:cubicBezTo>
                  <a:cubicBezTo>
                    <a:pt x="4030" y="1048"/>
                    <a:pt x="3787" y="875"/>
                    <a:pt x="3787" y="875"/>
                  </a:cubicBezTo>
                  <a:cubicBezTo>
                    <a:pt x="3549" y="522"/>
                    <a:pt x="2727" y="1"/>
                    <a:pt x="18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34"/>
            <p:cNvSpPr/>
            <p:nvPr/>
          </p:nvSpPr>
          <p:spPr>
            <a:xfrm>
              <a:off x="4603505" y="1721627"/>
              <a:ext cx="65984" cy="67110"/>
            </a:xfrm>
            <a:custGeom>
              <a:rect b="b" l="l" r="r" t="t"/>
              <a:pathLst>
                <a:path extrusionOk="0" h="1430" w="1406">
                  <a:moveTo>
                    <a:pt x="948" y="0"/>
                  </a:moveTo>
                  <a:cubicBezTo>
                    <a:pt x="624" y="0"/>
                    <a:pt x="186" y="527"/>
                    <a:pt x="186" y="527"/>
                  </a:cubicBezTo>
                  <a:lnTo>
                    <a:pt x="1" y="1152"/>
                  </a:lnTo>
                  <a:cubicBezTo>
                    <a:pt x="18" y="1204"/>
                    <a:pt x="45" y="1251"/>
                    <a:pt x="80" y="1295"/>
                  </a:cubicBezTo>
                  <a:cubicBezTo>
                    <a:pt x="106" y="1322"/>
                    <a:pt x="133" y="1348"/>
                    <a:pt x="165" y="1372"/>
                  </a:cubicBezTo>
                  <a:cubicBezTo>
                    <a:pt x="203" y="1398"/>
                    <a:pt x="250" y="1419"/>
                    <a:pt x="297" y="1427"/>
                  </a:cubicBezTo>
                  <a:cubicBezTo>
                    <a:pt x="316" y="1429"/>
                    <a:pt x="335" y="1430"/>
                    <a:pt x="354" y="1430"/>
                  </a:cubicBezTo>
                  <a:cubicBezTo>
                    <a:pt x="373" y="1430"/>
                    <a:pt x="392" y="1429"/>
                    <a:pt x="411" y="1427"/>
                  </a:cubicBezTo>
                  <a:cubicBezTo>
                    <a:pt x="450" y="1424"/>
                    <a:pt x="488" y="1419"/>
                    <a:pt x="523" y="1407"/>
                  </a:cubicBezTo>
                  <a:cubicBezTo>
                    <a:pt x="931" y="1292"/>
                    <a:pt x="1406" y="251"/>
                    <a:pt x="1086" y="40"/>
                  </a:cubicBezTo>
                  <a:cubicBezTo>
                    <a:pt x="1044" y="12"/>
                    <a:pt x="998" y="0"/>
                    <a:pt x="94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34"/>
            <p:cNvSpPr/>
            <p:nvPr/>
          </p:nvSpPr>
          <p:spPr>
            <a:xfrm>
              <a:off x="4613313" y="1737114"/>
              <a:ext cx="34447" cy="40829"/>
            </a:xfrm>
            <a:custGeom>
              <a:rect b="b" l="l" r="r" t="t"/>
              <a:pathLst>
                <a:path extrusionOk="0" h="870" w="734">
                  <a:moveTo>
                    <a:pt x="733" y="0"/>
                  </a:moveTo>
                  <a:cubicBezTo>
                    <a:pt x="349" y="6"/>
                    <a:pt x="35" y="478"/>
                    <a:pt x="9" y="836"/>
                  </a:cubicBezTo>
                  <a:cubicBezTo>
                    <a:pt x="1" y="853"/>
                    <a:pt x="20" y="870"/>
                    <a:pt x="38" y="870"/>
                  </a:cubicBezTo>
                  <a:cubicBezTo>
                    <a:pt x="45" y="870"/>
                    <a:pt x="52" y="867"/>
                    <a:pt x="56" y="860"/>
                  </a:cubicBezTo>
                  <a:cubicBezTo>
                    <a:pt x="97" y="784"/>
                    <a:pt x="147" y="713"/>
                    <a:pt x="202" y="649"/>
                  </a:cubicBezTo>
                  <a:cubicBezTo>
                    <a:pt x="250" y="595"/>
                    <a:pt x="317" y="567"/>
                    <a:pt x="386" y="567"/>
                  </a:cubicBezTo>
                  <a:cubicBezTo>
                    <a:pt x="419" y="567"/>
                    <a:pt x="453" y="574"/>
                    <a:pt x="484" y="587"/>
                  </a:cubicBezTo>
                  <a:cubicBezTo>
                    <a:pt x="493" y="587"/>
                    <a:pt x="499" y="572"/>
                    <a:pt x="493" y="572"/>
                  </a:cubicBezTo>
                  <a:cubicBezTo>
                    <a:pt x="484" y="564"/>
                    <a:pt x="475" y="555"/>
                    <a:pt x="466" y="549"/>
                  </a:cubicBezTo>
                  <a:cubicBezTo>
                    <a:pt x="427" y="522"/>
                    <a:pt x="383" y="509"/>
                    <a:pt x="339" y="509"/>
                  </a:cubicBezTo>
                  <a:cubicBezTo>
                    <a:pt x="268" y="509"/>
                    <a:pt x="199" y="543"/>
                    <a:pt x="156" y="605"/>
                  </a:cubicBezTo>
                  <a:cubicBezTo>
                    <a:pt x="255" y="335"/>
                    <a:pt x="464" y="118"/>
                    <a:pt x="733" y="12"/>
                  </a:cubicBezTo>
                  <a:lnTo>
                    <a:pt x="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34"/>
            <p:cNvSpPr/>
            <p:nvPr/>
          </p:nvSpPr>
          <p:spPr>
            <a:xfrm>
              <a:off x="4616035" y="1776160"/>
              <a:ext cx="11639" cy="10512"/>
            </a:xfrm>
            <a:custGeom>
              <a:rect b="b" l="l" r="r" t="t"/>
              <a:pathLst>
                <a:path extrusionOk="0" h="224" w="248">
                  <a:moveTo>
                    <a:pt x="125" y="1"/>
                  </a:moveTo>
                  <a:cubicBezTo>
                    <a:pt x="77" y="1"/>
                    <a:pt x="33" y="31"/>
                    <a:pt x="18" y="81"/>
                  </a:cubicBezTo>
                  <a:cubicBezTo>
                    <a:pt x="1" y="139"/>
                    <a:pt x="36" y="201"/>
                    <a:pt x="95" y="218"/>
                  </a:cubicBezTo>
                  <a:cubicBezTo>
                    <a:pt x="105" y="222"/>
                    <a:pt x="115" y="223"/>
                    <a:pt x="125" y="223"/>
                  </a:cubicBezTo>
                  <a:cubicBezTo>
                    <a:pt x="173" y="223"/>
                    <a:pt x="217" y="191"/>
                    <a:pt x="230" y="142"/>
                  </a:cubicBezTo>
                  <a:cubicBezTo>
                    <a:pt x="230" y="142"/>
                    <a:pt x="230" y="139"/>
                    <a:pt x="230" y="139"/>
                  </a:cubicBezTo>
                  <a:cubicBezTo>
                    <a:pt x="247" y="84"/>
                    <a:pt x="212" y="22"/>
                    <a:pt x="156" y="4"/>
                  </a:cubicBezTo>
                  <a:lnTo>
                    <a:pt x="153" y="4"/>
                  </a:lnTo>
                  <a:cubicBezTo>
                    <a:pt x="144" y="2"/>
                    <a:pt x="134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34"/>
            <p:cNvSpPr/>
            <p:nvPr/>
          </p:nvSpPr>
          <p:spPr>
            <a:xfrm>
              <a:off x="4630490" y="1771232"/>
              <a:ext cx="8166" cy="7509"/>
            </a:xfrm>
            <a:custGeom>
              <a:rect b="b" l="l" r="r" t="t"/>
              <a:pathLst>
                <a:path extrusionOk="0" h="160" w="174">
                  <a:moveTo>
                    <a:pt x="88" y="1"/>
                  </a:moveTo>
                  <a:cubicBezTo>
                    <a:pt x="54" y="1"/>
                    <a:pt x="22" y="22"/>
                    <a:pt x="12" y="54"/>
                  </a:cubicBezTo>
                  <a:cubicBezTo>
                    <a:pt x="12" y="57"/>
                    <a:pt x="12" y="59"/>
                    <a:pt x="12" y="62"/>
                  </a:cubicBezTo>
                  <a:cubicBezTo>
                    <a:pt x="1" y="103"/>
                    <a:pt x="27" y="147"/>
                    <a:pt x="68" y="156"/>
                  </a:cubicBezTo>
                  <a:cubicBezTo>
                    <a:pt x="75" y="158"/>
                    <a:pt x="82" y="159"/>
                    <a:pt x="89" y="159"/>
                  </a:cubicBezTo>
                  <a:cubicBezTo>
                    <a:pt x="125" y="159"/>
                    <a:pt x="155" y="135"/>
                    <a:pt x="162" y="101"/>
                  </a:cubicBezTo>
                  <a:cubicBezTo>
                    <a:pt x="174" y="57"/>
                    <a:pt x="150" y="15"/>
                    <a:pt x="109" y="4"/>
                  </a:cubicBezTo>
                  <a:cubicBezTo>
                    <a:pt x="102" y="2"/>
                    <a:pt x="95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34"/>
            <p:cNvSpPr/>
            <p:nvPr/>
          </p:nvSpPr>
          <p:spPr>
            <a:xfrm>
              <a:off x="4468207" y="1675871"/>
              <a:ext cx="21541" cy="10888"/>
            </a:xfrm>
            <a:custGeom>
              <a:rect b="b" l="l" r="r" t="t"/>
              <a:pathLst>
                <a:path extrusionOk="0" h="232" w="459">
                  <a:moveTo>
                    <a:pt x="274" y="1"/>
                  </a:moveTo>
                  <a:cubicBezTo>
                    <a:pt x="264" y="1"/>
                    <a:pt x="254" y="1"/>
                    <a:pt x="244" y="3"/>
                  </a:cubicBezTo>
                  <a:cubicBezTo>
                    <a:pt x="240" y="3"/>
                    <a:pt x="237" y="3"/>
                    <a:pt x="233" y="3"/>
                  </a:cubicBezTo>
                  <a:cubicBezTo>
                    <a:pt x="161" y="3"/>
                    <a:pt x="92" y="32"/>
                    <a:pt x="36" y="79"/>
                  </a:cubicBezTo>
                  <a:cubicBezTo>
                    <a:pt x="0" y="115"/>
                    <a:pt x="0" y="170"/>
                    <a:pt x="36" y="205"/>
                  </a:cubicBezTo>
                  <a:cubicBezTo>
                    <a:pt x="53" y="223"/>
                    <a:pt x="74" y="232"/>
                    <a:pt x="97" y="232"/>
                  </a:cubicBezTo>
                  <a:cubicBezTo>
                    <a:pt x="153" y="232"/>
                    <a:pt x="206" y="232"/>
                    <a:pt x="259" y="223"/>
                  </a:cubicBezTo>
                  <a:cubicBezTo>
                    <a:pt x="267" y="224"/>
                    <a:pt x="276" y="224"/>
                    <a:pt x="284" y="224"/>
                  </a:cubicBezTo>
                  <a:cubicBezTo>
                    <a:pt x="333" y="224"/>
                    <a:pt x="380" y="210"/>
                    <a:pt x="423" y="185"/>
                  </a:cubicBezTo>
                  <a:cubicBezTo>
                    <a:pt x="449" y="158"/>
                    <a:pt x="458" y="117"/>
                    <a:pt x="438" y="82"/>
                  </a:cubicBezTo>
                  <a:cubicBezTo>
                    <a:pt x="400" y="32"/>
                    <a:pt x="338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34"/>
            <p:cNvSpPr/>
            <p:nvPr/>
          </p:nvSpPr>
          <p:spPr>
            <a:xfrm>
              <a:off x="4532360" y="1686477"/>
              <a:ext cx="20696" cy="13610"/>
            </a:xfrm>
            <a:custGeom>
              <a:rect b="b" l="l" r="r" t="t"/>
              <a:pathLst>
                <a:path extrusionOk="0" h="290" w="441">
                  <a:moveTo>
                    <a:pt x="156" y="0"/>
                  </a:moveTo>
                  <a:cubicBezTo>
                    <a:pt x="113" y="0"/>
                    <a:pt x="71" y="13"/>
                    <a:pt x="36" y="38"/>
                  </a:cubicBezTo>
                  <a:cubicBezTo>
                    <a:pt x="9" y="64"/>
                    <a:pt x="0" y="106"/>
                    <a:pt x="21" y="138"/>
                  </a:cubicBezTo>
                  <a:cubicBezTo>
                    <a:pt x="56" y="182"/>
                    <a:pt x="109" y="214"/>
                    <a:pt x="165" y="229"/>
                  </a:cubicBezTo>
                  <a:cubicBezTo>
                    <a:pt x="214" y="246"/>
                    <a:pt x="261" y="270"/>
                    <a:pt x="317" y="287"/>
                  </a:cubicBezTo>
                  <a:cubicBezTo>
                    <a:pt x="324" y="288"/>
                    <a:pt x="331" y="289"/>
                    <a:pt x="338" y="289"/>
                  </a:cubicBezTo>
                  <a:cubicBezTo>
                    <a:pt x="353" y="289"/>
                    <a:pt x="367" y="286"/>
                    <a:pt x="379" y="279"/>
                  </a:cubicBezTo>
                  <a:cubicBezTo>
                    <a:pt x="423" y="258"/>
                    <a:pt x="440" y="202"/>
                    <a:pt x="420" y="158"/>
                  </a:cubicBezTo>
                  <a:cubicBezTo>
                    <a:pt x="382" y="94"/>
                    <a:pt x="320" y="44"/>
                    <a:pt x="247" y="20"/>
                  </a:cubicBezTo>
                  <a:cubicBezTo>
                    <a:pt x="218" y="7"/>
                    <a:pt x="187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34"/>
            <p:cNvSpPr/>
            <p:nvPr/>
          </p:nvSpPr>
          <p:spPr>
            <a:xfrm>
              <a:off x="4523396" y="1725006"/>
              <a:ext cx="8025" cy="20978"/>
            </a:xfrm>
            <a:custGeom>
              <a:rect b="b" l="l" r="r" t="t"/>
              <a:pathLst>
                <a:path extrusionOk="0" h="447" w="171">
                  <a:moveTo>
                    <a:pt x="77" y="0"/>
                  </a:moveTo>
                  <a:lnTo>
                    <a:pt x="77" y="0"/>
                  </a:lnTo>
                  <a:cubicBezTo>
                    <a:pt x="18" y="141"/>
                    <a:pt x="1" y="390"/>
                    <a:pt x="171" y="446"/>
                  </a:cubicBezTo>
                  <a:lnTo>
                    <a:pt x="171" y="437"/>
                  </a:lnTo>
                  <a:cubicBezTo>
                    <a:pt x="39" y="358"/>
                    <a:pt x="51" y="179"/>
                    <a:pt x="86" y="15"/>
                  </a:cubicBezTo>
                  <a:cubicBezTo>
                    <a:pt x="89" y="9"/>
                    <a:pt x="77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34"/>
            <p:cNvSpPr/>
            <p:nvPr/>
          </p:nvSpPr>
          <p:spPr>
            <a:xfrm>
              <a:off x="4521566" y="1718342"/>
              <a:ext cx="25248" cy="24357"/>
            </a:xfrm>
            <a:custGeom>
              <a:rect b="b" l="l" r="r" t="t"/>
              <a:pathLst>
                <a:path extrusionOk="0" h="519" w="538">
                  <a:moveTo>
                    <a:pt x="276" y="1"/>
                  </a:moveTo>
                  <a:cubicBezTo>
                    <a:pt x="69" y="1"/>
                    <a:pt x="0" y="492"/>
                    <a:pt x="233" y="518"/>
                  </a:cubicBezTo>
                  <a:cubicBezTo>
                    <a:pt x="239" y="518"/>
                    <a:pt x="245" y="519"/>
                    <a:pt x="251" y="519"/>
                  </a:cubicBezTo>
                  <a:cubicBezTo>
                    <a:pt x="474" y="519"/>
                    <a:pt x="538" y="30"/>
                    <a:pt x="289" y="1"/>
                  </a:cubicBezTo>
                  <a:cubicBezTo>
                    <a:pt x="285" y="1"/>
                    <a:pt x="281" y="1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34"/>
            <p:cNvSpPr/>
            <p:nvPr/>
          </p:nvSpPr>
          <p:spPr>
            <a:xfrm>
              <a:off x="4537897" y="1720219"/>
              <a:ext cx="15862" cy="10747"/>
            </a:xfrm>
            <a:custGeom>
              <a:rect b="b" l="l" r="r" t="t"/>
              <a:pathLst>
                <a:path extrusionOk="0" h="229" w="338">
                  <a:moveTo>
                    <a:pt x="24" y="1"/>
                  </a:moveTo>
                  <a:cubicBezTo>
                    <a:pt x="12" y="1"/>
                    <a:pt x="0" y="17"/>
                    <a:pt x="3" y="26"/>
                  </a:cubicBezTo>
                  <a:cubicBezTo>
                    <a:pt x="11" y="129"/>
                    <a:pt x="58" y="228"/>
                    <a:pt x="167" y="228"/>
                  </a:cubicBezTo>
                  <a:cubicBezTo>
                    <a:pt x="272" y="228"/>
                    <a:pt x="325" y="135"/>
                    <a:pt x="337" y="35"/>
                  </a:cubicBezTo>
                  <a:lnTo>
                    <a:pt x="331" y="35"/>
                  </a:lnTo>
                  <a:cubicBezTo>
                    <a:pt x="289" y="74"/>
                    <a:pt x="234" y="113"/>
                    <a:pt x="185" y="113"/>
                  </a:cubicBezTo>
                  <a:cubicBezTo>
                    <a:pt x="179" y="113"/>
                    <a:pt x="173" y="112"/>
                    <a:pt x="167" y="111"/>
                  </a:cubicBezTo>
                  <a:cubicBezTo>
                    <a:pt x="114" y="96"/>
                    <a:pt x="76" y="41"/>
                    <a:pt x="35" y="5"/>
                  </a:cubicBezTo>
                  <a:cubicBezTo>
                    <a:pt x="32" y="2"/>
                    <a:pt x="28" y="1"/>
                    <a:pt x="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34"/>
            <p:cNvSpPr/>
            <p:nvPr/>
          </p:nvSpPr>
          <p:spPr>
            <a:xfrm>
              <a:off x="4471773" y="1716324"/>
              <a:ext cx="11357" cy="18490"/>
            </a:xfrm>
            <a:custGeom>
              <a:rect b="b" l="l" r="r" t="t"/>
              <a:pathLst>
                <a:path extrusionOk="0" h="394" w="242">
                  <a:moveTo>
                    <a:pt x="230" y="0"/>
                  </a:moveTo>
                  <a:cubicBezTo>
                    <a:pt x="230" y="0"/>
                    <a:pt x="215" y="0"/>
                    <a:pt x="215" y="12"/>
                  </a:cubicBezTo>
                  <a:cubicBezTo>
                    <a:pt x="200" y="174"/>
                    <a:pt x="153" y="350"/>
                    <a:pt x="1" y="385"/>
                  </a:cubicBezTo>
                  <a:lnTo>
                    <a:pt x="1" y="394"/>
                  </a:lnTo>
                  <a:cubicBezTo>
                    <a:pt x="183" y="394"/>
                    <a:pt x="241" y="147"/>
                    <a:pt x="2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34"/>
            <p:cNvSpPr/>
            <p:nvPr/>
          </p:nvSpPr>
          <p:spPr>
            <a:xfrm>
              <a:off x="4461355" y="1707736"/>
              <a:ext cx="25154" cy="24216"/>
            </a:xfrm>
            <a:custGeom>
              <a:rect b="b" l="l" r="r" t="t"/>
              <a:pathLst>
                <a:path extrusionOk="0" h="516" w="536">
                  <a:moveTo>
                    <a:pt x="296" y="0"/>
                  </a:moveTo>
                  <a:cubicBezTo>
                    <a:pt x="71" y="0"/>
                    <a:pt x="0" y="465"/>
                    <a:pt x="223" y="512"/>
                  </a:cubicBezTo>
                  <a:cubicBezTo>
                    <a:pt x="233" y="514"/>
                    <a:pt x="244" y="515"/>
                    <a:pt x="254" y="515"/>
                  </a:cubicBezTo>
                  <a:cubicBezTo>
                    <a:pt x="465" y="515"/>
                    <a:pt x="536" y="41"/>
                    <a:pt x="334" y="5"/>
                  </a:cubicBezTo>
                  <a:cubicBezTo>
                    <a:pt x="321" y="2"/>
                    <a:pt x="308" y="0"/>
                    <a:pt x="2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34"/>
            <p:cNvSpPr/>
            <p:nvPr/>
          </p:nvSpPr>
          <p:spPr>
            <a:xfrm>
              <a:off x="4458304" y="1704639"/>
              <a:ext cx="14501" cy="11733"/>
            </a:xfrm>
            <a:custGeom>
              <a:rect b="b" l="l" r="r" t="t"/>
              <a:pathLst>
                <a:path extrusionOk="0" h="250" w="309">
                  <a:moveTo>
                    <a:pt x="21" y="0"/>
                  </a:moveTo>
                  <a:cubicBezTo>
                    <a:pt x="0" y="97"/>
                    <a:pt x="21" y="205"/>
                    <a:pt x="103" y="241"/>
                  </a:cubicBezTo>
                  <a:cubicBezTo>
                    <a:pt x="117" y="247"/>
                    <a:pt x="132" y="249"/>
                    <a:pt x="146" y="249"/>
                  </a:cubicBezTo>
                  <a:cubicBezTo>
                    <a:pt x="214" y="249"/>
                    <a:pt x="274" y="184"/>
                    <a:pt x="305" y="109"/>
                  </a:cubicBezTo>
                  <a:cubicBezTo>
                    <a:pt x="308" y="100"/>
                    <a:pt x="308" y="71"/>
                    <a:pt x="285" y="71"/>
                  </a:cubicBezTo>
                  <a:cubicBezTo>
                    <a:pt x="244" y="90"/>
                    <a:pt x="197" y="127"/>
                    <a:pt x="153" y="127"/>
                  </a:cubicBezTo>
                  <a:cubicBezTo>
                    <a:pt x="150" y="127"/>
                    <a:pt x="147" y="127"/>
                    <a:pt x="144" y="126"/>
                  </a:cubicBezTo>
                  <a:cubicBezTo>
                    <a:pt x="94" y="120"/>
                    <a:pt x="56" y="59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34"/>
            <p:cNvSpPr/>
            <p:nvPr/>
          </p:nvSpPr>
          <p:spPr>
            <a:xfrm>
              <a:off x="4498476" y="1785686"/>
              <a:ext cx="15768" cy="6148"/>
            </a:xfrm>
            <a:custGeom>
              <a:rect b="b" l="l" r="r" t="t"/>
              <a:pathLst>
                <a:path extrusionOk="0" h="131" w="336">
                  <a:moveTo>
                    <a:pt x="335" y="1"/>
                  </a:moveTo>
                  <a:lnTo>
                    <a:pt x="335" y="1"/>
                  </a:lnTo>
                  <a:cubicBezTo>
                    <a:pt x="333" y="1"/>
                    <a:pt x="331" y="2"/>
                    <a:pt x="329" y="2"/>
                  </a:cubicBezTo>
                  <a:cubicBezTo>
                    <a:pt x="325" y="2"/>
                    <a:pt x="321" y="1"/>
                    <a:pt x="317" y="1"/>
                  </a:cubicBezTo>
                  <a:cubicBezTo>
                    <a:pt x="314" y="1"/>
                    <a:pt x="311" y="2"/>
                    <a:pt x="309" y="4"/>
                  </a:cubicBezTo>
                  <a:cubicBezTo>
                    <a:pt x="268" y="36"/>
                    <a:pt x="224" y="83"/>
                    <a:pt x="165" y="83"/>
                  </a:cubicBezTo>
                  <a:cubicBezTo>
                    <a:pt x="106" y="74"/>
                    <a:pt x="51" y="54"/>
                    <a:pt x="1" y="24"/>
                  </a:cubicBezTo>
                  <a:lnTo>
                    <a:pt x="1" y="24"/>
                  </a:lnTo>
                  <a:cubicBezTo>
                    <a:pt x="39" y="90"/>
                    <a:pt x="106" y="130"/>
                    <a:pt x="179" y="130"/>
                  </a:cubicBezTo>
                  <a:cubicBezTo>
                    <a:pt x="184" y="130"/>
                    <a:pt x="189" y="130"/>
                    <a:pt x="194" y="130"/>
                  </a:cubicBezTo>
                  <a:cubicBezTo>
                    <a:pt x="265" y="121"/>
                    <a:pt x="321" y="71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34"/>
            <p:cNvSpPr/>
            <p:nvPr/>
          </p:nvSpPr>
          <p:spPr>
            <a:xfrm>
              <a:off x="4473275" y="1679297"/>
              <a:ext cx="37919" cy="90950"/>
            </a:xfrm>
            <a:custGeom>
              <a:rect b="b" l="l" r="r" t="t"/>
              <a:pathLst>
                <a:path extrusionOk="0" h="1938" w="808">
                  <a:moveTo>
                    <a:pt x="585" y="0"/>
                  </a:moveTo>
                  <a:cubicBezTo>
                    <a:pt x="582" y="0"/>
                    <a:pt x="576" y="3"/>
                    <a:pt x="573" y="6"/>
                  </a:cubicBezTo>
                  <a:cubicBezTo>
                    <a:pt x="335" y="496"/>
                    <a:pt x="145" y="1007"/>
                    <a:pt x="7" y="1532"/>
                  </a:cubicBezTo>
                  <a:cubicBezTo>
                    <a:pt x="0" y="1553"/>
                    <a:pt x="32" y="1560"/>
                    <a:pt x="76" y="1560"/>
                  </a:cubicBezTo>
                  <a:cubicBezTo>
                    <a:pt x="147" y="1560"/>
                    <a:pt x="251" y="1542"/>
                    <a:pt x="280" y="1535"/>
                  </a:cubicBezTo>
                  <a:lnTo>
                    <a:pt x="280" y="1535"/>
                  </a:lnTo>
                  <a:cubicBezTo>
                    <a:pt x="280" y="1535"/>
                    <a:pt x="200" y="1801"/>
                    <a:pt x="183" y="1916"/>
                  </a:cubicBezTo>
                  <a:cubicBezTo>
                    <a:pt x="242" y="1930"/>
                    <a:pt x="302" y="1938"/>
                    <a:pt x="362" y="1938"/>
                  </a:cubicBezTo>
                  <a:cubicBezTo>
                    <a:pt x="519" y="1938"/>
                    <a:pt x="675" y="1888"/>
                    <a:pt x="805" y="1790"/>
                  </a:cubicBezTo>
                  <a:cubicBezTo>
                    <a:pt x="808" y="1784"/>
                    <a:pt x="808" y="1778"/>
                    <a:pt x="802" y="1772"/>
                  </a:cubicBezTo>
                  <a:cubicBezTo>
                    <a:pt x="800" y="1772"/>
                    <a:pt x="798" y="1771"/>
                    <a:pt x="795" y="1771"/>
                  </a:cubicBezTo>
                  <a:cubicBezTo>
                    <a:pt x="794" y="1771"/>
                    <a:pt x="792" y="1771"/>
                    <a:pt x="790" y="1772"/>
                  </a:cubicBezTo>
                  <a:cubicBezTo>
                    <a:pt x="676" y="1828"/>
                    <a:pt x="550" y="1857"/>
                    <a:pt x="423" y="1857"/>
                  </a:cubicBezTo>
                  <a:cubicBezTo>
                    <a:pt x="377" y="1857"/>
                    <a:pt x="331" y="1853"/>
                    <a:pt x="286" y="1845"/>
                  </a:cubicBezTo>
                  <a:cubicBezTo>
                    <a:pt x="286" y="1813"/>
                    <a:pt x="418" y="1441"/>
                    <a:pt x="400" y="1438"/>
                  </a:cubicBezTo>
                  <a:cubicBezTo>
                    <a:pt x="378" y="1436"/>
                    <a:pt x="356" y="1436"/>
                    <a:pt x="334" y="1436"/>
                  </a:cubicBezTo>
                  <a:cubicBezTo>
                    <a:pt x="268" y="1436"/>
                    <a:pt x="202" y="1442"/>
                    <a:pt x="136" y="1455"/>
                  </a:cubicBezTo>
                  <a:cubicBezTo>
                    <a:pt x="268" y="965"/>
                    <a:pt x="476" y="505"/>
                    <a:pt x="599" y="18"/>
                  </a:cubicBezTo>
                  <a:cubicBezTo>
                    <a:pt x="602" y="9"/>
                    <a:pt x="594" y="3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34"/>
            <p:cNvSpPr/>
            <p:nvPr/>
          </p:nvSpPr>
          <p:spPr>
            <a:xfrm>
              <a:off x="4486368" y="1762972"/>
              <a:ext cx="26609" cy="18725"/>
            </a:xfrm>
            <a:custGeom>
              <a:rect b="b" l="l" r="r" t="t"/>
              <a:pathLst>
                <a:path extrusionOk="0" h="399" w="567">
                  <a:moveTo>
                    <a:pt x="520" y="1"/>
                  </a:moveTo>
                  <a:cubicBezTo>
                    <a:pt x="388" y="78"/>
                    <a:pt x="237" y="119"/>
                    <a:pt x="83" y="119"/>
                  </a:cubicBezTo>
                  <a:cubicBezTo>
                    <a:pt x="56" y="119"/>
                    <a:pt x="28" y="118"/>
                    <a:pt x="1" y="115"/>
                  </a:cubicBezTo>
                  <a:lnTo>
                    <a:pt x="1" y="115"/>
                  </a:lnTo>
                  <a:cubicBezTo>
                    <a:pt x="56" y="212"/>
                    <a:pt x="133" y="297"/>
                    <a:pt x="229" y="359"/>
                  </a:cubicBezTo>
                  <a:cubicBezTo>
                    <a:pt x="275" y="384"/>
                    <a:pt x="326" y="398"/>
                    <a:pt x="379" y="398"/>
                  </a:cubicBezTo>
                  <a:cubicBezTo>
                    <a:pt x="387" y="398"/>
                    <a:pt x="396" y="398"/>
                    <a:pt x="405" y="397"/>
                  </a:cubicBezTo>
                  <a:cubicBezTo>
                    <a:pt x="537" y="385"/>
                    <a:pt x="567" y="268"/>
                    <a:pt x="552" y="162"/>
                  </a:cubicBezTo>
                  <a:cubicBezTo>
                    <a:pt x="549" y="106"/>
                    <a:pt x="537" y="54"/>
                    <a:pt x="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34"/>
            <p:cNvSpPr/>
            <p:nvPr/>
          </p:nvSpPr>
          <p:spPr>
            <a:xfrm>
              <a:off x="4497115" y="1770434"/>
              <a:ext cx="15862" cy="11263"/>
            </a:xfrm>
            <a:custGeom>
              <a:rect b="b" l="l" r="r" t="t"/>
              <a:pathLst>
                <a:path extrusionOk="0" h="240" w="338">
                  <a:moveTo>
                    <a:pt x="285" y="1"/>
                  </a:moveTo>
                  <a:cubicBezTo>
                    <a:pt x="159" y="1"/>
                    <a:pt x="46" y="80"/>
                    <a:pt x="0" y="200"/>
                  </a:cubicBezTo>
                  <a:cubicBezTo>
                    <a:pt x="46" y="225"/>
                    <a:pt x="97" y="239"/>
                    <a:pt x="150" y="239"/>
                  </a:cubicBezTo>
                  <a:cubicBezTo>
                    <a:pt x="158" y="239"/>
                    <a:pt x="167" y="239"/>
                    <a:pt x="176" y="238"/>
                  </a:cubicBezTo>
                  <a:cubicBezTo>
                    <a:pt x="308" y="226"/>
                    <a:pt x="338" y="109"/>
                    <a:pt x="323" y="3"/>
                  </a:cubicBezTo>
                  <a:cubicBezTo>
                    <a:pt x="310" y="2"/>
                    <a:pt x="298" y="1"/>
                    <a:pt x="2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34"/>
            <p:cNvSpPr/>
            <p:nvPr/>
          </p:nvSpPr>
          <p:spPr>
            <a:xfrm>
              <a:off x="4128482" y="2255125"/>
              <a:ext cx="478827" cy="276465"/>
            </a:xfrm>
            <a:custGeom>
              <a:rect b="b" l="l" r="r" t="t"/>
              <a:pathLst>
                <a:path extrusionOk="0" h="5891" w="10203">
                  <a:moveTo>
                    <a:pt x="8328" y="0"/>
                  </a:moveTo>
                  <a:cubicBezTo>
                    <a:pt x="8328" y="0"/>
                    <a:pt x="6497" y="405"/>
                    <a:pt x="5359" y="516"/>
                  </a:cubicBezTo>
                  <a:cubicBezTo>
                    <a:pt x="4726" y="581"/>
                    <a:pt x="3646" y="786"/>
                    <a:pt x="3203" y="1047"/>
                  </a:cubicBezTo>
                  <a:cubicBezTo>
                    <a:pt x="2538" y="1434"/>
                    <a:pt x="0" y="3488"/>
                    <a:pt x="484" y="4109"/>
                  </a:cubicBezTo>
                  <a:cubicBezTo>
                    <a:pt x="538" y="4179"/>
                    <a:pt x="614" y="4209"/>
                    <a:pt x="706" y="4209"/>
                  </a:cubicBezTo>
                  <a:cubicBezTo>
                    <a:pt x="1102" y="4209"/>
                    <a:pt x="1796" y="3654"/>
                    <a:pt x="2293" y="3204"/>
                  </a:cubicBezTo>
                  <a:lnTo>
                    <a:pt x="2293" y="3204"/>
                  </a:lnTo>
                  <a:cubicBezTo>
                    <a:pt x="1709" y="3808"/>
                    <a:pt x="954" y="4732"/>
                    <a:pt x="1376" y="5110"/>
                  </a:cubicBezTo>
                  <a:cubicBezTo>
                    <a:pt x="1442" y="5169"/>
                    <a:pt x="1521" y="5196"/>
                    <a:pt x="1610" y="5196"/>
                  </a:cubicBezTo>
                  <a:cubicBezTo>
                    <a:pt x="1887" y="5196"/>
                    <a:pt x="2259" y="4934"/>
                    <a:pt x="2623" y="4595"/>
                  </a:cubicBezTo>
                  <a:lnTo>
                    <a:pt x="2623" y="4595"/>
                  </a:lnTo>
                  <a:cubicBezTo>
                    <a:pt x="2362" y="5009"/>
                    <a:pt x="2245" y="5396"/>
                    <a:pt x="2529" y="5579"/>
                  </a:cubicBezTo>
                  <a:cubicBezTo>
                    <a:pt x="2573" y="5608"/>
                    <a:pt x="2626" y="5621"/>
                    <a:pt x="2684" y="5621"/>
                  </a:cubicBezTo>
                  <a:cubicBezTo>
                    <a:pt x="3012" y="5621"/>
                    <a:pt x="3533" y="5201"/>
                    <a:pt x="3995" y="4754"/>
                  </a:cubicBezTo>
                  <a:lnTo>
                    <a:pt x="3995" y="4754"/>
                  </a:lnTo>
                  <a:cubicBezTo>
                    <a:pt x="3660" y="5190"/>
                    <a:pt x="3428" y="5638"/>
                    <a:pt x="3690" y="5822"/>
                  </a:cubicBezTo>
                  <a:cubicBezTo>
                    <a:pt x="3757" y="5869"/>
                    <a:pt x="3836" y="5891"/>
                    <a:pt x="3925" y="5891"/>
                  </a:cubicBezTo>
                  <a:cubicBezTo>
                    <a:pt x="4695" y="5891"/>
                    <a:pt x="6178" y="4306"/>
                    <a:pt x="6178" y="4306"/>
                  </a:cubicBezTo>
                  <a:cubicBezTo>
                    <a:pt x="6734" y="4575"/>
                    <a:pt x="7265" y="4673"/>
                    <a:pt x="7753" y="4673"/>
                  </a:cubicBezTo>
                  <a:cubicBezTo>
                    <a:pt x="8712" y="4673"/>
                    <a:pt x="9508" y="4294"/>
                    <a:pt x="10017" y="4092"/>
                  </a:cubicBezTo>
                  <a:cubicBezTo>
                    <a:pt x="10202" y="4019"/>
                    <a:pt x="8328" y="0"/>
                    <a:pt x="832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34"/>
            <p:cNvSpPr/>
            <p:nvPr/>
          </p:nvSpPr>
          <p:spPr>
            <a:xfrm>
              <a:off x="4192494" y="2351190"/>
              <a:ext cx="98647" cy="110755"/>
            </a:xfrm>
            <a:custGeom>
              <a:rect b="b" l="l" r="r" t="t"/>
              <a:pathLst>
                <a:path extrusionOk="0" h="2360" w="2102">
                  <a:moveTo>
                    <a:pt x="2095" y="1"/>
                  </a:moveTo>
                  <a:cubicBezTo>
                    <a:pt x="2093" y="1"/>
                    <a:pt x="2091" y="2"/>
                    <a:pt x="2089" y="3"/>
                  </a:cubicBezTo>
                  <a:cubicBezTo>
                    <a:pt x="1112" y="781"/>
                    <a:pt x="299" y="1793"/>
                    <a:pt x="53" y="2256"/>
                  </a:cubicBezTo>
                  <a:cubicBezTo>
                    <a:pt x="27" y="2306"/>
                    <a:pt x="3" y="2354"/>
                    <a:pt x="0" y="2359"/>
                  </a:cubicBezTo>
                  <a:lnTo>
                    <a:pt x="0" y="2359"/>
                  </a:lnTo>
                  <a:cubicBezTo>
                    <a:pt x="443" y="1848"/>
                    <a:pt x="1857" y="244"/>
                    <a:pt x="2098" y="12"/>
                  </a:cubicBezTo>
                  <a:cubicBezTo>
                    <a:pt x="2102" y="6"/>
                    <a:pt x="2100" y="1"/>
                    <a:pt x="2095" y="1"/>
                  </a:cubicBezTo>
                  <a:close/>
                  <a:moveTo>
                    <a:pt x="0" y="2359"/>
                  </a:moveTo>
                  <a:cubicBezTo>
                    <a:pt x="0" y="2359"/>
                    <a:pt x="0" y="2359"/>
                    <a:pt x="0" y="2359"/>
                  </a:cubicBezTo>
                  <a:cubicBezTo>
                    <a:pt x="0" y="2359"/>
                    <a:pt x="0" y="2359"/>
                    <a:pt x="0" y="2359"/>
                  </a:cubicBezTo>
                  <a:lnTo>
                    <a:pt x="0" y="2359"/>
                  </a:lnTo>
                  <a:cubicBezTo>
                    <a:pt x="0" y="2359"/>
                    <a:pt x="0" y="2359"/>
                    <a:pt x="0" y="23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34"/>
            <p:cNvSpPr/>
            <p:nvPr/>
          </p:nvSpPr>
          <p:spPr>
            <a:xfrm>
              <a:off x="4251016" y="2386247"/>
              <a:ext cx="86539" cy="84568"/>
            </a:xfrm>
            <a:custGeom>
              <a:rect b="b" l="l" r="r" t="t"/>
              <a:pathLst>
                <a:path extrusionOk="0" h="1802" w="1844">
                  <a:moveTo>
                    <a:pt x="1835" y="1"/>
                  </a:moveTo>
                  <a:cubicBezTo>
                    <a:pt x="1835" y="1"/>
                    <a:pt x="1834" y="1"/>
                    <a:pt x="1833" y="1"/>
                  </a:cubicBezTo>
                  <a:cubicBezTo>
                    <a:pt x="1003" y="488"/>
                    <a:pt x="296" y="1465"/>
                    <a:pt x="12" y="1782"/>
                  </a:cubicBezTo>
                  <a:cubicBezTo>
                    <a:pt x="1" y="1794"/>
                    <a:pt x="1" y="1802"/>
                    <a:pt x="7" y="1802"/>
                  </a:cubicBezTo>
                  <a:cubicBezTo>
                    <a:pt x="13" y="1802"/>
                    <a:pt x="22" y="1796"/>
                    <a:pt x="32" y="1782"/>
                  </a:cubicBezTo>
                  <a:cubicBezTo>
                    <a:pt x="331" y="1474"/>
                    <a:pt x="1528" y="295"/>
                    <a:pt x="1839" y="4"/>
                  </a:cubicBezTo>
                  <a:cubicBezTo>
                    <a:pt x="1844" y="4"/>
                    <a:pt x="1839" y="1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34"/>
            <p:cNvSpPr/>
            <p:nvPr/>
          </p:nvSpPr>
          <p:spPr>
            <a:xfrm>
              <a:off x="4313198" y="2417971"/>
              <a:ext cx="61854" cy="64294"/>
            </a:xfrm>
            <a:custGeom>
              <a:rect b="b" l="l" r="r" t="t"/>
              <a:pathLst>
                <a:path extrusionOk="0" h="1370" w="1318">
                  <a:moveTo>
                    <a:pt x="1305" y="1"/>
                  </a:moveTo>
                  <a:cubicBezTo>
                    <a:pt x="1303" y="1"/>
                    <a:pt x="1302" y="1"/>
                    <a:pt x="1300" y="3"/>
                  </a:cubicBezTo>
                  <a:cubicBezTo>
                    <a:pt x="778" y="355"/>
                    <a:pt x="341" y="815"/>
                    <a:pt x="9" y="1349"/>
                  </a:cubicBezTo>
                  <a:cubicBezTo>
                    <a:pt x="1" y="1362"/>
                    <a:pt x="1" y="1369"/>
                    <a:pt x="7" y="1369"/>
                  </a:cubicBezTo>
                  <a:cubicBezTo>
                    <a:pt x="12" y="1369"/>
                    <a:pt x="24" y="1362"/>
                    <a:pt x="39" y="1349"/>
                  </a:cubicBezTo>
                  <a:cubicBezTo>
                    <a:pt x="485" y="868"/>
                    <a:pt x="752" y="563"/>
                    <a:pt x="1315" y="21"/>
                  </a:cubicBezTo>
                  <a:cubicBezTo>
                    <a:pt x="1318" y="15"/>
                    <a:pt x="1315" y="6"/>
                    <a:pt x="1309" y="3"/>
                  </a:cubicBezTo>
                  <a:cubicBezTo>
                    <a:pt x="1307" y="1"/>
                    <a:pt x="1306" y="1"/>
                    <a:pt x="1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34"/>
            <p:cNvSpPr/>
            <p:nvPr/>
          </p:nvSpPr>
          <p:spPr>
            <a:xfrm>
              <a:off x="4429771" y="1872272"/>
              <a:ext cx="479812" cy="591365"/>
            </a:xfrm>
            <a:custGeom>
              <a:rect b="b" l="l" r="r" t="t"/>
              <a:pathLst>
                <a:path extrusionOk="0" h="12601" w="10224">
                  <a:moveTo>
                    <a:pt x="4639" y="0"/>
                  </a:moveTo>
                  <a:cubicBezTo>
                    <a:pt x="4331" y="0"/>
                    <a:pt x="4164" y="426"/>
                    <a:pt x="4272" y="1497"/>
                  </a:cubicBezTo>
                  <a:cubicBezTo>
                    <a:pt x="4392" y="2679"/>
                    <a:pt x="5712" y="6850"/>
                    <a:pt x="5680" y="7076"/>
                  </a:cubicBezTo>
                  <a:cubicBezTo>
                    <a:pt x="5650" y="7302"/>
                    <a:pt x="1421" y="8199"/>
                    <a:pt x="558" y="8563"/>
                  </a:cubicBezTo>
                  <a:cubicBezTo>
                    <a:pt x="0" y="8798"/>
                    <a:pt x="1351" y="12600"/>
                    <a:pt x="2453" y="12600"/>
                  </a:cubicBezTo>
                  <a:cubicBezTo>
                    <a:pt x="2504" y="12600"/>
                    <a:pt x="2554" y="12592"/>
                    <a:pt x="2603" y="12575"/>
                  </a:cubicBezTo>
                  <a:cubicBezTo>
                    <a:pt x="4348" y="12001"/>
                    <a:pt x="9299" y="10481"/>
                    <a:pt x="9763" y="8853"/>
                  </a:cubicBezTo>
                  <a:cubicBezTo>
                    <a:pt x="10223" y="7228"/>
                    <a:pt x="6416" y="1734"/>
                    <a:pt x="5604" y="734"/>
                  </a:cubicBezTo>
                  <a:cubicBezTo>
                    <a:pt x="5237" y="284"/>
                    <a:pt x="4891" y="0"/>
                    <a:pt x="463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34"/>
            <p:cNvSpPr/>
            <p:nvPr/>
          </p:nvSpPr>
          <p:spPr>
            <a:xfrm>
              <a:off x="4471632" y="1871427"/>
              <a:ext cx="427908" cy="586343"/>
            </a:xfrm>
            <a:custGeom>
              <a:rect b="b" l="l" r="r" t="t"/>
              <a:pathLst>
                <a:path extrusionOk="0" h="12494" w="9118">
                  <a:moveTo>
                    <a:pt x="3760" y="0"/>
                  </a:moveTo>
                  <a:cubicBezTo>
                    <a:pt x="3315" y="0"/>
                    <a:pt x="3202" y="743"/>
                    <a:pt x="3274" y="1518"/>
                  </a:cubicBezTo>
                  <a:cubicBezTo>
                    <a:pt x="3383" y="2679"/>
                    <a:pt x="4644" y="6956"/>
                    <a:pt x="4635" y="7012"/>
                  </a:cubicBezTo>
                  <a:cubicBezTo>
                    <a:pt x="4626" y="7064"/>
                    <a:pt x="1" y="8249"/>
                    <a:pt x="1" y="8249"/>
                  </a:cubicBezTo>
                  <a:lnTo>
                    <a:pt x="2726" y="12494"/>
                  </a:lnTo>
                  <a:cubicBezTo>
                    <a:pt x="2726" y="12494"/>
                    <a:pt x="8956" y="10555"/>
                    <a:pt x="9035" y="8739"/>
                  </a:cubicBezTo>
                  <a:cubicBezTo>
                    <a:pt x="9117" y="6921"/>
                    <a:pt x="5923" y="2025"/>
                    <a:pt x="4697" y="646"/>
                  </a:cubicBezTo>
                  <a:cubicBezTo>
                    <a:pt x="4289" y="186"/>
                    <a:pt x="3983" y="0"/>
                    <a:pt x="37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34"/>
            <p:cNvSpPr/>
            <p:nvPr/>
          </p:nvSpPr>
          <p:spPr>
            <a:xfrm>
              <a:off x="4472759" y="1897426"/>
              <a:ext cx="408995" cy="547016"/>
            </a:xfrm>
            <a:custGeom>
              <a:rect b="b" l="l" r="r" t="t"/>
              <a:pathLst>
                <a:path extrusionOk="0" h="11656" w="8715">
                  <a:moveTo>
                    <a:pt x="4208" y="1"/>
                  </a:moveTo>
                  <a:cubicBezTo>
                    <a:pt x="4169" y="1"/>
                    <a:pt x="4118" y="88"/>
                    <a:pt x="4107" y="113"/>
                  </a:cubicBezTo>
                  <a:cubicBezTo>
                    <a:pt x="4075" y="201"/>
                    <a:pt x="4066" y="298"/>
                    <a:pt x="4080" y="392"/>
                  </a:cubicBezTo>
                  <a:cubicBezTo>
                    <a:pt x="4080" y="444"/>
                    <a:pt x="4098" y="494"/>
                    <a:pt x="4107" y="547"/>
                  </a:cubicBezTo>
                  <a:cubicBezTo>
                    <a:pt x="4086" y="486"/>
                    <a:pt x="4063" y="427"/>
                    <a:pt x="4033" y="371"/>
                  </a:cubicBezTo>
                  <a:cubicBezTo>
                    <a:pt x="3995" y="289"/>
                    <a:pt x="3940" y="219"/>
                    <a:pt x="3869" y="163"/>
                  </a:cubicBezTo>
                  <a:cubicBezTo>
                    <a:pt x="3852" y="150"/>
                    <a:pt x="3819" y="122"/>
                    <a:pt x="3791" y="122"/>
                  </a:cubicBezTo>
                  <a:cubicBezTo>
                    <a:pt x="3787" y="122"/>
                    <a:pt x="3782" y="123"/>
                    <a:pt x="3778" y="125"/>
                  </a:cubicBezTo>
                  <a:cubicBezTo>
                    <a:pt x="3752" y="136"/>
                    <a:pt x="3758" y="189"/>
                    <a:pt x="3767" y="213"/>
                  </a:cubicBezTo>
                  <a:cubicBezTo>
                    <a:pt x="3790" y="292"/>
                    <a:pt x="3837" y="362"/>
                    <a:pt x="3899" y="421"/>
                  </a:cubicBezTo>
                  <a:cubicBezTo>
                    <a:pt x="3934" y="456"/>
                    <a:pt x="3981" y="483"/>
                    <a:pt x="4019" y="518"/>
                  </a:cubicBezTo>
                  <a:cubicBezTo>
                    <a:pt x="4054" y="553"/>
                    <a:pt x="4051" y="550"/>
                    <a:pt x="4069" y="571"/>
                  </a:cubicBezTo>
                  <a:cubicBezTo>
                    <a:pt x="4013" y="527"/>
                    <a:pt x="3951" y="488"/>
                    <a:pt x="3893" y="450"/>
                  </a:cubicBezTo>
                  <a:cubicBezTo>
                    <a:pt x="3819" y="392"/>
                    <a:pt x="3731" y="348"/>
                    <a:pt x="3637" y="324"/>
                  </a:cubicBezTo>
                  <a:cubicBezTo>
                    <a:pt x="3626" y="324"/>
                    <a:pt x="3605" y="318"/>
                    <a:pt x="3588" y="318"/>
                  </a:cubicBezTo>
                  <a:cubicBezTo>
                    <a:pt x="3574" y="318"/>
                    <a:pt x="3562" y="322"/>
                    <a:pt x="3558" y="336"/>
                  </a:cubicBezTo>
                  <a:cubicBezTo>
                    <a:pt x="3547" y="368"/>
                    <a:pt x="3582" y="406"/>
                    <a:pt x="3599" y="424"/>
                  </a:cubicBezTo>
                  <a:cubicBezTo>
                    <a:pt x="3664" y="486"/>
                    <a:pt x="3740" y="524"/>
                    <a:pt x="3828" y="541"/>
                  </a:cubicBezTo>
                  <a:cubicBezTo>
                    <a:pt x="3901" y="559"/>
                    <a:pt x="3978" y="591"/>
                    <a:pt x="4051" y="615"/>
                  </a:cubicBezTo>
                  <a:cubicBezTo>
                    <a:pt x="3972" y="615"/>
                    <a:pt x="3896" y="600"/>
                    <a:pt x="3819" y="594"/>
                  </a:cubicBezTo>
                  <a:cubicBezTo>
                    <a:pt x="3797" y="590"/>
                    <a:pt x="3775" y="587"/>
                    <a:pt x="3751" y="587"/>
                  </a:cubicBezTo>
                  <a:cubicBezTo>
                    <a:pt x="3728" y="587"/>
                    <a:pt x="3705" y="590"/>
                    <a:pt x="3681" y="594"/>
                  </a:cubicBezTo>
                  <a:cubicBezTo>
                    <a:pt x="3643" y="606"/>
                    <a:pt x="3602" y="623"/>
                    <a:pt x="3567" y="647"/>
                  </a:cubicBezTo>
                  <a:cubicBezTo>
                    <a:pt x="3541" y="662"/>
                    <a:pt x="3503" y="685"/>
                    <a:pt x="3500" y="720"/>
                  </a:cubicBezTo>
                  <a:cubicBezTo>
                    <a:pt x="3500" y="755"/>
                    <a:pt x="3520" y="773"/>
                    <a:pt x="3547" y="776"/>
                  </a:cubicBezTo>
                  <a:lnTo>
                    <a:pt x="3549" y="770"/>
                  </a:lnTo>
                  <a:cubicBezTo>
                    <a:pt x="3564" y="771"/>
                    <a:pt x="3578" y="771"/>
                    <a:pt x="3592" y="771"/>
                  </a:cubicBezTo>
                  <a:cubicBezTo>
                    <a:pt x="3677" y="771"/>
                    <a:pt x="3760" y="757"/>
                    <a:pt x="3840" y="729"/>
                  </a:cubicBezTo>
                  <a:cubicBezTo>
                    <a:pt x="3916" y="711"/>
                    <a:pt x="3989" y="688"/>
                    <a:pt x="4063" y="659"/>
                  </a:cubicBezTo>
                  <a:lnTo>
                    <a:pt x="4063" y="659"/>
                  </a:lnTo>
                  <a:cubicBezTo>
                    <a:pt x="3998" y="697"/>
                    <a:pt x="3940" y="738"/>
                    <a:pt x="3884" y="785"/>
                  </a:cubicBezTo>
                  <a:cubicBezTo>
                    <a:pt x="3843" y="811"/>
                    <a:pt x="3805" y="840"/>
                    <a:pt x="3772" y="873"/>
                  </a:cubicBezTo>
                  <a:cubicBezTo>
                    <a:pt x="3737" y="908"/>
                    <a:pt x="3711" y="949"/>
                    <a:pt x="3690" y="993"/>
                  </a:cubicBezTo>
                  <a:cubicBezTo>
                    <a:pt x="3673" y="1022"/>
                    <a:pt x="3640" y="1072"/>
                    <a:pt x="3655" y="1107"/>
                  </a:cubicBezTo>
                  <a:cubicBezTo>
                    <a:pt x="3660" y="1119"/>
                    <a:pt x="3668" y="1123"/>
                    <a:pt x="3677" y="1123"/>
                  </a:cubicBezTo>
                  <a:cubicBezTo>
                    <a:pt x="3694" y="1123"/>
                    <a:pt x="3717" y="1107"/>
                    <a:pt x="3728" y="1107"/>
                  </a:cubicBezTo>
                  <a:cubicBezTo>
                    <a:pt x="3764" y="1087"/>
                    <a:pt x="3796" y="1060"/>
                    <a:pt x="3828" y="1031"/>
                  </a:cubicBezTo>
                  <a:cubicBezTo>
                    <a:pt x="3863" y="999"/>
                    <a:pt x="3899" y="964"/>
                    <a:pt x="3931" y="926"/>
                  </a:cubicBezTo>
                  <a:cubicBezTo>
                    <a:pt x="3992" y="852"/>
                    <a:pt x="4045" y="773"/>
                    <a:pt x="4092" y="691"/>
                  </a:cubicBezTo>
                  <a:lnTo>
                    <a:pt x="4092" y="691"/>
                  </a:lnTo>
                  <a:cubicBezTo>
                    <a:pt x="4080" y="717"/>
                    <a:pt x="4066" y="741"/>
                    <a:pt x="4051" y="767"/>
                  </a:cubicBezTo>
                  <a:cubicBezTo>
                    <a:pt x="4022" y="817"/>
                    <a:pt x="4001" y="873"/>
                    <a:pt x="3989" y="928"/>
                  </a:cubicBezTo>
                  <a:cubicBezTo>
                    <a:pt x="3960" y="1008"/>
                    <a:pt x="3951" y="1093"/>
                    <a:pt x="3954" y="1175"/>
                  </a:cubicBezTo>
                  <a:cubicBezTo>
                    <a:pt x="3954" y="1207"/>
                    <a:pt x="3954" y="1275"/>
                    <a:pt x="3992" y="1292"/>
                  </a:cubicBezTo>
                  <a:cubicBezTo>
                    <a:pt x="3998" y="1295"/>
                    <a:pt x="4004" y="1296"/>
                    <a:pt x="4009" y="1296"/>
                  </a:cubicBezTo>
                  <a:cubicBezTo>
                    <a:pt x="4035" y="1296"/>
                    <a:pt x="4054" y="1265"/>
                    <a:pt x="4066" y="1248"/>
                  </a:cubicBezTo>
                  <a:cubicBezTo>
                    <a:pt x="4116" y="1163"/>
                    <a:pt x="4142" y="1069"/>
                    <a:pt x="4142" y="972"/>
                  </a:cubicBezTo>
                  <a:lnTo>
                    <a:pt x="4142" y="820"/>
                  </a:lnTo>
                  <a:lnTo>
                    <a:pt x="4142" y="761"/>
                  </a:lnTo>
                  <a:lnTo>
                    <a:pt x="4142" y="708"/>
                  </a:lnTo>
                  <a:lnTo>
                    <a:pt x="4165" y="708"/>
                  </a:lnTo>
                  <a:cubicBezTo>
                    <a:pt x="4180" y="779"/>
                    <a:pt x="4186" y="849"/>
                    <a:pt x="4198" y="920"/>
                  </a:cubicBezTo>
                  <a:cubicBezTo>
                    <a:pt x="4209" y="1011"/>
                    <a:pt x="4245" y="1099"/>
                    <a:pt x="4300" y="1175"/>
                  </a:cubicBezTo>
                  <a:cubicBezTo>
                    <a:pt x="4324" y="1213"/>
                    <a:pt x="4356" y="1242"/>
                    <a:pt x="4397" y="1260"/>
                  </a:cubicBezTo>
                  <a:cubicBezTo>
                    <a:pt x="4403" y="1262"/>
                    <a:pt x="4407" y="1263"/>
                    <a:pt x="4411" y="1263"/>
                  </a:cubicBezTo>
                  <a:cubicBezTo>
                    <a:pt x="4438" y="1263"/>
                    <a:pt x="4438" y="1224"/>
                    <a:pt x="4435" y="1201"/>
                  </a:cubicBezTo>
                  <a:cubicBezTo>
                    <a:pt x="4426" y="1104"/>
                    <a:pt x="4400" y="1011"/>
                    <a:pt x="4359" y="923"/>
                  </a:cubicBezTo>
                  <a:cubicBezTo>
                    <a:pt x="4327" y="873"/>
                    <a:pt x="4292" y="823"/>
                    <a:pt x="4253" y="776"/>
                  </a:cubicBezTo>
                  <a:cubicBezTo>
                    <a:pt x="4233" y="747"/>
                    <a:pt x="4212" y="720"/>
                    <a:pt x="4192" y="694"/>
                  </a:cubicBezTo>
                  <a:cubicBezTo>
                    <a:pt x="4198" y="691"/>
                    <a:pt x="4201" y="688"/>
                    <a:pt x="4204" y="682"/>
                  </a:cubicBezTo>
                  <a:cubicBezTo>
                    <a:pt x="4265" y="726"/>
                    <a:pt x="4327" y="773"/>
                    <a:pt x="4388" y="814"/>
                  </a:cubicBezTo>
                  <a:cubicBezTo>
                    <a:pt x="4468" y="870"/>
                    <a:pt x="4553" y="914"/>
                    <a:pt x="4646" y="940"/>
                  </a:cubicBezTo>
                  <a:cubicBezTo>
                    <a:pt x="4662" y="940"/>
                    <a:pt x="4683" y="945"/>
                    <a:pt x="4703" y="945"/>
                  </a:cubicBezTo>
                  <a:cubicBezTo>
                    <a:pt x="4721" y="945"/>
                    <a:pt x="4738" y="941"/>
                    <a:pt x="4746" y="926"/>
                  </a:cubicBezTo>
                  <a:cubicBezTo>
                    <a:pt x="4767" y="890"/>
                    <a:pt x="4726" y="861"/>
                    <a:pt x="4708" y="840"/>
                  </a:cubicBezTo>
                  <a:cubicBezTo>
                    <a:pt x="4641" y="779"/>
                    <a:pt x="4561" y="735"/>
                    <a:pt x="4473" y="706"/>
                  </a:cubicBezTo>
                  <a:cubicBezTo>
                    <a:pt x="4391" y="679"/>
                    <a:pt x="4306" y="659"/>
                    <a:pt x="4221" y="647"/>
                  </a:cubicBezTo>
                  <a:cubicBezTo>
                    <a:pt x="4224" y="644"/>
                    <a:pt x="4224" y="638"/>
                    <a:pt x="4221" y="632"/>
                  </a:cubicBezTo>
                  <a:lnTo>
                    <a:pt x="4488" y="615"/>
                  </a:lnTo>
                  <a:lnTo>
                    <a:pt x="4652" y="603"/>
                  </a:lnTo>
                  <a:cubicBezTo>
                    <a:pt x="4690" y="603"/>
                    <a:pt x="4726" y="594"/>
                    <a:pt x="4761" y="574"/>
                  </a:cubicBezTo>
                  <a:cubicBezTo>
                    <a:pt x="4787" y="559"/>
                    <a:pt x="4814" y="530"/>
                    <a:pt x="4805" y="494"/>
                  </a:cubicBezTo>
                  <a:cubicBezTo>
                    <a:pt x="4787" y="465"/>
                    <a:pt x="4758" y="444"/>
                    <a:pt x="4723" y="442"/>
                  </a:cubicBezTo>
                  <a:cubicBezTo>
                    <a:pt x="4699" y="439"/>
                    <a:pt x="4675" y="437"/>
                    <a:pt x="4651" y="437"/>
                  </a:cubicBezTo>
                  <a:cubicBezTo>
                    <a:pt x="4627" y="437"/>
                    <a:pt x="4602" y="439"/>
                    <a:pt x="4579" y="442"/>
                  </a:cubicBezTo>
                  <a:cubicBezTo>
                    <a:pt x="4532" y="447"/>
                    <a:pt x="4488" y="456"/>
                    <a:pt x="4441" y="471"/>
                  </a:cubicBezTo>
                  <a:cubicBezTo>
                    <a:pt x="4368" y="497"/>
                    <a:pt x="4297" y="532"/>
                    <a:pt x="4233" y="576"/>
                  </a:cubicBezTo>
                  <a:lnTo>
                    <a:pt x="4215" y="591"/>
                  </a:lnTo>
                  <a:cubicBezTo>
                    <a:pt x="4212" y="585"/>
                    <a:pt x="4209" y="579"/>
                    <a:pt x="4204" y="576"/>
                  </a:cubicBezTo>
                  <a:lnTo>
                    <a:pt x="4271" y="532"/>
                  </a:lnTo>
                  <a:lnTo>
                    <a:pt x="4406" y="444"/>
                  </a:lnTo>
                  <a:cubicBezTo>
                    <a:pt x="4485" y="400"/>
                    <a:pt x="4556" y="336"/>
                    <a:pt x="4602" y="260"/>
                  </a:cubicBezTo>
                  <a:cubicBezTo>
                    <a:pt x="4614" y="236"/>
                    <a:pt x="4632" y="198"/>
                    <a:pt x="4611" y="175"/>
                  </a:cubicBezTo>
                  <a:cubicBezTo>
                    <a:pt x="4605" y="168"/>
                    <a:pt x="4596" y="166"/>
                    <a:pt x="4585" y="166"/>
                  </a:cubicBezTo>
                  <a:cubicBezTo>
                    <a:pt x="4561" y="166"/>
                    <a:pt x="4531" y="178"/>
                    <a:pt x="4514" y="186"/>
                  </a:cubicBezTo>
                  <a:cubicBezTo>
                    <a:pt x="4432" y="222"/>
                    <a:pt x="4365" y="277"/>
                    <a:pt x="4315" y="351"/>
                  </a:cubicBezTo>
                  <a:cubicBezTo>
                    <a:pt x="4268" y="418"/>
                    <a:pt x="4221" y="486"/>
                    <a:pt x="4183" y="559"/>
                  </a:cubicBezTo>
                  <a:lnTo>
                    <a:pt x="4165" y="547"/>
                  </a:lnTo>
                  <a:cubicBezTo>
                    <a:pt x="4186" y="471"/>
                    <a:pt x="4209" y="395"/>
                    <a:pt x="4227" y="318"/>
                  </a:cubicBezTo>
                  <a:cubicBezTo>
                    <a:pt x="4239" y="268"/>
                    <a:pt x="4245" y="216"/>
                    <a:pt x="4248" y="163"/>
                  </a:cubicBezTo>
                  <a:cubicBezTo>
                    <a:pt x="4253" y="119"/>
                    <a:pt x="4251" y="72"/>
                    <a:pt x="4239" y="28"/>
                  </a:cubicBezTo>
                  <a:cubicBezTo>
                    <a:pt x="4231" y="8"/>
                    <a:pt x="4220" y="1"/>
                    <a:pt x="4208" y="1"/>
                  </a:cubicBezTo>
                  <a:close/>
                  <a:moveTo>
                    <a:pt x="6028" y="2418"/>
                  </a:moveTo>
                  <a:cubicBezTo>
                    <a:pt x="5990" y="2418"/>
                    <a:pt x="5937" y="2505"/>
                    <a:pt x="5928" y="2530"/>
                  </a:cubicBezTo>
                  <a:cubicBezTo>
                    <a:pt x="5896" y="2618"/>
                    <a:pt x="5887" y="2715"/>
                    <a:pt x="5905" y="2809"/>
                  </a:cubicBezTo>
                  <a:cubicBezTo>
                    <a:pt x="5905" y="2861"/>
                    <a:pt x="5919" y="2911"/>
                    <a:pt x="5928" y="2964"/>
                  </a:cubicBezTo>
                  <a:cubicBezTo>
                    <a:pt x="5908" y="2903"/>
                    <a:pt x="5881" y="2844"/>
                    <a:pt x="5852" y="2788"/>
                  </a:cubicBezTo>
                  <a:cubicBezTo>
                    <a:pt x="5814" y="2709"/>
                    <a:pt x="5758" y="2636"/>
                    <a:pt x="5691" y="2580"/>
                  </a:cubicBezTo>
                  <a:cubicBezTo>
                    <a:pt x="5673" y="2567"/>
                    <a:pt x="5638" y="2539"/>
                    <a:pt x="5612" y="2539"/>
                  </a:cubicBezTo>
                  <a:cubicBezTo>
                    <a:pt x="5607" y="2539"/>
                    <a:pt x="5603" y="2540"/>
                    <a:pt x="5600" y="2542"/>
                  </a:cubicBezTo>
                  <a:cubicBezTo>
                    <a:pt x="5570" y="2553"/>
                    <a:pt x="5579" y="2606"/>
                    <a:pt x="5585" y="2627"/>
                  </a:cubicBezTo>
                  <a:cubicBezTo>
                    <a:pt x="5612" y="2709"/>
                    <a:pt x="5656" y="2779"/>
                    <a:pt x="5717" y="2838"/>
                  </a:cubicBezTo>
                  <a:cubicBezTo>
                    <a:pt x="5755" y="2873"/>
                    <a:pt x="5799" y="2900"/>
                    <a:pt x="5840" y="2935"/>
                  </a:cubicBezTo>
                  <a:lnTo>
                    <a:pt x="5890" y="2988"/>
                  </a:lnTo>
                  <a:cubicBezTo>
                    <a:pt x="5890" y="2990"/>
                    <a:pt x="5890" y="2993"/>
                    <a:pt x="5890" y="2996"/>
                  </a:cubicBezTo>
                  <a:cubicBezTo>
                    <a:pt x="5834" y="2952"/>
                    <a:pt x="5773" y="2914"/>
                    <a:pt x="5714" y="2876"/>
                  </a:cubicBezTo>
                  <a:cubicBezTo>
                    <a:pt x="5641" y="2815"/>
                    <a:pt x="5553" y="2771"/>
                    <a:pt x="5462" y="2747"/>
                  </a:cubicBezTo>
                  <a:cubicBezTo>
                    <a:pt x="5450" y="2747"/>
                    <a:pt x="5430" y="2742"/>
                    <a:pt x="5413" y="2742"/>
                  </a:cubicBezTo>
                  <a:cubicBezTo>
                    <a:pt x="5397" y="2742"/>
                    <a:pt x="5382" y="2746"/>
                    <a:pt x="5377" y="2762"/>
                  </a:cubicBezTo>
                  <a:cubicBezTo>
                    <a:pt x="5368" y="2794"/>
                    <a:pt x="5403" y="2832"/>
                    <a:pt x="5421" y="2850"/>
                  </a:cubicBezTo>
                  <a:cubicBezTo>
                    <a:pt x="5485" y="2908"/>
                    <a:pt x="5565" y="2949"/>
                    <a:pt x="5650" y="2964"/>
                  </a:cubicBezTo>
                  <a:cubicBezTo>
                    <a:pt x="5726" y="2985"/>
                    <a:pt x="5799" y="3017"/>
                    <a:pt x="5873" y="3040"/>
                  </a:cubicBezTo>
                  <a:cubicBezTo>
                    <a:pt x="5793" y="3040"/>
                    <a:pt x="5717" y="3026"/>
                    <a:pt x="5641" y="3020"/>
                  </a:cubicBezTo>
                  <a:cubicBezTo>
                    <a:pt x="5619" y="3017"/>
                    <a:pt x="5596" y="3015"/>
                    <a:pt x="5573" y="3015"/>
                  </a:cubicBezTo>
                  <a:cubicBezTo>
                    <a:pt x="5550" y="3015"/>
                    <a:pt x="5526" y="3017"/>
                    <a:pt x="5503" y="3020"/>
                  </a:cubicBezTo>
                  <a:cubicBezTo>
                    <a:pt x="5462" y="3032"/>
                    <a:pt x="5424" y="3049"/>
                    <a:pt x="5389" y="3073"/>
                  </a:cubicBezTo>
                  <a:cubicBezTo>
                    <a:pt x="5362" y="3087"/>
                    <a:pt x="5324" y="3111"/>
                    <a:pt x="5321" y="3146"/>
                  </a:cubicBezTo>
                  <a:cubicBezTo>
                    <a:pt x="5321" y="3181"/>
                    <a:pt x="5336" y="3196"/>
                    <a:pt x="5368" y="3199"/>
                  </a:cubicBezTo>
                  <a:cubicBezTo>
                    <a:pt x="5378" y="3199"/>
                    <a:pt x="5388" y="3199"/>
                    <a:pt x="5398" y="3199"/>
                  </a:cubicBezTo>
                  <a:cubicBezTo>
                    <a:pt x="5487" y="3199"/>
                    <a:pt x="5574" y="3187"/>
                    <a:pt x="5658" y="3161"/>
                  </a:cubicBezTo>
                  <a:cubicBezTo>
                    <a:pt x="5735" y="3140"/>
                    <a:pt x="5808" y="3117"/>
                    <a:pt x="5881" y="3087"/>
                  </a:cubicBezTo>
                  <a:lnTo>
                    <a:pt x="5881" y="3087"/>
                  </a:lnTo>
                  <a:cubicBezTo>
                    <a:pt x="5820" y="3125"/>
                    <a:pt x="5761" y="3172"/>
                    <a:pt x="5702" y="3213"/>
                  </a:cubicBezTo>
                  <a:cubicBezTo>
                    <a:pt x="5661" y="3240"/>
                    <a:pt x="5626" y="3269"/>
                    <a:pt x="5591" y="3301"/>
                  </a:cubicBezTo>
                  <a:cubicBezTo>
                    <a:pt x="5559" y="3337"/>
                    <a:pt x="5529" y="3378"/>
                    <a:pt x="5509" y="3422"/>
                  </a:cubicBezTo>
                  <a:cubicBezTo>
                    <a:pt x="5491" y="3451"/>
                    <a:pt x="5462" y="3501"/>
                    <a:pt x="5477" y="3539"/>
                  </a:cubicBezTo>
                  <a:cubicBezTo>
                    <a:pt x="5481" y="3550"/>
                    <a:pt x="5488" y="3554"/>
                    <a:pt x="5496" y="3554"/>
                  </a:cubicBezTo>
                  <a:cubicBezTo>
                    <a:pt x="5514" y="3554"/>
                    <a:pt x="5535" y="3536"/>
                    <a:pt x="5547" y="3530"/>
                  </a:cubicBezTo>
                  <a:cubicBezTo>
                    <a:pt x="5585" y="3510"/>
                    <a:pt x="5617" y="3483"/>
                    <a:pt x="5647" y="3451"/>
                  </a:cubicBezTo>
                  <a:cubicBezTo>
                    <a:pt x="5685" y="3419"/>
                    <a:pt x="5717" y="3384"/>
                    <a:pt x="5749" y="3348"/>
                  </a:cubicBezTo>
                  <a:cubicBezTo>
                    <a:pt x="5811" y="3275"/>
                    <a:pt x="5867" y="3196"/>
                    <a:pt x="5914" y="3114"/>
                  </a:cubicBezTo>
                  <a:lnTo>
                    <a:pt x="5914" y="3114"/>
                  </a:lnTo>
                  <a:cubicBezTo>
                    <a:pt x="5902" y="3140"/>
                    <a:pt x="5887" y="3166"/>
                    <a:pt x="5873" y="3190"/>
                  </a:cubicBezTo>
                  <a:cubicBezTo>
                    <a:pt x="5843" y="3240"/>
                    <a:pt x="5823" y="3296"/>
                    <a:pt x="5808" y="3351"/>
                  </a:cubicBezTo>
                  <a:cubicBezTo>
                    <a:pt x="5782" y="3430"/>
                    <a:pt x="5773" y="3516"/>
                    <a:pt x="5779" y="3598"/>
                  </a:cubicBezTo>
                  <a:cubicBezTo>
                    <a:pt x="5779" y="3630"/>
                    <a:pt x="5779" y="3697"/>
                    <a:pt x="5814" y="3715"/>
                  </a:cubicBezTo>
                  <a:cubicBezTo>
                    <a:pt x="5820" y="3718"/>
                    <a:pt x="5825" y="3719"/>
                    <a:pt x="5831" y="3719"/>
                  </a:cubicBezTo>
                  <a:cubicBezTo>
                    <a:pt x="5857" y="3719"/>
                    <a:pt x="5875" y="3688"/>
                    <a:pt x="5887" y="3671"/>
                  </a:cubicBezTo>
                  <a:cubicBezTo>
                    <a:pt x="5937" y="3586"/>
                    <a:pt x="5963" y="3492"/>
                    <a:pt x="5963" y="3395"/>
                  </a:cubicBezTo>
                  <a:lnTo>
                    <a:pt x="5963" y="3243"/>
                  </a:lnTo>
                  <a:lnTo>
                    <a:pt x="5963" y="3184"/>
                  </a:lnTo>
                  <a:lnTo>
                    <a:pt x="5963" y="3134"/>
                  </a:lnTo>
                  <a:lnTo>
                    <a:pt x="5984" y="3134"/>
                  </a:lnTo>
                  <a:cubicBezTo>
                    <a:pt x="5999" y="3202"/>
                    <a:pt x="6005" y="3275"/>
                    <a:pt x="6016" y="3342"/>
                  </a:cubicBezTo>
                  <a:cubicBezTo>
                    <a:pt x="6031" y="3436"/>
                    <a:pt x="6066" y="3524"/>
                    <a:pt x="6122" y="3601"/>
                  </a:cubicBezTo>
                  <a:cubicBezTo>
                    <a:pt x="6142" y="3636"/>
                    <a:pt x="6178" y="3668"/>
                    <a:pt x="6216" y="3686"/>
                  </a:cubicBezTo>
                  <a:cubicBezTo>
                    <a:pt x="6220" y="3687"/>
                    <a:pt x="6225" y="3688"/>
                    <a:pt x="6229" y="3688"/>
                  </a:cubicBezTo>
                  <a:cubicBezTo>
                    <a:pt x="6260" y="3688"/>
                    <a:pt x="6259" y="3648"/>
                    <a:pt x="6257" y="3624"/>
                  </a:cubicBezTo>
                  <a:cubicBezTo>
                    <a:pt x="6248" y="3527"/>
                    <a:pt x="6222" y="3433"/>
                    <a:pt x="6178" y="3348"/>
                  </a:cubicBezTo>
                  <a:cubicBezTo>
                    <a:pt x="6145" y="3296"/>
                    <a:pt x="6110" y="3246"/>
                    <a:pt x="6072" y="3199"/>
                  </a:cubicBezTo>
                  <a:cubicBezTo>
                    <a:pt x="6054" y="3172"/>
                    <a:pt x="6034" y="3143"/>
                    <a:pt x="6010" y="3117"/>
                  </a:cubicBezTo>
                  <a:cubicBezTo>
                    <a:pt x="6016" y="3114"/>
                    <a:pt x="6019" y="3111"/>
                    <a:pt x="6025" y="3105"/>
                  </a:cubicBezTo>
                  <a:cubicBezTo>
                    <a:pt x="6084" y="3152"/>
                    <a:pt x="6145" y="3196"/>
                    <a:pt x="6207" y="3237"/>
                  </a:cubicBezTo>
                  <a:cubicBezTo>
                    <a:pt x="6286" y="3293"/>
                    <a:pt x="6371" y="3337"/>
                    <a:pt x="6465" y="3366"/>
                  </a:cubicBezTo>
                  <a:cubicBezTo>
                    <a:pt x="6479" y="3366"/>
                    <a:pt x="6498" y="3369"/>
                    <a:pt x="6517" y="3369"/>
                  </a:cubicBezTo>
                  <a:cubicBezTo>
                    <a:pt x="6537" y="3369"/>
                    <a:pt x="6556" y="3365"/>
                    <a:pt x="6565" y="3348"/>
                  </a:cubicBezTo>
                  <a:cubicBezTo>
                    <a:pt x="6582" y="3316"/>
                    <a:pt x="6547" y="3284"/>
                    <a:pt x="6527" y="3266"/>
                  </a:cubicBezTo>
                  <a:cubicBezTo>
                    <a:pt x="6459" y="3202"/>
                    <a:pt x="6380" y="3158"/>
                    <a:pt x="6292" y="3128"/>
                  </a:cubicBezTo>
                  <a:cubicBezTo>
                    <a:pt x="6210" y="3102"/>
                    <a:pt x="6128" y="3081"/>
                    <a:pt x="6043" y="3070"/>
                  </a:cubicBezTo>
                  <a:cubicBezTo>
                    <a:pt x="6043" y="3067"/>
                    <a:pt x="6043" y="3061"/>
                    <a:pt x="6043" y="3055"/>
                  </a:cubicBezTo>
                  <a:lnTo>
                    <a:pt x="6310" y="3037"/>
                  </a:lnTo>
                  <a:cubicBezTo>
                    <a:pt x="6362" y="3037"/>
                    <a:pt x="6415" y="3037"/>
                    <a:pt x="6471" y="3029"/>
                  </a:cubicBezTo>
                  <a:cubicBezTo>
                    <a:pt x="6509" y="3026"/>
                    <a:pt x="6547" y="3017"/>
                    <a:pt x="6579" y="2999"/>
                  </a:cubicBezTo>
                  <a:cubicBezTo>
                    <a:pt x="6606" y="2982"/>
                    <a:pt x="6632" y="2952"/>
                    <a:pt x="6623" y="2920"/>
                  </a:cubicBezTo>
                  <a:cubicBezTo>
                    <a:pt x="6615" y="2888"/>
                    <a:pt x="6574" y="2870"/>
                    <a:pt x="6541" y="2864"/>
                  </a:cubicBezTo>
                  <a:cubicBezTo>
                    <a:pt x="6518" y="2861"/>
                    <a:pt x="6494" y="2860"/>
                    <a:pt x="6471" y="2860"/>
                  </a:cubicBezTo>
                  <a:cubicBezTo>
                    <a:pt x="6447" y="2860"/>
                    <a:pt x="6424" y="2861"/>
                    <a:pt x="6401" y="2864"/>
                  </a:cubicBezTo>
                  <a:cubicBezTo>
                    <a:pt x="6354" y="2870"/>
                    <a:pt x="6310" y="2879"/>
                    <a:pt x="6266" y="2894"/>
                  </a:cubicBezTo>
                  <a:cubicBezTo>
                    <a:pt x="6189" y="2920"/>
                    <a:pt x="6119" y="2955"/>
                    <a:pt x="6054" y="2999"/>
                  </a:cubicBezTo>
                  <a:lnTo>
                    <a:pt x="6037" y="3014"/>
                  </a:lnTo>
                  <a:lnTo>
                    <a:pt x="6028" y="2999"/>
                  </a:lnTo>
                  <a:lnTo>
                    <a:pt x="6093" y="2955"/>
                  </a:lnTo>
                  <a:lnTo>
                    <a:pt x="6225" y="2867"/>
                  </a:lnTo>
                  <a:cubicBezTo>
                    <a:pt x="6307" y="2826"/>
                    <a:pt x="6374" y="2762"/>
                    <a:pt x="6424" y="2683"/>
                  </a:cubicBezTo>
                  <a:cubicBezTo>
                    <a:pt x="6433" y="2662"/>
                    <a:pt x="6453" y="2621"/>
                    <a:pt x="6433" y="2597"/>
                  </a:cubicBezTo>
                  <a:cubicBezTo>
                    <a:pt x="6427" y="2591"/>
                    <a:pt x="6418" y="2589"/>
                    <a:pt x="6408" y="2589"/>
                  </a:cubicBezTo>
                  <a:cubicBezTo>
                    <a:pt x="6384" y="2589"/>
                    <a:pt x="6352" y="2601"/>
                    <a:pt x="6336" y="2609"/>
                  </a:cubicBezTo>
                  <a:cubicBezTo>
                    <a:pt x="6254" y="2644"/>
                    <a:pt x="6186" y="2700"/>
                    <a:pt x="6137" y="2773"/>
                  </a:cubicBezTo>
                  <a:cubicBezTo>
                    <a:pt x="6090" y="2838"/>
                    <a:pt x="6046" y="2908"/>
                    <a:pt x="6002" y="2982"/>
                  </a:cubicBezTo>
                  <a:lnTo>
                    <a:pt x="5984" y="2970"/>
                  </a:lnTo>
                  <a:cubicBezTo>
                    <a:pt x="6007" y="2897"/>
                    <a:pt x="6031" y="2820"/>
                    <a:pt x="6046" y="2744"/>
                  </a:cubicBezTo>
                  <a:cubicBezTo>
                    <a:pt x="6057" y="2688"/>
                    <a:pt x="6066" y="2636"/>
                    <a:pt x="6069" y="2580"/>
                  </a:cubicBezTo>
                  <a:cubicBezTo>
                    <a:pt x="6075" y="2536"/>
                    <a:pt x="6072" y="2489"/>
                    <a:pt x="6057" y="2445"/>
                  </a:cubicBezTo>
                  <a:cubicBezTo>
                    <a:pt x="6050" y="2425"/>
                    <a:pt x="6040" y="2418"/>
                    <a:pt x="6028" y="2418"/>
                  </a:cubicBezTo>
                  <a:close/>
                  <a:moveTo>
                    <a:pt x="3983" y="3681"/>
                  </a:moveTo>
                  <a:cubicBezTo>
                    <a:pt x="3951" y="3681"/>
                    <a:pt x="3913" y="3690"/>
                    <a:pt x="3901" y="3694"/>
                  </a:cubicBezTo>
                  <a:lnTo>
                    <a:pt x="3866" y="3712"/>
                  </a:lnTo>
                  <a:cubicBezTo>
                    <a:pt x="3878" y="3756"/>
                    <a:pt x="3890" y="3800"/>
                    <a:pt x="3901" y="3844"/>
                  </a:cubicBezTo>
                  <a:lnTo>
                    <a:pt x="3948" y="3809"/>
                  </a:lnTo>
                  <a:cubicBezTo>
                    <a:pt x="3978" y="3788"/>
                    <a:pt x="4004" y="3762"/>
                    <a:pt x="4025" y="3730"/>
                  </a:cubicBezTo>
                  <a:lnTo>
                    <a:pt x="4025" y="3724"/>
                  </a:lnTo>
                  <a:cubicBezTo>
                    <a:pt x="4039" y="3690"/>
                    <a:pt x="4014" y="3681"/>
                    <a:pt x="3983" y="3681"/>
                  </a:cubicBezTo>
                  <a:close/>
                  <a:moveTo>
                    <a:pt x="3951" y="3955"/>
                  </a:moveTo>
                  <a:cubicBezTo>
                    <a:pt x="3945" y="3955"/>
                    <a:pt x="3939" y="3955"/>
                    <a:pt x="3934" y="3956"/>
                  </a:cubicBezTo>
                  <a:lnTo>
                    <a:pt x="3969" y="4090"/>
                  </a:lnTo>
                  <a:cubicBezTo>
                    <a:pt x="3989" y="4095"/>
                    <a:pt x="4010" y="4097"/>
                    <a:pt x="4031" y="4097"/>
                  </a:cubicBezTo>
                  <a:cubicBezTo>
                    <a:pt x="4052" y="4097"/>
                    <a:pt x="4073" y="4095"/>
                    <a:pt x="4095" y="4090"/>
                  </a:cubicBezTo>
                  <a:cubicBezTo>
                    <a:pt x="4110" y="4076"/>
                    <a:pt x="4145" y="4064"/>
                    <a:pt x="4145" y="4041"/>
                  </a:cubicBezTo>
                  <a:lnTo>
                    <a:pt x="4157" y="4041"/>
                  </a:lnTo>
                  <a:cubicBezTo>
                    <a:pt x="4157" y="4014"/>
                    <a:pt x="4116" y="3997"/>
                    <a:pt x="4095" y="3988"/>
                  </a:cubicBezTo>
                  <a:cubicBezTo>
                    <a:pt x="4050" y="3967"/>
                    <a:pt x="4001" y="3955"/>
                    <a:pt x="3951" y="3955"/>
                  </a:cubicBezTo>
                  <a:close/>
                  <a:moveTo>
                    <a:pt x="4007" y="4196"/>
                  </a:moveTo>
                  <a:cubicBezTo>
                    <a:pt x="4007" y="4249"/>
                    <a:pt x="4022" y="4302"/>
                    <a:pt x="4036" y="4354"/>
                  </a:cubicBezTo>
                  <a:lnTo>
                    <a:pt x="4048" y="4354"/>
                  </a:lnTo>
                  <a:cubicBezTo>
                    <a:pt x="4060" y="4352"/>
                    <a:pt x="4069" y="4346"/>
                    <a:pt x="4075" y="4334"/>
                  </a:cubicBezTo>
                  <a:cubicBezTo>
                    <a:pt x="4083" y="4308"/>
                    <a:pt x="4077" y="4278"/>
                    <a:pt x="4060" y="4258"/>
                  </a:cubicBezTo>
                  <a:cubicBezTo>
                    <a:pt x="4045" y="4234"/>
                    <a:pt x="4028" y="4214"/>
                    <a:pt x="4007" y="4196"/>
                  </a:cubicBezTo>
                  <a:close/>
                  <a:moveTo>
                    <a:pt x="6095" y="5081"/>
                  </a:moveTo>
                  <a:cubicBezTo>
                    <a:pt x="6056" y="5081"/>
                    <a:pt x="6004" y="5171"/>
                    <a:pt x="5993" y="5193"/>
                  </a:cubicBezTo>
                  <a:cubicBezTo>
                    <a:pt x="5961" y="5284"/>
                    <a:pt x="5952" y="5378"/>
                    <a:pt x="5969" y="5475"/>
                  </a:cubicBezTo>
                  <a:cubicBezTo>
                    <a:pt x="5969" y="5525"/>
                    <a:pt x="5984" y="5575"/>
                    <a:pt x="5996" y="5636"/>
                  </a:cubicBezTo>
                  <a:cubicBezTo>
                    <a:pt x="5972" y="5575"/>
                    <a:pt x="5949" y="5519"/>
                    <a:pt x="5919" y="5460"/>
                  </a:cubicBezTo>
                  <a:cubicBezTo>
                    <a:pt x="5881" y="5381"/>
                    <a:pt x="5826" y="5308"/>
                    <a:pt x="5755" y="5252"/>
                  </a:cubicBezTo>
                  <a:cubicBezTo>
                    <a:pt x="5740" y="5239"/>
                    <a:pt x="5704" y="5212"/>
                    <a:pt x="5677" y="5212"/>
                  </a:cubicBezTo>
                  <a:cubicBezTo>
                    <a:pt x="5674" y="5212"/>
                    <a:pt x="5670" y="5213"/>
                    <a:pt x="5667" y="5214"/>
                  </a:cubicBezTo>
                  <a:cubicBezTo>
                    <a:pt x="5641" y="5226"/>
                    <a:pt x="5647" y="5278"/>
                    <a:pt x="5653" y="5302"/>
                  </a:cubicBezTo>
                  <a:cubicBezTo>
                    <a:pt x="5679" y="5381"/>
                    <a:pt x="5723" y="5451"/>
                    <a:pt x="5785" y="5510"/>
                  </a:cubicBezTo>
                  <a:cubicBezTo>
                    <a:pt x="5820" y="5545"/>
                    <a:pt x="5867" y="5572"/>
                    <a:pt x="5905" y="5607"/>
                  </a:cubicBezTo>
                  <a:cubicBezTo>
                    <a:pt x="5946" y="5642"/>
                    <a:pt x="5937" y="5642"/>
                    <a:pt x="5958" y="5660"/>
                  </a:cubicBezTo>
                  <a:lnTo>
                    <a:pt x="5958" y="5669"/>
                  </a:lnTo>
                  <a:cubicBezTo>
                    <a:pt x="5902" y="5625"/>
                    <a:pt x="5840" y="5586"/>
                    <a:pt x="5782" y="5548"/>
                  </a:cubicBezTo>
                  <a:cubicBezTo>
                    <a:pt x="5705" y="5490"/>
                    <a:pt x="5620" y="5446"/>
                    <a:pt x="5526" y="5422"/>
                  </a:cubicBezTo>
                  <a:cubicBezTo>
                    <a:pt x="5515" y="5422"/>
                    <a:pt x="5493" y="5416"/>
                    <a:pt x="5475" y="5416"/>
                  </a:cubicBezTo>
                  <a:cubicBezTo>
                    <a:pt x="5461" y="5416"/>
                    <a:pt x="5448" y="5420"/>
                    <a:pt x="5444" y="5434"/>
                  </a:cubicBezTo>
                  <a:cubicBezTo>
                    <a:pt x="5438" y="5466"/>
                    <a:pt x="5471" y="5501"/>
                    <a:pt x="5488" y="5522"/>
                  </a:cubicBezTo>
                  <a:cubicBezTo>
                    <a:pt x="5550" y="5583"/>
                    <a:pt x="5629" y="5622"/>
                    <a:pt x="5714" y="5639"/>
                  </a:cubicBezTo>
                  <a:cubicBezTo>
                    <a:pt x="5790" y="5660"/>
                    <a:pt x="5864" y="5689"/>
                    <a:pt x="5940" y="5715"/>
                  </a:cubicBezTo>
                  <a:lnTo>
                    <a:pt x="5705" y="5692"/>
                  </a:lnTo>
                  <a:cubicBezTo>
                    <a:pt x="5683" y="5688"/>
                    <a:pt x="5661" y="5685"/>
                    <a:pt x="5638" y="5685"/>
                  </a:cubicBezTo>
                  <a:cubicBezTo>
                    <a:pt x="5615" y="5685"/>
                    <a:pt x="5592" y="5688"/>
                    <a:pt x="5570" y="5692"/>
                  </a:cubicBezTo>
                  <a:cubicBezTo>
                    <a:pt x="5529" y="5704"/>
                    <a:pt x="5491" y="5721"/>
                    <a:pt x="5453" y="5745"/>
                  </a:cubicBezTo>
                  <a:cubicBezTo>
                    <a:pt x="5430" y="5759"/>
                    <a:pt x="5389" y="5783"/>
                    <a:pt x="5386" y="5818"/>
                  </a:cubicBezTo>
                  <a:cubicBezTo>
                    <a:pt x="5386" y="5853"/>
                    <a:pt x="5415" y="5856"/>
                    <a:pt x="5438" y="5859"/>
                  </a:cubicBezTo>
                  <a:cubicBezTo>
                    <a:pt x="5454" y="5860"/>
                    <a:pt x="5470" y="5861"/>
                    <a:pt x="5486" y="5861"/>
                  </a:cubicBezTo>
                  <a:cubicBezTo>
                    <a:pt x="5568" y="5861"/>
                    <a:pt x="5650" y="5848"/>
                    <a:pt x="5729" y="5821"/>
                  </a:cubicBezTo>
                  <a:cubicBezTo>
                    <a:pt x="5802" y="5803"/>
                    <a:pt x="5875" y="5777"/>
                    <a:pt x="5949" y="5748"/>
                  </a:cubicBezTo>
                  <a:lnTo>
                    <a:pt x="5949" y="5748"/>
                  </a:lnTo>
                  <a:cubicBezTo>
                    <a:pt x="5887" y="5786"/>
                    <a:pt x="5829" y="5833"/>
                    <a:pt x="5770" y="5874"/>
                  </a:cubicBezTo>
                  <a:cubicBezTo>
                    <a:pt x="5732" y="5903"/>
                    <a:pt x="5694" y="5933"/>
                    <a:pt x="5658" y="5965"/>
                  </a:cubicBezTo>
                  <a:cubicBezTo>
                    <a:pt x="5626" y="6000"/>
                    <a:pt x="5600" y="6041"/>
                    <a:pt x="5576" y="6082"/>
                  </a:cubicBezTo>
                  <a:cubicBezTo>
                    <a:pt x="5562" y="6114"/>
                    <a:pt x="5532" y="6161"/>
                    <a:pt x="5547" y="6199"/>
                  </a:cubicBezTo>
                  <a:cubicBezTo>
                    <a:pt x="5552" y="6212"/>
                    <a:pt x="5559" y="6216"/>
                    <a:pt x="5567" y="6216"/>
                  </a:cubicBezTo>
                  <a:cubicBezTo>
                    <a:pt x="5584" y="6216"/>
                    <a:pt x="5605" y="6197"/>
                    <a:pt x="5617" y="6191"/>
                  </a:cubicBezTo>
                  <a:cubicBezTo>
                    <a:pt x="5653" y="6170"/>
                    <a:pt x="5688" y="6144"/>
                    <a:pt x="5717" y="6114"/>
                  </a:cubicBezTo>
                  <a:cubicBezTo>
                    <a:pt x="5752" y="6082"/>
                    <a:pt x="5788" y="6047"/>
                    <a:pt x="5820" y="6009"/>
                  </a:cubicBezTo>
                  <a:cubicBezTo>
                    <a:pt x="5881" y="5935"/>
                    <a:pt x="5934" y="5859"/>
                    <a:pt x="5981" y="5774"/>
                  </a:cubicBezTo>
                  <a:lnTo>
                    <a:pt x="5981" y="5774"/>
                  </a:lnTo>
                  <a:cubicBezTo>
                    <a:pt x="5972" y="5801"/>
                    <a:pt x="5955" y="5827"/>
                    <a:pt x="5943" y="5853"/>
                  </a:cubicBezTo>
                  <a:cubicBezTo>
                    <a:pt x="5914" y="5903"/>
                    <a:pt x="5893" y="5959"/>
                    <a:pt x="5878" y="6015"/>
                  </a:cubicBezTo>
                  <a:cubicBezTo>
                    <a:pt x="5852" y="6094"/>
                    <a:pt x="5843" y="6176"/>
                    <a:pt x="5849" y="6261"/>
                  </a:cubicBezTo>
                  <a:cubicBezTo>
                    <a:pt x="5849" y="6293"/>
                    <a:pt x="5849" y="6361"/>
                    <a:pt x="5884" y="6378"/>
                  </a:cubicBezTo>
                  <a:cubicBezTo>
                    <a:pt x="5890" y="6381"/>
                    <a:pt x="5896" y="6383"/>
                    <a:pt x="5901" y="6383"/>
                  </a:cubicBezTo>
                  <a:cubicBezTo>
                    <a:pt x="5927" y="6383"/>
                    <a:pt x="5945" y="6351"/>
                    <a:pt x="5958" y="6331"/>
                  </a:cubicBezTo>
                  <a:cubicBezTo>
                    <a:pt x="6007" y="6249"/>
                    <a:pt x="6034" y="6155"/>
                    <a:pt x="6034" y="6059"/>
                  </a:cubicBezTo>
                  <a:lnTo>
                    <a:pt x="6034" y="5906"/>
                  </a:lnTo>
                  <a:lnTo>
                    <a:pt x="6034" y="5798"/>
                  </a:lnTo>
                  <a:lnTo>
                    <a:pt x="6057" y="5798"/>
                  </a:lnTo>
                  <a:cubicBezTo>
                    <a:pt x="6072" y="5865"/>
                    <a:pt x="6078" y="5935"/>
                    <a:pt x="6090" y="6006"/>
                  </a:cubicBezTo>
                  <a:cubicBezTo>
                    <a:pt x="6101" y="6097"/>
                    <a:pt x="6139" y="6185"/>
                    <a:pt x="6192" y="6261"/>
                  </a:cubicBezTo>
                  <a:cubicBezTo>
                    <a:pt x="6216" y="6299"/>
                    <a:pt x="6251" y="6328"/>
                    <a:pt x="6292" y="6346"/>
                  </a:cubicBezTo>
                  <a:cubicBezTo>
                    <a:pt x="6297" y="6348"/>
                    <a:pt x="6301" y="6349"/>
                    <a:pt x="6305" y="6349"/>
                  </a:cubicBezTo>
                  <a:cubicBezTo>
                    <a:pt x="6331" y="6349"/>
                    <a:pt x="6333" y="6310"/>
                    <a:pt x="6330" y="6287"/>
                  </a:cubicBezTo>
                  <a:cubicBezTo>
                    <a:pt x="6321" y="6191"/>
                    <a:pt x="6295" y="6097"/>
                    <a:pt x="6251" y="6009"/>
                  </a:cubicBezTo>
                  <a:cubicBezTo>
                    <a:pt x="6219" y="5956"/>
                    <a:pt x="6183" y="5909"/>
                    <a:pt x="6145" y="5859"/>
                  </a:cubicBezTo>
                  <a:cubicBezTo>
                    <a:pt x="6128" y="5833"/>
                    <a:pt x="6107" y="5806"/>
                    <a:pt x="6087" y="5780"/>
                  </a:cubicBezTo>
                  <a:cubicBezTo>
                    <a:pt x="6090" y="5777"/>
                    <a:pt x="6093" y="5771"/>
                    <a:pt x="6095" y="5768"/>
                  </a:cubicBezTo>
                  <a:cubicBezTo>
                    <a:pt x="6157" y="5812"/>
                    <a:pt x="6219" y="5859"/>
                    <a:pt x="6283" y="5900"/>
                  </a:cubicBezTo>
                  <a:cubicBezTo>
                    <a:pt x="6359" y="5956"/>
                    <a:pt x="6447" y="6000"/>
                    <a:pt x="6538" y="6026"/>
                  </a:cubicBezTo>
                  <a:cubicBezTo>
                    <a:pt x="6552" y="6030"/>
                    <a:pt x="6569" y="6034"/>
                    <a:pt x="6587" y="6034"/>
                  </a:cubicBezTo>
                  <a:cubicBezTo>
                    <a:pt x="6609" y="6034"/>
                    <a:pt x="6630" y="6028"/>
                    <a:pt x="6641" y="6009"/>
                  </a:cubicBezTo>
                  <a:cubicBezTo>
                    <a:pt x="6659" y="5977"/>
                    <a:pt x="6618" y="5947"/>
                    <a:pt x="6600" y="5927"/>
                  </a:cubicBezTo>
                  <a:cubicBezTo>
                    <a:pt x="6533" y="5865"/>
                    <a:pt x="6453" y="5818"/>
                    <a:pt x="6365" y="5792"/>
                  </a:cubicBezTo>
                  <a:cubicBezTo>
                    <a:pt x="6283" y="5765"/>
                    <a:pt x="6201" y="5745"/>
                    <a:pt x="6116" y="5736"/>
                  </a:cubicBezTo>
                  <a:cubicBezTo>
                    <a:pt x="6116" y="5730"/>
                    <a:pt x="6116" y="5724"/>
                    <a:pt x="6116" y="5718"/>
                  </a:cubicBezTo>
                  <a:lnTo>
                    <a:pt x="6383" y="5701"/>
                  </a:lnTo>
                  <a:lnTo>
                    <a:pt x="6544" y="5689"/>
                  </a:lnTo>
                  <a:cubicBezTo>
                    <a:pt x="6582" y="5689"/>
                    <a:pt x="6621" y="5680"/>
                    <a:pt x="6653" y="5660"/>
                  </a:cubicBezTo>
                  <a:cubicBezTo>
                    <a:pt x="6679" y="5645"/>
                    <a:pt x="6709" y="5616"/>
                    <a:pt x="6697" y="5581"/>
                  </a:cubicBezTo>
                  <a:cubicBezTo>
                    <a:pt x="6685" y="5545"/>
                    <a:pt x="6641" y="5528"/>
                    <a:pt x="6612" y="5525"/>
                  </a:cubicBezTo>
                  <a:cubicBezTo>
                    <a:pt x="6588" y="5520"/>
                    <a:pt x="6564" y="5518"/>
                    <a:pt x="6540" y="5518"/>
                  </a:cubicBezTo>
                  <a:cubicBezTo>
                    <a:pt x="6516" y="5518"/>
                    <a:pt x="6491" y="5520"/>
                    <a:pt x="6468" y="5525"/>
                  </a:cubicBezTo>
                  <a:cubicBezTo>
                    <a:pt x="6421" y="5528"/>
                    <a:pt x="6374" y="5537"/>
                    <a:pt x="6330" y="5551"/>
                  </a:cubicBezTo>
                  <a:cubicBezTo>
                    <a:pt x="6257" y="5578"/>
                    <a:pt x="6186" y="5613"/>
                    <a:pt x="6122" y="5660"/>
                  </a:cubicBezTo>
                  <a:lnTo>
                    <a:pt x="6101" y="5671"/>
                  </a:lnTo>
                  <a:cubicBezTo>
                    <a:pt x="6101" y="5666"/>
                    <a:pt x="6098" y="5663"/>
                    <a:pt x="6093" y="5657"/>
                  </a:cubicBezTo>
                  <a:lnTo>
                    <a:pt x="6160" y="5616"/>
                  </a:lnTo>
                  <a:lnTo>
                    <a:pt x="6292" y="5528"/>
                  </a:lnTo>
                  <a:cubicBezTo>
                    <a:pt x="6374" y="5484"/>
                    <a:pt x="6442" y="5419"/>
                    <a:pt x="6489" y="5340"/>
                  </a:cubicBezTo>
                  <a:cubicBezTo>
                    <a:pt x="6500" y="5319"/>
                    <a:pt x="6521" y="5278"/>
                    <a:pt x="6500" y="5258"/>
                  </a:cubicBezTo>
                  <a:cubicBezTo>
                    <a:pt x="6493" y="5251"/>
                    <a:pt x="6483" y="5248"/>
                    <a:pt x="6472" y="5248"/>
                  </a:cubicBezTo>
                  <a:cubicBezTo>
                    <a:pt x="6448" y="5248"/>
                    <a:pt x="6419" y="5262"/>
                    <a:pt x="6401" y="5270"/>
                  </a:cubicBezTo>
                  <a:cubicBezTo>
                    <a:pt x="6321" y="5302"/>
                    <a:pt x="6251" y="5358"/>
                    <a:pt x="6204" y="5431"/>
                  </a:cubicBezTo>
                  <a:cubicBezTo>
                    <a:pt x="6154" y="5498"/>
                    <a:pt x="6110" y="5569"/>
                    <a:pt x="6069" y="5639"/>
                  </a:cubicBezTo>
                  <a:lnTo>
                    <a:pt x="6051" y="5630"/>
                  </a:lnTo>
                  <a:cubicBezTo>
                    <a:pt x="6075" y="5554"/>
                    <a:pt x="6098" y="5478"/>
                    <a:pt x="6113" y="5402"/>
                  </a:cubicBezTo>
                  <a:cubicBezTo>
                    <a:pt x="6125" y="5349"/>
                    <a:pt x="6134" y="5299"/>
                    <a:pt x="6137" y="5246"/>
                  </a:cubicBezTo>
                  <a:cubicBezTo>
                    <a:pt x="6139" y="5199"/>
                    <a:pt x="6137" y="5152"/>
                    <a:pt x="6125" y="5108"/>
                  </a:cubicBezTo>
                  <a:cubicBezTo>
                    <a:pt x="6117" y="5089"/>
                    <a:pt x="6106" y="5081"/>
                    <a:pt x="6095" y="5081"/>
                  </a:cubicBezTo>
                  <a:close/>
                  <a:moveTo>
                    <a:pt x="8354" y="5921"/>
                  </a:moveTo>
                  <a:lnTo>
                    <a:pt x="8354" y="5921"/>
                  </a:lnTo>
                  <a:cubicBezTo>
                    <a:pt x="8363" y="5979"/>
                    <a:pt x="8380" y="6032"/>
                    <a:pt x="8413" y="6085"/>
                  </a:cubicBezTo>
                  <a:cubicBezTo>
                    <a:pt x="8442" y="6144"/>
                    <a:pt x="8466" y="6202"/>
                    <a:pt x="8492" y="6258"/>
                  </a:cubicBezTo>
                  <a:cubicBezTo>
                    <a:pt x="8451" y="6211"/>
                    <a:pt x="8416" y="6158"/>
                    <a:pt x="8375" y="6108"/>
                  </a:cubicBezTo>
                  <a:cubicBezTo>
                    <a:pt x="8351" y="6079"/>
                    <a:pt x="8325" y="6053"/>
                    <a:pt x="8295" y="6032"/>
                  </a:cubicBezTo>
                  <a:cubicBezTo>
                    <a:pt x="8266" y="6015"/>
                    <a:pt x="8231" y="6000"/>
                    <a:pt x="8199" y="5991"/>
                  </a:cubicBezTo>
                  <a:cubicBezTo>
                    <a:pt x="8183" y="5991"/>
                    <a:pt x="8161" y="5983"/>
                    <a:pt x="8142" y="5983"/>
                  </a:cubicBezTo>
                  <a:cubicBezTo>
                    <a:pt x="8132" y="5983"/>
                    <a:pt x="8123" y="5985"/>
                    <a:pt x="8116" y="5991"/>
                  </a:cubicBezTo>
                  <a:cubicBezTo>
                    <a:pt x="8093" y="6012"/>
                    <a:pt x="8108" y="6029"/>
                    <a:pt x="8116" y="6047"/>
                  </a:cubicBezTo>
                  <a:cubicBezTo>
                    <a:pt x="8166" y="6108"/>
                    <a:pt x="8231" y="6158"/>
                    <a:pt x="8301" y="6196"/>
                  </a:cubicBezTo>
                  <a:cubicBezTo>
                    <a:pt x="8357" y="6229"/>
                    <a:pt x="8413" y="6261"/>
                    <a:pt x="8463" y="6287"/>
                  </a:cubicBezTo>
                  <a:cubicBezTo>
                    <a:pt x="8407" y="6273"/>
                    <a:pt x="8348" y="6264"/>
                    <a:pt x="8290" y="6255"/>
                  </a:cubicBezTo>
                  <a:cubicBezTo>
                    <a:pt x="8251" y="6246"/>
                    <a:pt x="8210" y="6240"/>
                    <a:pt x="8172" y="6238"/>
                  </a:cubicBezTo>
                  <a:cubicBezTo>
                    <a:pt x="8134" y="6240"/>
                    <a:pt x="8093" y="6246"/>
                    <a:pt x="8055" y="6255"/>
                  </a:cubicBezTo>
                  <a:cubicBezTo>
                    <a:pt x="8028" y="6264"/>
                    <a:pt x="7982" y="6276"/>
                    <a:pt x="7967" y="6305"/>
                  </a:cubicBezTo>
                  <a:cubicBezTo>
                    <a:pt x="7952" y="6334"/>
                    <a:pt x="7996" y="6337"/>
                    <a:pt x="8014" y="6340"/>
                  </a:cubicBezTo>
                  <a:cubicBezTo>
                    <a:pt x="8046" y="6352"/>
                    <a:pt x="8081" y="6355"/>
                    <a:pt x="8116" y="6358"/>
                  </a:cubicBezTo>
                  <a:cubicBezTo>
                    <a:pt x="8136" y="6359"/>
                    <a:pt x="8155" y="6360"/>
                    <a:pt x="8175" y="6360"/>
                  </a:cubicBezTo>
                  <a:cubicBezTo>
                    <a:pt x="8195" y="6360"/>
                    <a:pt x="8215" y="6359"/>
                    <a:pt x="8234" y="6358"/>
                  </a:cubicBezTo>
                  <a:cubicBezTo>
                    <a:pt x="8310" y="6352"/>
                    <a:pt x="8389" y="6337"/>
                    <a:pt x="8463" y="6317"/>
                  </a:cubicBezTo>
                  <a:lnTo>
                    <a:pt x="8463" y="6317"/>
                  </a:lnTo>
                  <a:cubicBezTo>
                    <a:pt x="8442" y="6326"/>
                    <a:pt x="8419" y="6331"/>
                    <a:pt x="8395" y="6337"/>
                  </a:cubicBezTo>
                  <a:cubicBezTo>
                    <a:pt x="8351" y="6346"/>
                    <a:pt x="8307" y="6364"/>
                    <a:pt x="8266" y="6387"/>
                  </a:cubicBezTo>
                  <a:cubicBezTo>
                    <a:pt x="8204" y="6416"/>
                    <a:pt x="8149" y="6458"/>
                    <a:pt x="8105" y="6507"/>
                  </a:cubicBezTo>
                  <a:cubicBezTo>
                    <a:pt x="8087" y="6525"/>
                    <a:pt x="8046" y="6566"/>
                    <a:pt x="8055" y="6595"/>
                  </a:cubicBezTo>
                  <a:cubicBezTo>
                    <a:pt x="8060" y="6613"/>
                    <a:pt x="8076" y="6618"/>
                    <a:pt x="8092" y="6618"/>
                  </a:cubicBezTo>
                  <a:cubicBezTo>
                    <a:pt x="8103" y="6618"/>
                    <a:pt x="8114" y="6615"/>
                    <a:pt x="8122" y="6613"/>
                  </a:cubicBezTo>
                  <a:cubicBezTo>
                    <a:pt x="8202" y="6595"/>
                    <a:pt x="8272" y="6557"/>
                    <a:pt x="8331" y="6504"/>
                  </a:cubicBezTo>
                  <a:cubicBezTo>
                    <a:pt x="8363" y="6478"/>
                    <a:pt x="8392" y="6449"/>
                    <a:pt x="8419" y="6416"/>
                  </a:cubicBezTo>
                  <a:cubicBezTo>
                    <a:pt x="8442" y="6396"/>
                    <a:pt x="8463" y="6378"/>
                    <a:pt x="8486" y="6355"/>
                  </a:cubicBezTo>
                  <a:lnTo>
                    <a:pt x="8498" y="6355"/>
                  </a:lnTo>
                  <a:cubicBezTo>
                    <a:pt x="8466" y="6402"/>
                    <a:pt x="8427" y="6446"/>
                    <a:pt x="8392" y="6496"/>
                  </a:cubicBezTo>
                  <a:cubicBezTo>
                    <a:pt x="8345" y="6554"/>
                    <a:pt x="8313" y="6625"/>
                    <a:pt x="8298" y="6701"/>
                  </a:cubicBezTo>
                  <a:cubicBezTo>
                    <a:pt x="8287" y="6736"/>
                    <a:pt x="8287" y="6771"/>
                    <a:pt x="8298" y="6807"/>
                  </a:cubicBezTo>
                  <a:cubicBezTo>
                    <a:pt x="8304" y="6818"/>
                    <a:pt x="8310" y="6823"/>
                    <a:pt x="8318" y="6823"/>
                  </a:cubicBezTo>
                  <a:cubicBezTo>
                    <a:pt x="8331" y="6823"/>
                    <a:pt x="8345" y="6809"/>
                    <a:pt x="8354" y="6798"/>
                  </a:cubicBezTo>
                  <a:cubicBezTo>
                    <a:pt x="8407" y="6736"/>
                    <a:pt x="8448" y="6669"/>
                    <a:pt x="8477" y="6592"/>
                  </a:cubicBezTo>
                  <a:cubicBezTo>
                    <a:pt x="8489" y="6546"/>
                    <a:pt x="8498" y="6496"/>
                    <a:pt x="8507" y="6446"/>
                  </a:cubicBezTo>
                  <a:cubicBezTo>
                    <a:pt x="8507" y="6419"/>
                    <a:pt x="8515" y="6393"/>
                    <a:pt x="8518" y="6364"/>
                  </a:cubicBezTo>
                  <a:lnTo>
                    <a:pt x="8533" y="6364"/>
                  </a:lnTo>
                  <a:cubicBezTo>
                    <a:pt x="8533" y="6425"/>
                    <a:pt x="8548" y="6487"/>
                    <a:pt x="8559" y="6548"/>
                  </a:cubicBezTo>
                  <a:cubicBezTo>
                    <a:pt x="8568" y="6625"/>
                    <a:pt x="8592" y="6701"/>
                    <a:pt x="8627" y="6771"/>
                  </a:cubicBezTo>
                  <a:cubicBezTo>
                    <a:pt x="8640" y="6793"/>
                    <a:pt x="8662" y="6825"/>
                    <a:pt x="8688" y="6825"/>
                  </a:cubicBezTo>
                  <a:cubicBezTo>
                    <a:pt x="8690" y="6825"/>
                    <a:pt x="8692" y="6825"/>
                    <a:pt x="8694" y="6824"/>
                  </a:cubicBezTo>
                  <a:cubicBezTo>
                    <a:pt x="8706" y="6821"/>
                    <a:pt x="8712" y="6812"/>
                    <a:pt x="8715" y="6804"/>
                  </a:cubicBezTo>
                  <a:cubicBezTo>
                    <a:pt x="8677" y="6680"/>
                    <a:pt x="8624" y="6540"/>
                    <a:pt x="8556" y="6375"/>
                  </a:cubicBezTo>
                  <a:lnTo>
                    <a:pt x="8536" y="6331"/>
                  </a:lnTo>
                  <a:cubicBezTo>
                    <a:pt x="8527" y="6305"/>
                    <a:pt x="8512" y="6276"/>
                    <a:pt x="8501" y="6246"/>
                  </a:cubicBezTo>
                  <a:cubicBezTo>
                    <a:pt x="8454" y="6138"/>
                    <a:pt x="8404" y="6029"/>
                    <a:pt x="8354" y="5921"/>
                  </a:cubicBezTo>
                  <a:close/>
                  <a:moveTo>
                    <a:pt x="634" y="7547"/>
                  </a:moveTo>
                  <a:cubicBezTo>
                    <a:pt x="615" y="7547"/>
                    <a:pt x="597" y="7549"/>
                    <a:pt x="578" y="7552"/>
                  </a:cubicBezTo>
                  <a:cubicBezTo>
                    <a:pt x="514" y="7560"/>
                    <a:pt x="446" y="7575"/>
                    <a:pt x="379" y="7590"/>
                  </a:cubicBezTo>
                  <a:lnTo>
                    <a:pt x="335" y="7601"/>
                  </a:lnTo>
                  <a:lnTo>
                    <a:pt x="285" y="7616"/>
                  </a:lnTo>
                  <a:cubicBezTo>
                    <a:pt x="270" y="7616"/>
                    <a:pt x="258" y="7622"/>
                    <a:pt x="244" y="7625"/>
                  </a:cubicBezTo>
                  <a:lnTo>
                    <a:pt x="176" y="7643"/>
                  </a:lnTo>
                  <a:cubicBezTo>
                    <a:pt x="132" y="7654"/>
                    <a:pt x="88" y="7672"/>
                    <a:pt x="47" y="7692"/>
                  </a:cubicBezTo>
                  <a:lnTo>
                    <a:pt x="0" y="7722"/>
                  </a:lnTo>
                  <a:lnTo>
                    <a:pt x="77" y="7839"/>
                  </a:lnTo>
                  <a:lnTo>
                    <a:pt x="112" y="7810"/>
                  </a:lnTo>
                  <a:cubicBezTo>
                    <a:pt x="144" y="7783"/>
                    <a:pt x="173" y="7754"/>
                    <a:pt x="200" y="7722"/>
                  </a:cubicBezTo>
                  <a:cubicBezTo>
                    <a:pt x="223" y="7701"/>
                    <a:pt x="247" y="7681"/>
                    <a:pt x="264" y="7660"/>
                  </a:cubicBezTo>
                  <a:lnTo>
                    <a:pt x="279" y="7669"/>
                  </a:lnTo>
                  <a:cubicBezTo>
                    <a:pt x="250" y="7719"/>
                    <a:pt x="209" y="7763"/>
                    <a:pt x="173" y="7810"/>
                  </a:cubicBezTo>
                  <a:cubicBezTo>
                    <a:pt x="150" y="7839"/>
                    <a:pt x="132" y="7868"/>
                    <a:pt x="118" y="7904"/>
                  </a:cubicBezTo>
                  <a:lnTo>
                    <a:pt x="200" y="8030"/>
                  </a:lnTo>
                  <a:cubicBezTo>
                    <a:pt x="226" y="7992"/>
                    <a:pt x="250" y="7951"/>
                    <a:pt x="261" y="7907"/>
                  </a:cubicBezTo>
                  <a:cubicBezTo>
                    <a:pt x="276" y="7857"/>
                    <a:pt x="285" y="7807"/>
                    <a:pt x="291" y="7760"/>
                  </a:cubicBezTo>
                  <a:cubicBezTo>
                    <a:pt x="291" y="7731"/>
                    <a:pt x="302" y="7704"/>
                    <a:pt x="305" y="7675"/>
                  </a:cubicBezTo>
                  <a:lnTo>
                    <a:pt x="320" y="7675"/>
                  </a:lnTo>
                  <a:cubicBezTo>
                    <a:pt x="320" y="7739"/>
                    <a:pt x="335" y="7801"/>
                    <a:pt x="346" y="7860"/>
                  </a:cubicBezTo>
                  <a:cubicBezTo>
                    <a:pt x="355" y="7939"/>
                    <a:pt x="379" y="8015"/>
                    <a:pt x="414" y="8085"/>
                  </a:cubicBezTo>
                  <a:cubicBezTo>
                    <a:pt x="424" y="8104"/>
                    <a:pt x="447" y="8137"/>
                    <a:pt x="473" y="8137"/>
                  </a:cubicBezTo>
                  <a:cubicBezTo>
                    <a:pt x="475" y="8137"/>
                    <a:pt x="478" y="8136"/>
                    <a:pt x="481" y="8135"/>
                  </a:cubicBezTo>
                  <a:cubicBezTo>
                    <a:pt x="511" y="8129"/>
                    <a:pt x="508" y="8088"/>
                    <a:pt x="508" y="8065"/>
                  </a:cubicBezTo>
                  <a:cubicBezTo>
                    <a:pt x="508" y="7989"/>
                    <a:pt x="487" y="7915"/>
                    <a:pt x="455" y="7848"/>
                  </a:cubicBezTo>
                  <a:cubicBezTo>
                    <a:pt x="426" y="7783"/>
                    <a:pt x="390" y="7725"/>
                    <a:pt x="349" y="7669"/>
                  </a:cubicBezTo>
                  <a:lnTo>
                    <a:pt x="358" y="7669"/>
                  </a:lnTo>
                  <a:cubicBezTo>
                    <a:pt x="414" y="7716"/>
                    <a:pt x="467" y="7766"/>
                    <a:pt x="522" y="7816"/>
                  </a:cubicBezTo>
                  <a:lnTo>
                    <a:pt x="619" y="7901"/>
                  </a:lnTo>
                  <a:cubicBezTo>
                    <a:pt x="640" y="7924"/>
                    <a:pt x="666" y="7942"/>
                    <a:pt x="695" y="7951"/>
                  </a:cubicBezTo>
                  <a:cubicBezTo>
                    <a:pt x="722" y="7951"/>
                    <a:pt x="754" y="7951"/>
                    <a:pt x="769" y="7930"/>
                  </a:cubicBezTo>
                  <a:cubicBezTo>
                    <a:pt x="781" y="7912"/>
                    <a:pt x="769" y="7877"/>
                    <a:pt x="754" y="7854"/>
                  </a:cubicBezTo>
                  <a:cubicBezTo>
                    <a:pt x="731" y="7821"/>
                    <a:pt x="704" y="7792"/>
                    <a:pt x="675" y="7769"/>
                  </a:cubicBezTo>
                  <a:cubicBezTo>
                    <a:pt x="646" y="7742"/>
                    <a:pt x="616" y="7719"/>
                    <a:pt x="581" y="7701"/>
                  </a:cubicBezTo>
                  <a:cubicBezTo>
                    <a:pt x="525" y="7672"/>
                    <a:pt x="464" y="7651"/>
                    <a:pt x="399" y="7640"/>
                  </a:cubicBezTo>
                  <a:lnTo>
                    <a:pt x="382" y="7640"/>
                  </a:lnTo>
                  <a:lnTo>
                    <a:pt x="382" y="7628"/>
                  </a:lnTo>
                  <a:lnTo>
                    <a:pt x="443" y="7643"/>
                  </a:lnTo>
                  <a:lnTo>
                    <a:pt x="572" y="7672"/>
                  </a:lnTo>
                  <a:cubicBezTo>
                    <a:pt x="614" y="7686"/>
                    <a:pt x="659" y="7693"/>
                    <a:pt x="705" y="7693"/>
                  </a:cubicBezTo>
                  <a:cubicBezTo>
                    <a:pt x="735" y="7693"/>
                    <a:pt x="766" y="7690"/>
                    <a:pt x="795" y="7684"/>
                  </a:cubicBezTo>
                  <a:cubicBezTo>
                    <a:pt x="813" y="7684"/>
                    <a:pt x="848" y="7666"/>
                    <a:pt x="851" y="7643"/>
                  </a:cubicBezTo>
                  <a:cubicBezTo>
                    <a:pt x="851" y="7616"/>
                    <a:pt x="813" y="7596"/>
                    <a:pt x="783" y="7587"/>
                  </a:cubicBezTo>
                  <a:lnTo>
                    <a:pt x="783" y="7578"/>
                  </a:lnTo>
                  <a:cubicBezTo>
                    <a:pt x="736" y="7559"/>
                    <a:pt x="685" y="7547"/>
                    <a:pt x="634" y="7547"/>
                  </a:cubicBezTo>
                  <a:close/>
                  <a:moveTo>
                    <a:pt x="4418" y="7268"/>
                  </a:moveTo>
                  <a:cubicBezTo>
                    <a:pt x="4415" y="7268"/>
                    <a:pt x="4412" y="7269"/>
                    <a:pt x="4409" y="7270"/>
                  </a:cubicBezTo>
                  <a:cubicBezTo>
                    <a:pt x="4385" y="7285"/>
                    <a:pt x="4382" y="7323"/>
                    <a:pt x="4380" y="7346"/>
                  </a:cubicBezTo>
                  <a:cubicBezTo>
                    <a:pt x="4380" y="7417"/>
                    <a:pt x="4400" y="7487"/>
                    <a:pt x="4441" y="7546"/>
                  </a:cubicBezTo>
                  <a:cubicBezTo>
                    <a:pt x="4470" y="7604"/>
                    <a:pt x="4494" y="7663"/>
                    <a:pt x="4520" y="7722"/>
                  </a:cubicBezTo>
                  <a:cubicBezTo>
                    <a:pt x="4479" y="7672"/>
                    <a:pt x="4444" y="7619"/>
                    <a:pt x="4403" y="7572"/>
                  </a:cubicBezTo>
                  <a:cubicBezTo>
                    <a:pt x="4380" y="7540"/>
                    <a:pt x="4353" y="7513"/>
                    <a:pt x="4321" y="7493"/>
                  </a:cubicBezTo>
                  <a:cubicBezTo>
                    <a:pt x="4292" y="7475"/>
                    <a:pt x="4259" y="7464"/>
                    <a:pt x="4224" y="7455"/>
                  </a:cubicBezTo>
                  <a:cubicBezTo>
                    <a:pt x="4208" y="7455"/>
                    <a:pt x="4188" y="7447"/>
                    <a:pt x="4168" y="7447"/>
                  </a:cubicBezTo>
                  <a:cubicBezTo>
                    <a:pt x="4159" y="7447"/>
                    <a:pt x="4150" y="7449"/>
                    <a:pt x="4142" y="7455"/>
                  </a:cubicBezTo>
                  <a:cubicBezTo>
                    <a:pt x="4119" y="7472"/>
                    <a:pt x="4142" y="7493"/>
                    <a:pt x="4142" y="7511"/>
                  </a:cubicBezTo>
                  <a:cubicBezTo>
                    <a:pt x="4195" y="7569"/>
                    <a:pt x="4259" y="7622"/>
                    <a:pt x="4330" y="7660"/>
                  </a:cubicBezTo>
                  <a:cubicBezTo>
                    <a:pt x="4382" y="7692"/>
                    <a:pt x="4435" y="7722"/>
                    <a:pt x="4491" y="7748"/>
                  </a:cubicBezTo>
                  <a:cubicBezTo>
                    <a:pt x="4435" y="7733"/>
                    <a:pt x="4377" y="7722"/>
                    <a:pt x="4315" y="7716"/>
                  </a:cubicBezTo>
                  <a:cubicBezTo>
                    <a:pt x="4277" y="7707"/>
                    <a:pt x="4239" y="7701"/>
                    <a:pt x="4201" y="7698"/>
                  </a:cubicBezTo>
                  <a:cubicBezTo>
                    <a:pt x="4163" y="7698"/>
                    <a:pt x="4121" y="7707"/>
                    <a:pt x="4083" y="7719"/>
                  </a:cubicBezTo>
                  <a:cubicBezTo>
                    <a:pt x="4057" y="7719"/>
                    <a:pt x="4010" y="7733"/>
                    <a:pt x="3998" y="7763"/>
                  </a:cubicBezTo>
                  <a:cubicBezTo>
                    <a:pt x="3984" y="7792"/>
                    <a:pt x="4028" y="7798"/>
                    <a:pt x="4042" y="7801"/>
                  </a:cubicBezTo>
                  <a:cubicBezTo>
                    <a:pt x="4075" y="7810"/>
                    <a:pt x="4110" y="7816"/>
                    <a:pt x="4145" y="7816"/>
                  </a:cubicBezTo>
                  <a:cubicBezTo>
                    <a:pt x="4164" y="7817"/>
                    <a:pt x="4184" y="7818"/>
                    <a:pt x="4204" y="7818"/>
                  </a:cubicBezTo>
                  <a:cubicBezTo>
                    <a:pt x="4224" y="7818"/>
                    <a:pt x="4245" y="7817"/>
                    <a:pt x="4265" y="7816"/>
                  </a:cubicBezTo>
                  <a:cubicBezTo>
                    <a:pt x="4341" y="7810"/>
                    <a:pt x="4418" y="7795"/>
                    <a:pt x="4494" y="7777"/>
                  </a:cubicBezTo>
                  <a:lnTo>
                    <a:pt x="4494" y="7777"/>
                  </a:lnTo>
                  <a:cubicBezTo>
                    <a:pt x="4470" y="7783"/>
                    <a:pt x="4450" y="7789"/>
                    <a:pt x="4426" y="7795"/>
                  </a:cubicBezTo>
                  <a:cubicBezTo>
                    <a:pt x="4382" y="7807"/>
                    <a:pt x="4338" y="7824"/>
                    <a:pt x="4297" y="7845"/>
                  </a:cubicBezTo>
                  <a:cubicBezTo>
                    <a:pt x="4236" y="7874"/>
                    <a:pt x="4183" y="7915"/>
                    <a:pt x="4136" y="7965"/>
                  </a:cubicBezTo>
                  <a:cubicBezTo>
                    <a:pt x="4119" y="7986"/>
                    <a:pt x="4077" y="8024"/>
                    <a:pt x="4086" y="8053"/>
                  </a:cubicBezTo>
                  <a:cubicBezTo>
                    <a:pt x="4093" y="8071"/>
                    <a:pt x="4107" y="8077"/>
                    <a:pt x="4122" y="8077"/>
                  </a:cubicBezTo>
                  <a:cubicBezTo>
                    <a:pt x="4134" y="8077"/>
                    <a:pt x="4146" y="8073"/>
                    <a:pt x="4157" y="8071"/>
                  </a:cubicBezTo>
                  <a:cubicBezTo>
                    <a:pt x="4233" y="8053"/>
                    <a:pt x="4303" y="8015"/>
                    <a:pt x="4362" y="7962"/>
                  </a:cubicBezTo>
                  <a:cubicBezTo>
                    <a:pt x="4403" y="7927"/>
                    <a:pt x="4412" y="7912"/>
                    <a:pt x="4453" y="7874"/>
                  </a:cubicBezTo>
                  <a:lnTo>
                    <a:pt x="4514" y="7813"/>
                  </a:lnTo>
                  <a:lnTo>
                    <a:pt x="4529" y="7821"/>
                  </a:lnTo>
                  <a:cubicBezTo>
                    <a:pt x="4500" y="7871"/>
                    <a:pt x="4459" y="7915"/>
                    <a:pt x="4424" y="7962"/>
                  </a:cubicBezTo>
                  <a:cubicBezTo>
                    <a:pt x="4377" y="8021"/>
                    <a:pt x="4344" y="8091"/>
                    <a:pt x="4330" y="8168"/>
                  </a:cubicBezTo>
                  <a:cubicBezTo>
                    <a:pt x="4318" y="8203"/>
                    <a:pt x="4318" y="8238"/>
                    <a:pt x="4330" y="8273"/>
                  </a:cubicBezTo>
                  <a:cubicBezTo>
                    <a:pt x="4334" y="8284"/>
                    <a:pt x="4341" y="8287"/>
                    <a:pt x="4347" y="8287"/>
                  </a:cubicBezTo>
                  <a:cubicBezTo>
                    <a:pt x="4362" y="8287"/>
                    <a:pt x="4378" y="8270"/>
                    <a:pt x="4388" y="8264"/>
                  </a:cubicBezTo>
                  <a:cubicBezTo>
                    <a:pt x="4441" y="8203"/>
                    <a:pt x="4482" y="8135"/>
                    <a:pt x="4509" y="8059"/>
                  </a:cubicBezTo>
                  <a:cubicBezTo>
                    <a:pt x="4520" y="8012"/>
                    <a:pt x="4532" y="7962"/>
                    <a:pt x="4538" y="7912"/>
                  </a:cubicBezTo>
                  <a:cubicBezTo>
                    <a:pt x="4538" y="7886"/>
                    <a:pt x="4547" y="7857"/>
                    <a:pt x="4550" y="7830"/>
                  </a:cubicBezTo>
                  <a:lnTo>
                    <a:pt x="4564" y="7830"/>
                  </a:lnTo>
                  <a:cubicBezTo>
                    <a:pt x="4564" y="7892"/>
                    <a:pt x="4579" y="7953"/>
                    <a:pt x="4591" y="8015"/>
                  </a:cubicBezTo>
                  <a:cubicBezTo>
                    <a:pt x="4602" y="8091"/>
                    <a:pt x="4626" y="8168"/>
                    <a:pt x="4661" y="8238"/>
                  </a:cubicBezTo>
                  <a:cubicBezTo>
                    <a:pt x="4672" y="8256"/>
                    <a:pt x="4692" y="8289"/>
                    <a:pt x="4719" y="8289"/>
                  </a:cubicBezTo>
                  <a:cubicBezTo>
                    <a:pt x="4722" y="8289"/>
                    <a:pt x="4725" y="8289"/>
                    <a:pt x="4729" y="8288"/>
                  </a:cubicBezTo>
                  <a:cubicBezTo>
                    <a:pt x="4758" y="8282"/>
                    <a:pt x="4755" y="8241"/>
                    <a:pt x="4755" y="8220"/>
                  </a:cubicBezTo>
                  <a:cubicBezTo>
                    <a:pt x="4755" y="8144"/>
                    <a:pt x="4737" y="8071"/>
                    <a:pt x="4702" y="8003"/>
                  </a:cubicBezTo>
                  <a:cubicBezTo>
                    <a:pt x="4673" y="7939"/>
                    <a:pt x="4638" y="7877"/>
                    <a:pt x="4597" y="7821"/>
                  </a:cubicBezTo>
                  <a:lnTo>
                    <a:pt x="4605" y="7821"/>
                  </a:lnTo>
                  <a:cubicBezTo>
                    <a:pt x="4661" y="7868"/>
                    <a:pt x="4714" y="7921"/>
                    <a:pt x="4770" y="7968"/>
                  </a:cubicBezTo>
                  <a:lnTo>
                    <a:pt x="4864" y="8056"/>
                  </a:lnTo>
                  <a:cubicBezTo>
                    <a:pt x="4887" y="8077"/>
                    <a:pt x="4913" y="8094"/>
                    <a:pt x="4943" y="8103"/>
                  </a:cubicBezTo>
                  <a:cubicBezTo>
                    <a:pt x="4951" y="8107"/>
                    <a:pt x="4959" y="8108"/>
                    <a:pt x="4967" y="8108"/>
                  </a:cubicBezTo>
                  <a:cubicBezTo>
                    <a:pt x="4986" y="8108"/>
                    <a:pt x="5004" y="8100"/>
                    <a:pt x="5016" y="8085"/>
                  </a:cubicBezTo>
                  <a:cubicBezTo>
                    <a:pt x="5025" y="8056"/>
                    <a:pt x="5019" y="8027"/>
                    <a:pt x="5001" y="8006"/>
                  </a:cubicBezTo>
                  <a:cubicBezTo>
                    <a:pt x="4978" y="7974"/>
                    <a:pt x="4952" y="7945"/>
                    <a:pt x="4922" y="7921"/>
                  </a:cubicBezTo>
                  <a:cubicBezTo>
                    <a:pt x="4893" y="7895"/>
                    <a:pt x="4861" y="7874"/>
                    <a:pt x="4828" y="7854"/>
                  </a:cubicBezTo>
                  <a:cubicBezTo>
                    <a:pt x="4770" y="7824"/>
                    <a:pt x="4708" y="7804"/>
                    <a:pt x="4646" y="7792"/>
                  </a:cubicBezTo>
                  <a:lnTo>
                    <a:pt x="4629" y="7792"/>
                  </a:lnTo>
                  <a:cubicBezTo>
                    <a:pt x="4629" y="7786"/>
                    <a:pt x="4629" y="7783"/>
                    <a:pt x="4629" y="7780"/>
                  </a:cubicBezTo>
                  <a:lnTo>
                    <a:pt x="4693" y="7795"/>
                  </a:lnTo>
                  <a:lnTo>
                    <a:pt x="4820" y="7824"/>
                  </a:lnTo>
                  <a:cubicBezTo>
                    <a:pt x="4862" y="7838"/>
                    <a:pt x="4907" y="7845"/>
                    <a:pt x="4952" y="7845"/>
                  </a:cubicBezTo>
                  <a:cubicBezTo>
                    <a:pt x="4982" y="7845"/>
                    <a:pt x="5013" y="7842"/>
                    <a:pt x="5042" y="7836"/>
                  </a:cubicBezTo>
                  <a:cubicBezTo>
                    <a:pt x="5060" y="7836"/>
                    <a:pt x="5095" y="7819"/>
                    <a:pt x="5098" y="7795"/>
                  </a:cubicBezTo>
                  <a:cubicBezTo>
                    <a:pt x="5098" y="7772"/>
                    <a:pt x="5045" y="7760"/>
                    <a:pt x="5016" y="7751"/>
                  </a:cubicBezTo>
                  <a:lnTo>
                    <a:pt x="5034" y="7751"/>
                  </a:lnTo>
                  <a:cubicBezTo>
                    <a:pt x="4988" y="7730"/>
                    <a:pt x="4937" y="7720"/>
                    <a:pt x="4886" y="7720"/>
                  </a:cubicBezTo>
                  <a:cubicBezTo>
                    <a:pt x="4866" y="7720"/>
                    <a:pt x="4846" y="7721"/>
                    <a:pt x="4825" y="7725"/>
                  </a:cubicBezTo>
                  <a:cubicBezTo>
                    <a:pt x="4758" y="7733"/>
                    <a:pt x="4693" y="7745"/>
                    <a:pt x="4626" y="7763"/>
                  </a:cubicBezTo>
                  <a:cubicBezTo>
                    <a:pt x="4629" y="7757"/>
                    <a:pt x="4629" y="7751"/>
                    <a:pt x="4626" y="7748"/>
                  </a:cubicBezTo>
                  <a:cubicBezTo>
                    <a:pt x="4685" y="7719"/>
                    <a:pt x="4743" y="7689"/>
                    <a:pt x="4799" y="7657"/>
                  </a:cubicBezTo>
                  <a:cubicBezTo>
                    <a:pt x="4837" y="7634"/>
                    <a:pt x="4872" y="7607"/>
                    <a:pt x="4905" y="7581"/>
                  </a:cubicBezTo>
                  <a:cubicBezTo>
                    <a:pt x="4934" y="7557"/>
                    <a:pt x="4960" y="7528"/>
                    <a:pt x="4981" y="7496"/>
                  </a:cubicBezTo>
                  <a:cubicBezTo>
                    <a:pt x="4996" y="7462"/>
                    <a:pt x="4971" y="7453"/>
                    <a:pt x="4939" y="7453"/>
                  </a:cubicBezTo>
                  <a:cubicBezTo>
                    <a:pt x="4907" y="7453"/>
                    <a:pt x="4868" y="7462"/>
                    <a:pt x="4855" y="7467"/>
                  </a:cubicBezTo>
                  <a:cubicBezTo>
                    <a:pt x="4781" y="7499"/>
                    <a:pt x="4720" y="7549"/>
                    <a:pt x="4676" y="7610"/>
                  </a:cubicBezTo>
                  <a:cubicBezTo>
                    <a:pt x="4646" y="7643"/>
                    <a:pt x="4623" y="7678"/>
                    <a:pt x="4597" y="7713"/>
                  </a:cubicBezTo>
                  <a:cubicBezTo>
                    <a:pt x="4620" y="7666"/>
                    <a:pt x="4641" y="7619"/>
                    <a:pt x="4658" y="7569"/>
                  </a:cubicBezTo>
                  <a:cubicBezTo>
                    <a:pt x="4685" y="7502"/>
                    <a:pt x="4696" y="7431"/>
                    <a:pt x="4696" y="7358"/>
                  </a:cubicBezTo>
                  <a:cubicBezTo>
                    <a:pt x="4696" y="7340"/>
                    <a:pt x="4696" y="7294"/>
                    <a:pt x="4667" y="7285"/>
                  </a:cubicBezTo>
                  <a:cubicBezTo>
                    <a:pt x="4663" y="7283"/>
                    <a:pt x="4659" y="7282"/>
                    <a:pt x="4655" y="7282"/>
                  </a:cubicBezTo>
                  <a:cubicBezTo>
                    <a:pt x="4632" y="7282"/>
                    <a:pt x="4616" y="7311"/>
                    <a:pt x="4608" y="7326"/>
                  </a:cubicBezTo>
                  <a:cubicBezTo>
                    <a:pt x="4573" y="7384"/>
                    <a:pt x="4558" y="7452"/>
                    <a:pt x="4556" y="7522"/>
                  </a:cubicBezTo>
                  <a:cubicBezTo>
                    <a:pt x="4556" y="7563"/>
                    <a:pt x="4567" y="7604"/>
                    <a:pt x="4567" y="7648"/>
                  </a:cubicBezTo>
                  <a:lnTo>
                    <a:pt x="4567" y="7707"/>
                  </a:lnTo>
                  <a:lnTo>
                    <a:pt x="4558" y="7707"/>
                  </a:lnTo>
                  <a:cubicBezTo>
                    <a:pt x="4558" y="7648"/>
                    <a:pt x="4541" y="7590"/>
                    <a:pt x="4529" y="7537"/>
                  </a:cubicBezTo>
                  <a:cubicBezTo>
                    <a:pt x="4523" y="7458"/>
                    <a:pt x="4500" y="7382"/>
                    <a:pt x="4462" y="7314"/>
                  </a:cubicBezTo>
                  <a:cubicBezTo>
                    <a:pt x="4454" y="7299"/>
                    <a:pt x="4437" y="7268"/>
                    <a:pt x="4418" y="7268"/>
                  </a:cubicBezTo>
                  <a:close/>
                  <a:moveTo>
                    <a:pt x="7343" y="7681"/>
                  </a:moveTo>
                  <a:cubicBezTo>
                    <a:pt x="7340" y="7681"/>
                    <a:pt x="7337" y="7682"/>
                    <a:pt x="7333" y="7684"/>
                  </a:cubicBezTo>
                  <a:cubicBezTo>
                    <a:pt x="7310" y="7695"/>
                    <a:pt x="7307" y="7739"/>
                    <a:pt x="7304" y="7760"/>
                  </a:cubicBezTo>
                  <a:cubicBezTo>
                    <a:pt x="7307" y="7830"/>
                    <a:pt x="7327" y="7901"/>
                    <a:pt x="7366" y="7959"/>
                  </a:cubicBezTo>
                  <a:cubicBezTo>
                    <a:pt x="7395" y="8015"/>
                    <a:pt x="7418" y="8077"/>
                    <a:pt x="7448" y="8135"/>
                  </a:cubicBezTo>
                  <a:cubicBezTo>
                    <a:pt x="7404" y="8085"/>
                    <a:pt x="7368" y="8033"/>
                    <a:pt x="7327" y="7986"/>
                  </a:cubicBezTo>
                  <a:cubicBezTo>
                    <a:pt x="7304" y="7956"/>
                    <a:pt x="7278" y="7930"/>
                    <a:pt x="7245" y="7907"/>
                  </a:cubicBezTo>
                  <a:cubicBezTo>
                    <a:pt x="7216" y="7892"/>
                    <a:pt x="7184" y="7877"/>
                    <a:pt x="7151" y="7868"/>
                  </a:cubicBezTo>
                  <a:cubicBezTo>
                    <a:pt x="7135" y="7865"/>
                    <a:pt x="7116" y="7859"/>
                    <a:pt x="7098" y="7859"/>
                  </a:cubicBezTo>
                  <a:cubicBezTo>
                    <a:pt x="7087" y="7859"/>
                    <a:pt x="7076" y="7862"/>
                    <a:pt x="7066" y="7868"/>
                  </a:cubicBezTo>
                  <a:cubicBezTo>
                    <a:pt x="7046" y="7889"/>
                    <a:pt x="7061" y="7909"/>
                    <a:pt x="7066" y="7924"/>
                  </a:cubicBezTo>
                  <a:cubicBezTo>
                    <a:pt x="7119" y="7986"/>
                    <a:pt x="7184" y="8036"/>
                    <a:pt x="7254" y="8074"/>
                  </a:cubicBezTo>
                  <a:cubicBezTo>
                    <a:pt x="7307" y="8106"/>
                    <a:pt x="7366" y="8138"/>
                    <a:pt x="7418" y="8165"/>
                  </a:cubicBezTo>
                  <a:cubicBezTo>
                    <a:pt x="7360" y="8150"/>
                    <a:pt x="7301" y="8141"/>
                    <a:pt x="7242" y="8129"/>
                  </a:cubicBezTo>
                  <a:cubicBezTo>
                    <a:pt x="7204" y="8121"/>
                    <a:pt x="7166" y="8118"/>
                    <a:pt x="7125" y="8115"/>
                  </a:cubicBezTo>
                  <a:cubicBezTo>
                    <a:pt x="7087" y="8118"/>
                    <a:pt x="7046" y="8124"/>
                    <a:pt x="7008" y="8132"/>
                  </a:cubicBezTo>
                  <a:cubicBezTo>
                    <a:pt x="6981" y="8141"/>
                    <a:pt x="6934" y="8150"/>
                    <a:pt x="6923" y="8179"/>
                  </a:cubicBezTo>
                  <a:cubicBezTo>
                    <a:pt x="6911" y="8209"/>
                    <a:pt x="6952" y="8215"/>
                    <a:pt x="6967" y="8217"/>
                  </a:cubicBezTo>
                  <a:cubicBezTo>
                    <a:pt x="6999" y="8229"/>
                    <a:pt x="7034" y="8232"/>
                    <a:pt x="7069" y="8232"/>
                  </a:cubicBezTo>
                  <a:cubicBezTo>
                    <a:pt x="7090" y="8234"/>
                    <a:pt x="7110" y="8234"/>
                    <a:pt x="7129" y="8234"/>
                  </a:cubicBezTo>
                  <a:cubicBezTo>
                    <a:pt x="7149" y="8234"/>
                    <a:pt x="7169" y="8234"/>
                    <a:pt x="7190" y="8232"/>
                  </a:cubicBezTo>
                  <a:cubicBezTo>
                    <a:pt x="7266" y="8226"/>
                    <a:pt x="7345" y="8215"/>
                    <a:pt x="7418" y="8194"/>
                  </a:cubicBezTo>
                  <a:lnTo>
                    <a:pt x="7418" y="8194"/>
                  </a:lnTo>
                  <a:lnTo>
                    <a:pt x="7351" y="8215"/>
                  </a:lnTo>
                  <a:cubicBezTo>
                    <a:pt x="7307" y="8223"/>
                    <a:pt x="7263" y="8241"/>
                    <a:pt x="7225" y="8264"/>
                  </a:cubicBezTo>
                  <a:cubicBezTo>
                    <a:pt x="7163" y="8294"/>
                    <a:pt x="7107" y="8335"/>
                    <a:pt x="7061" y="8385"/>
                  </a:cubicBezTo>
                  <a:cubicBezTo>
                    <a:pt x="7043" y="8402"/>
                    <a:pt x="7002" y="8440"/>
                    <a:pt x="7011" y="8473"/>
                  </a:cubicBezTo>
                  <a:cubicBezTo>
                    <a:pt x="7016" y="8491"/>
                    <a:pt x="7030" y="8496"/>
                    <a:pt x="7045" y="8496"/>
                  </a:cubicBezTo>
                  <a:cubicBezTo>
                    <a:pt x="7058" y="8496"/>
                    <a:pt x="7071" y="8493"/>
                    <a:pt x="7081" y="8490"/>
                  </a:cubicBezTo>
                  <a:cubicBezTo>
                    <a:pt x="7157" y="8473"/>
                    <a:pt x="7228" y="8435"/>
                    <a:pt x="7286" y="8382"/>
                  </a:cubicBezTo>
                  <a:cubicBezTo>
                    <a:pt x="7327" y="8347"/>
                    <a:pt x="7339" y="8332"/>
                    <a:pt x="7377" y="8297"/>
                  </a:cubicBezTo>
                  <a:lnTo>
                    <a:pt x="7439" y="8229"/>
                  </a:lnTo>
                  <a:cubicBezTo>
                    <a:pt x="7445" y="8235"/>
                    <a:pt x="7448" y="8238"/>
                    <a:pt x="7454" y="8241"/>
                  </a:cubicBezTo>
                  <a:cubicBezTo>
                    <a:pt x="7421" y="8288"/>
                    <a:pt x="7386" y="8335"/>
                    <a:pt x="7348" y="8379"/>
                  </a:cubicBezTo>
                  <a:cubicBezTo>
                    <a:pt x="7301" y="8440"/>
                    <a:pt x="7269" y="8511"/>
                    <a:pt x="7254" y="8587"/>
                  </a:cubicBezTo>
                  <a:cubicBezTo>
                    <a:pt x="7245" y="8622"/>
                    <a:pt x="7245" y="8657"/>
                    <a:pt x="7254" y="8693"/>
                  </a:cubicBezTo>
                  <a:cubicBezTo>
                    <a:pt x="7260" y="8702"/>
                    <a:pt x="7266" y="8705"/>
                    <a:pt x="7273" y="8705"/>
                  </a:cubicBezTo>
                  <a:cubicBezTo>
                    <a:pt x="7287" y="8705"/>
                    <a:pt x="7303" y="8689"/>
                    <a:pt x="7313" y="8681"/>
                  </a:cubicBezTo>
                  <a:cubicBezTo>
                    <a:pt x="7366" y="8622"/>
                    <a:pt x="7407" y="8552"/>
                    <a:pt x="7433" y="8479"/>
                  </a:cubicBezTo>
                  <a:cubicBezTo>
                    <a:pt x="7448" y="8429"/>
                    <a:pt x="7456" y="8379"/>
                    <a:pt x="7462" y="8332"/>
                  </a:cubicBezTo>
                  <a:cubicBezTo>
                    <a:pt x="7462" y="8305"/>
                    <a:pt x="7474" y="8276"/>
                    <a:pt x="7477" y="8250"/>
                  </a:cubicBezTo>
                  <a:lnTo>
                    <a:pt x="7492" y="8250"/>
                  </a:lnTo>
                  <a:cubicBezTo>
                    <a:pt x="7492" y="8308"/>
                    <a:pt x="7506" y="8373"/>
                    <a:pt x="7515" y="8432"/>
                  </a:cubicBezTo>
                  <a:cubicBezTo>
                    <a:pt x="7527" y="8511"/>
                    <a:pt x="7550" y="8587"/>
                    <a:pt x="7586" y="8657"/>
                  </a:cubicBezTo>
                  <a:cubicBezTo>
                    <a:pt x="7596" y="8676"/>
                    <a:pt x="7619" y="8709"/>
                    <a:pt x="7644" y="8709"/>
                  </a:cubicBezTo>
                  <a:cubicBezTo>
                    <a:pt x="7647" y="8709"/>
                    <a:pt x="7650" y="8708"/>
                    <a:pt x="7653" y="8707"/>
                  </a:cubicBezTo>
                  <a:cubicBezTo>
                    <a:pt x="7685" y="8701"/>
                    <a:pt x="7679" y="8660"/>
                    <a:pt x="7679" y="8640"/>
                  </a:cubicBezTo>
                  <a:cubicBezTo>
                    <a:pt x="7679" y="8564"/>
                    <a:pt x="7662" y="8490"/>
                    <a:pt x="7627" y="8423"/>
                  </a:cubicBezTo>
                  <a:cubicBezTo>
                    <a:pt x="7600" y="8358"/>
                    <a:pt x="7562" y="8297"/>
                    <a:pt x="7521" y="8241"/>
                  </a:cubicBezTo>
                  <a:lnTo>
                    <a:pt x="7533" y="8241"/>
                  </a:lnTo>
                  <a:cubicBezTo>
                    <a:pt x="7586" y="8288"/>
                    <a:pt x="7638" y="8341"/>
                    <a:pt x="7694" y="8388"/>
                  </a:cubicBezTo>
                  <a:lnTo>
                    <a:pt x="7791" y="8476"/>
                  </a:lnTo>
                  <a:cubicBezTo>
                    <a:pt x="7811" y="8496"/>
                    <a:pt x="7841" y="8514"/>
                    <a:pt x="7867" y="8523"/>
                  </a:cubicBezTo>
                  <a:cubicBezTo>
                    <a:pt x="7875" y="8526"/>
                    <a:pt x="7884" y="8528"/>
                    <a:pt x="7892" y="8528"/>
                  </a:cubicBezTo>
                  <a:cubicBezTo>
                    <a:pt x="7910" y="8528"/>
                    <a:pt x="7928" y="8519"/>
                    <a:pt x="7940" y="8505"/>
                  </a:cubicBezTo>
                  <a:cubicBezTo>
                    <a:pt x="7952" y="8479"/>
                    <a:pt x="7946" y="8449"/>
                    <a:pt x="7926" y="8429"/>
                  </a:cubicBezTo>
                  <a:cubicBezTo>
                    <a:pt x="7905" y="8396"/>
                    <a:pt x="7876" y="8367"/>
                    <a:pt x="7847" y="8341"/>
                  </a:cubicBezTo>
                  <a:cubicBezTo>
                    <a:pt x="7820" y="8314"/>
                    <a:pt x="7788" y="8294"/>
                    <a:pt x="7753" y="8276"/>
                  </a:cubicBezTo>
                  <a:cubicBezTo>
                    <a:pt x="7697" y="8247"/>
                    <a:pt x="7635" y="8226"/>
                    <a:pt x="7571" y="8212"/>
                  </a:cubicBezTo>
                  <a:lnTo>
                    <a:pt x="7556" y="8212"/>
                  </a:lnTo>
                  <a:lnTo>
                    <a:pt x="7556" y="8200"/>
                  </a:lnTo>
                  <a:lnTo>
                    <a:pt x="7615" y="8215"/>
                  </a:lnTo>
                  <a:lnTo>
                    <a:pt x="7744" y="8244"/>
                  </a:lnTo>
                  <a:cubicBezTo>
                    <a:pt x="7787" y="8258"/>
                    <a:pt x="7832" y="8266"/>
                    <a:pt x="7878" y="8266"/>
                  </a:cubicBezTo>
                  <a:cubicBezTo>
                    <a:pt x="7908" y="8266"/>
                    <a:pt x="7938" y="8263"/>
                    <a:pt x="7967" y="8256"/>
                  </a:cubicBezTo>
                  <a:cubicBezTo>
                    <a:pt x="7984" y="8256"/>
                    <a:pt x="8020" y="8238"/>
                    <a:pt x="8023" y="8215"/>
                  </a:cubicBezTo>
                  <a:cubicBezTo>
                    <a:pt x="8023" y="8191"/>
                    <a:pt x="7987" y="8168"/>
                    <a:pt x="7973" y="8168"/>
                  </a:cubicBezTo>
                  <a:cubicBezTo>
                    <a:pt x="7924" y="8145"/>
                    <a:pt x="7870" y="8135"/>
                    <a:pt x="7817" y="8135"/>
                  </a:cubicBezTo>
                  <a:cubicBezTo>
                    <a:pt x="7799" y="8135"/>
                    <a:pt x="7782" y="8136"/>
                    <a:pt x="7764" y="8138"/>
                  </a:cubicBezTo>
                  <a:cubicBezTo>
                    <a:pt x="7700" y="8150"/>
                    <a:pt x="7632" y="8162"/>
                    <a:pt x="7568" y="8179"/>
                  </a:cubicBezTo>
                  <a:cubicBezTo>
                    <a:pt x="7568" y="8173"/>
                    <a:pt x="7568" y="8168"/>
                    <a:pt x="7568" y="8162"/>
                  </a:cubicBezTo>
                  <a:cubicBezTo>
                    <a:pt x="7627" y="8132"/>
                    <a:pt x="7685" y="8103"/>
                    <a:pt x="7738" y="8068"/>
                  </a:cubicBezTo>
                  <a:cubicBezTo>
                    <a:pt x="7776" y="8047"/>
                    <a:pt x="7811" y="8021"/>
                    <a:pt x="7844" y="7995"/>
                  </a:cubicBezTo>
                  <a:cubicBezTo>
                    <a:pt x="7876" y="7971"/>
                    <a:pt x="7899" y="7942"/>
                    <a:pt x="7920" y="7912"/>
                  </a:cubicBezTo>
                  <a:cubicBezTo>
                    <a:pt x="7935" y="7879"/>
                    <a:pt x="7910" y="7869"/>
                    <a:pt x="7878" y="7869"/>
                  </a:cubicBezTo>
                  <a:cubicBezTo>
                    <a:pt x="7846" y="7869"/>
                    <a:pt x="7807" y="7879"/>
                    <a:pt x="7794" y="7883"/>
                  </a:cubicBezTo>
                  <a:cubicBezTo>
                    <a:pt x="7723" y="7912"/>
                    <a:pt x="7662" y="7962"/>
                    <a:pt x="7615" y="8024"/>
                  </a:cubicBezTo>
                  <a:cubicBezTo>
                    <a:pt x="7588" y="8059"/>
                    <a:pt x="7562" y="8094"/>
                    <a:pt x="7539" y="8127"/>
                  </a:cubicBezTo>
                  <a:cubicBezTo>
                    <a:pt x="7559" y="8080"/>
                    <a:pt x="7583" y="8033"/>
                    <a:pt x="7600" y="7983"/>
                  </a:cubicBezTo>
                  <a:cubicBezTo>
                    <a:pt x="7627" y="7915"/>
                    <a:pt x="7638" y="7845"/>
                    <a:pt x="7635" y="7772"/>
                  </a:cubicBezTo>
                  <a:cubicBezTo>
                    <a:pt x="7635" y="7751"/>
                    <a:pt x="7627" y="7707"/>
                    <a:pt x="7606" y="7695"/>
                  </a:cubicBezTo>
                  <a:cubicBezTo>
                    <a:pt x="7604" y="7694"/>
                    <a:pt x="7602" y="7694"/>
                    <a:pt x="7599" y="7694"/>
                  </a:cubicBezTo>
                  <a:cubicBezTo>
                    <a:pt x="7579" y="7694"/>
                    <a:pt x="7555" y="7724"/>
                    <a:pt x="7547" y="7739"/>
                  </a:cubicBezTo>
                  <a:cubicBezTo>
                    <a:pt x="7512" y="7798"/>
                    <a:pt x="7498" y="7865"/>
                    <a:pt x="7498" y="7933"/>
                  </a:cubicBezTo>
                  <a:cubicBezTo>
                    <a:pt x="7498" y="7977"/>
                    <a:pt x="7506" y="8018"/>
                    <a:pt x="7509" y="8062"/>
                  </a:cubicBezTo>
                  <a:cubicBezTo>
                    <a:pt x="7509" y="8103"/>
                    <a:pt x="7509" y="8103"/>
                    <a:pt x="7509" y="8121"/>
                  </a:cubicBezTo>
                  <a:lnTo>
                    <a:pt x="7483" y="8121"/>
                  </a:lnTo>
                  <a:cubicBezTo>
                    <a:pt x="7483" y="8062"/>
                    <a:pt x="7465" y="8006"/>
                    <a:pt x="7456" y="7948"/>
                  </a:cubicBezTo>
                  <a:cubicBezTo>
                    <a:pt x="7448" y="7871"/>
                    <a:pt x="7427" y="7795"/>
                    <a:pt x="7389" y="7728"/>
                  </a:cubicBezTo>
                  <a:cubicBezTo>
                    <a:pt x="7379" y="7712"/>
                    <a:pt x="7364" y="7681"/>
                    <a:pt x="7343" y="7681"/>
                  </a:cubicBezTo>
                  <a:close/>
                  <a:moveTo>
                    <a:pt x="2413" y="8605"/>
                  </a:moveTo>
                  <a:cubicBezTo>
                    <a:pt x="2374" y="8605"/>
                    <a:pt x="2321" y="8694"/>
                    <a:pt x="2312" y="8719"/>
                  </a:cubicBezTo>
                  <a:cubicBezTo>
                    <a:pt x="2279" y="8807"/>
                    <a:pt x="2271" y="8904"/>
                    <a:pt x="2288" y="8998"/>
                  </a:cubicBezTo>
                  <a:cubicBezTo>
                    <a:pt x="2288" y="9048"/>
                    <a:pt x="2303" y="9100"/>
                    <a:pt x="2315" y="9150"/>
                  </a:cubicBezTo>
                  <a:cubicBezTo>
                    <a:pt x="2291" y="9092"/>
                    <a:pt x="2265" y="9033"/>
                    <a:pt x="2235" y="8977"/>
                  </a:cubicBezTo>
                  <a:cubicBezTo>
                    <a:pt x="2200" y="8895"/>
                    <a:pt x="2144" y="8825"/>
                    <a:pt x="2074" y="8769"/>
                  </a:cubicBezTo>
                  <a:cubicBezTo>
                    <a:pt x="2056" y="8756"/>
                    <a:pt x="2021" y="8728"/>
                    <a:pt x="1995" y="8728"/>
                  </a:cubicBezTo>
                  <a:cubicBezTo>
                    <a:pt x="1991" y="8728"/>
                    <a:pt x="1987" y="8729"/>
                    <a:pt x="1983" y="8731"/>
                  </a:cubicBezTo>
                  <a:cubicBezTo>
                    <a:pt x="1957" y="8743"/>
                    <a:pt x="1963" y="8792"/>
                    <a:pt x="1971" y="8816"/>
                  </a:cubicBezTo>
                  <a:cubicBezTo>
                    <a:pt x="1995" y="8898"/>
                    <a:pt x="2042" y="8968"/>
                    <a:pt x="2100" y="9027"/>
                  </a:cubicBezTo>
                  <a:cubicBezTo>
                    <a:pt x="2139" y="9062"/>
                    <a:pt x="2186" y="9089"/>
                    <a:pt x="2224" y="9121"/>
                  </a:cubicBezTo>
                  <a:cubicBezTo>
                    <a:pt x="2262" y="9156"/>
                    <a:pt x="2259" y="9159"/>
                    <a:pt x="2274" y="9177"/>
                  </a:cubicBezTo>
                  <a:cubicBezTo>
                    <a:pt x="2218" y="9133"/>
                    <a:pt x="2156" y="9097"/>
                    <a:pt x="2100" y="9056"/>
                  </a:cubicBezTo>
                  <a:cubicBezTo>
                    <a:pt x="2024" y="8995"/>
                    <a:pt x="1939" y="8954"/>
                    <a:pt x="1845" y="8927"/>
                  </a:cubicBezTo>
                  <a:cubicBezTo>
                    <a:pt x="1835" y="8927"/>
                    <a:pt x="1815" y="8923"/>
                    <a:pt x="1798" y="8923"/>
                  </a:cubicBezTo>
                  <a:cubicBezTo>
                    <a:pt x="1782" y="8923"/>
                    <a:pt x="1767" y="8927"/>
                    <a:pt x="1763" y="8942"/>
                  </a:cubicBezTo>
                  <a:cubicBezTo>
                    <a:pt x="1754" y="8974"/>
                    <a:pt x="1787" y="9012"/>
                    <a:pt x="1804" y="9030"/>
                  </a:cubicBezTo>
                  <a:cubicBezTo>
                    <a:pt x="1869" y="9089"/>
                    <a:pt x="1948" y="9130"/>
                    <a:pt x="2033" y="9144"/>
                  </a:cubicBezTo>
                  <a:cubicBezTo>
                    <a:pt x="2109" y="9165"/>
                    <a:pt x="2183" y="9197"/>
                    <a:pt x="2259" y="9221"/>
                  </a:cubicBezTo>
                  <a:lnTo>
                    <a:pt x="2024" y="9200"/>
                  </a:lnTo>
                  <a:cubicBezTo>
                    <a:pt x="2002" y="9196"/>
                    <a:pt x="1979" y="9193"/>
                    <a:pt x="1956" y="9193"/>
                  </a:cubicBezTo>
                  <a:cubicBezTo>
                    <a:pt x="1933" y="9193"/>
                    <a:pt x="1910" y="9196"/>
                    <a:pt x="1886" y="9200"/>
                  </a:cubicBezTo>
                  <a:cubicBezTo>
                    <a:pt x="1845" y="9212"/>
                    <a:pt x="1807" y="9229"/>
                    <a:pt x="1772" y="9250"/>
                  </a:cubicBezTo>
                  <a:cubicBezTo>
                    <a:pt x="1746" y="9268"/>
                    <a:pt x="1704" y="9291"/>
                    <a:pt x="1704" y="9326"/>
                  </a:cubicBezTo>
                  <a:cubicBezTo>
                    <a:pt x="1702" y="9361"/>
                    <a:pt x="1731" y="9364"/>
                    <a:pt x="1757" y="9367"/>
                  </a:cubicBezTo>
                  <a:cubicBezTo>
                    <a:pt x="1771" y="9368"/>
                    <a:pt x="1786" y="9369"/>
                    <a:pt x="1800" y="9369"/>
                  </a:cubicBezTo>
                  <a:cubicBezTo>
                    <a:pt x="1883" y="9369"/>
                    <a:pt x="1967" y="9354"/>
                    <a:pt x="2045" y="9329"/>
                  </a:cubicBezTo>
                  <a:cubicBezTo>
                    <a:pt x="2121" y="9309"/>
                    <a:pt x="2197" y="9285"/>
                    <a:pt x="2268" y="9256"/>
                  </a:cubicBezTo>
                  <a:lnTo>
                    <a:pt x="2268" y="9256"/>
                  </a:lnTo>
                  <a:cubicBezTo>
                    <a:pt x="2206" y="9294"/>
                    <a:pt x="2147" y="9341"/>
                    <a:pt x="2089" y="9382"/>
                  </a:cubicBezTo>
                  <a:cubicBezTo>
                    <a:pt x="2051" y="9408"/>
                    <a:pt x="2012" y="9438"/>
                    <a:pt x="1980" y="9470"/>
                  </a:cubicBezTo>
                  <a:cubicBezTo>
                    <a:pt x="1948" y="9505"/>
                    <a:pt x="1919" y="9546"/>
                    <a:pt x="1895" y="9590"/>
                  </a:cubicBezTo>
                  <a:cubicBezTo>
                    <a:pt x="1880" y="9620"/>
                    <a:pt x="1851" y="9669"/>
                    <a:pt x="1866" y="9708"/>
                  </a:cubicBezTo>
                  <a:cubicBezTo>
                    <a:pt x="1871" y="9719"/>
                    <a:pt x="1878" y="9723"/>
                    <a:pt x="1886" y="9723"/>
                  </a:cubicBezTo>
                  <a:cubicBezTo>
                    <a:pt x="1903" y="9723"/>
                    <a:pt x="1924" y="9705"/>
                    <a:pt x="1936" y="9699"/>
                  </a:cubicBezTo>
                  <a:cubicBezTo>
                    <a:pt x="1971" y="9678"/>
                    <a:pt x="2007" y="9652"/>
                    <a:pt x="2036" y="9620"/>
                  </a:cubicBezTo>
                  <a:cubicBezTo>
                    <a:pt x="2071" y="9587"/>
                    <a:pt x="2106" y="9555"/>
                    <a:pt x="2139" y="9517"/>
                  </a:cubicBezTo>
                  <a:cubicBezTo>
                    <a:pt x="2200" y="9444"/>
                    <a:pt x="2253" y="9364"/>
                    <a:pt x="2303" y="9282"/>
                  </a:cubicBezTo>
                  <a:lnTo>
                    <a:pt x="2303" y="9282"/>
                  </a:lnTo>
                  <a:cubicBezTo>
                    <a:pt x="2288" y="9309"/>
                    <a:pt x="2274" y="9335"/>
                    <a:pt x="2259" y="9358"/>
                  </a:cubicBezTo>
                  <a:cubicBezTo>
                    <a:pt x="2232" y="9408"/>
                    <a:pt x="2212" y="9464"/>
                    <a:pt x="2197" y="9520"/>
                  </a:cubicBezTo>
                  <a:cubicBezTo>
                    <a:pt x="2171" y="9599"/>
                    <a:pt x="2162" y="9684"/>
                    <a:pt x="2168" y="9766"/>
                  </a:cubicBezTo>
                  <a:cubicBezTo>
                    <a:pt x="2168" y="9798"/>
                    <a:pt x="2168" y="9866"/>
                    <a:pt x="2203" y="9884"/>
                  </a:cubicBezTo>
                  <a:cubicBezTo>
                    <a:pt x="2209" y="9887"/>
                    <a:pt x="2215" y="9888"/>
                    <a:pt x="2220" y="9888"/>
                  </a:cubicBezTo>
                  <a:cubicBezTo>
                    <a:pt x="2246" y="9888"/>
                    <a:pt x="2264" y="9857"/>
                    <a:pt x="2276" y="9840"/>
                  </a:cubicBezTo>
                  <a:cubicBezTo>
                    <a:pt x="2326" y="9754"/>
                    <a:pt x="2353" y="9661"/>
                    <a:pt x="2353" y="9564"/>
                  </a:cubicBezTo>
                  <a:lnTo>
                    <a:pt x="2353" y="9411"/>
                  </a:lnTo>
                  <a:lnTo>
                    <a:pt x="2353" y="9303"/>
                  </a:lnTo>
                  <a:lnTo>
                    <a:pt x="2373" y="9303"/>
                  </a:lnTo>
                  <a:cubicBezTo>
                    <a:pt x="2388" y="9370"/>
                    <a:pt x="2394" y="9444"/>
                    <a:pt x="2406" y="9514"/>
                  </a:cubicBezTo>
                  <a:cubicBezTo>
                    <a:pt x="2420" y="9605"/>
                    <a:pt x="2455" y="9693"/>
                    <a:pt x="2508" y="9769"/>
                  </a:cubicBezTo>
                  <a:cubicBezTo>
                    <a:pt x="2532" y="9807"/>
                    <a:pt x="2567" y="9837"/>
                    <a:pt x="2608" y="9854"/>
                  </a:cubicBezTo>
                  <a:cubicBezTo>
                    <a:pt x="2613" y="9856"/>
                    <a:pt x="2617" y="9857"/>
                    <a:pt x="2621" y="9857"/>
                  </a:cubicBezTo>
                  <a:cubicBezTo>
                    <a:pt x="2647" y="9857"/>
                    <a:pt x="2648" y="9818"/>
                    <a:pt x="2643" y="9796"/>
                  </a:cubicBezTo>
                  <a:cubicBezTo>
                    <a:pt x="2637" y="9699"/>
                    <a:pt x="2611" y="9605"/>
                    <a:pt x="2567" y="9517"/>
                  </a:cubicBezTo>
                  <a:cubicBezTo>
                    <a:pt x="2535" y="9464"/>
                    <a:pt x="2499" y="9414"/>
                    <a:pt x="2461" y="9367"/>
                  </a:cubicBezTo>
                  <a:cubicBezTo>
                    <a:pt x="2444" y="9341"/>
                    <a:pt x="2423" y="9312"/>
                    <a:pt x="2400" y="9288"/>
                  </a:cubicBezTo>
                  <a:cubicBezTo>
                    <a:pt x="2406" y="9285"/>
                    <a:pt x="2408" y="9279"/>
                    <a:pt x="2411" y="9273"/>
                  </a:cubicBezTo>
                  <a:cubicBezTo>
                    <a:pt x="2473" y="9320"/>
                    <a:pt x="2535" y="9364"/>
                    <a:pt x="2599" y="9405"/>
                  </a:cubicBezTo>
                  <a:cubicBezTo>
                    <a:pt x="2675" y="9464"/>
                    <a:pt x="2760" y="9505"/>
                    <a:pt x="2854" y="9534"/>
                  </a:cubicBezTo>
                  <a:cubicBezTo>
                    <a:pt x="2868" y="9534"/>
                    <a:pt x="2888" y="9538"/>
                    <a:pt x="2906" y="9538"/>
                  </a:cubicBezTo>
                  <a:cubicBezTo>
                    <a:pt x="2927" y="9538"/>
                    <a:pt x="2946" y="9534"/>
                    <a:pt x="2957" y="9517"/>
                  </a:cubicBezTo>
                  <a:cubicBezTo>
                    <a:pt x="2977" y="9485"/>
                    <a:pt x="2936" y="9452"/>
                    <a:pt x="2916" y="9435"/>
                  </a:cubicBezTo>
                  <a:cubicBezTo>
                    <a:pt x="2848" y="9373"/>
                    <a:pt x="2769" y="9326"/>
                    <a:pt x="2681" y="9300"/>
                  </a:cubicBezTo>
                  <a:cubicBezTo>
                    <a:pt x="2599" y="9270"/>
                    <a:pt x="2517" y="9253"/>
                    <a:pt x="2432" y="9241"/>
                  </a:cubicBezTo>
                  <a:cubicBezTo>
                    <a:pt x="2432" y="9235"/>
                    <a:pt x="2432" y="9229"/>
                    <a:pt x="2432" y="9226"/>
                  </a:cubicBezTo>
                  <a:lnTo>
                    <a:pt x="2699" y="9209"/>
                  </a:lnTo>
                  <a:cubicBezTo>
                    <a:pt x="2749" y="9209"/>
                    <a:pt x="2801" y="9209"/>
                    <a:pt x="2860" y="9197"/>
                  </a:cubicBezTo>
                  <a:cubicBezTo>
                    <a:pt x="2898" y="9197"/>
                    <a:pt x="2936" y="9185"/>
                    <a:pt x="2969" y="9168"/>
                  </a:cubicBezTo>
                  <a:cubicBezTo>
                    <a:pt x="2995" y="9153"/>
                    <a:pt x="3024" y="9121"/>
                    <a:pt x="3013" y="9089"/>
                  </a:cubicBezTo>
                  <a:cubicBezTo>
                    <a:pt x="3001" y="9056"/>
                    <a:pt x="2948" y="9062"/>
                    <a:pt x="2919" y="9053"/>
                  </a:cubicBezTo>
                  <a:lnTo>
                    <a:pt x="2919" y="9053"/>
                  </a:lnTo>
                  <a:lnTo>
                    <a:pt x="2928" y="9056"/>
                  </a:lnTo>
                  <a:cubicBezTo>
                    <a:pt x="2904" y="9053"/>
                    <a:pt x="2881" y="9052"/>
                    <a:pt x="2857" y="9052"/>
                  </a:cubicBezTo>
                  <a:cubicBezTo>
                    <a:pt x="2833" y="9052"/>
                    <a:pt x="2809" y="9053"/>
                    <a:pt x="2784" y="9056"/>
                  </a:cubicBezTo>
                  <a:cubicBezTo>
                    <a:pt x="2740" y="9059"/>
                    <a:pt x="2693" y="9068"/>
                    <a:pt x="2649" y="9083"/>
                  </a:cubicBezTo>
                  <a:cubicBezTo>
                    <a:pt x="2576" y="9109"/>
                    <a:pt x="2505" y="9144"/>
                    <a:pt x="2441" y="9191"/>
                  </a:cubicBezTo>
                  <a:lnTo>
                    <a:pt x="2420" y="9203"/>
                  </a:lnTo>
                  <a:cubicBezTo>
                    <a:pt x="2417" y="9197"/>
                    <a:pt x="2414" y="9191"/>
                    <a:pt x="2411" y="9188"/>
                  </a:cubicBezTo>
                  <a:lnTo>
                    <a:pt x="2476" y="9144"/>
                  </a:lnTo>
                  <a:lnTo>
                    <a:pt x="2611" y="9056"/>
                  </a:lnTo>
                  <a:cubicBezTo>
                    <a:pt x="2690" y="9015"/>
                    <a:pt x="2760" y="8951"/>
                    <a:pt x="2807" y="8872"/>
                  </a:cubicBezTo>
                  <a:cubicBezTo>
                    <a:pt x="2819" y="8851"/>
                    <a:pt x="2840" y="8810"/>
                    <a:pt x="2819" y="8787"/>
                  </a:cubicBezTo>
                  <a:cubicBezTo>
                    <a:pt x="2812" y="8780"/>
                    <a:pt x="2802" y="8778"/>
                    <a:pt x="2791" y="8778"/>
                  </a:cubicBezTo>
                  <a:cubicBezTo>
                    <a:pt x="2767" y="8778"/>
                    <a:pt x="2738" y="8790"/>
                    <a:pt x="2719" y="8798"/>
                  </a:cubicBezTo>
                  <a:cubicBezTo>
                    <a:pt x="2637" y="8833"/>
                    <a:pt x="2570" y="8889"/>
                    <a:pt x="2523" y="8963"/>
                  </a:cubicBezTo>
                  <a:cubicBezTo>
                    <a:pt x="2473" y="9030"/>
                    <a:pt x="2429" y="9100"/>
                    <a:pt x="2388" y="9171"/>
                  </a:cubicBezTo>
                  <a:lnTo>
                    <a:pt x="2367" y="9162"/>
                  </a:lnTo>
                  <a:cubicBezTo>
                    <a:pt x="2391" y="9086"/>
                    <a:pt x="2414" y="9009"/>
                    <a:pt x="2432" y="8933"/>
                  </a:cubicBezTo>
                  <a:cubicBezTo>
                    <a:pt x="2444" y="8877"/>
                    <a:pt x="2450" y="8825"/>
                    <a:pt x="2452" y="8769"/>
                  </a:cubicBezTo>
                  <a:cubicBezTo>
                    <a:pt x="2458" y="8722"/>
                    <a:pt x="2455" y="8678"/>
                    <a:pt x="2441" y="8631"/>
                  </a:cubicBezTo>
                  <a:cubicBezTo>
                    <a:pt x="2433" y="8613"/>
                    <a:pt x="2424" y="8605"/>
                    <a:pt x="2413" y="8605"/>
                  </a:cubicBezTo>
                  <a:close/>
                  <a:moveTo>
                    <a:pt x="5787" y="9160"/>
                  </a:moveTo>
                  <a:cubicBezTo>
                    <a:pt x="5748" y="9160"/>
                    <a:pt x="5697" y="9248"/>
                    <a:pt x="5688" y="9273"/>
                  </a:cubicBezTo>
                  <a:cubicBezTo>
                    <a:pt x="5656" y="9361"/>
                    <a:pt x="5644" y="9458"/>
                    <a:pt x="5661" y="9552"/>
                  </a:cubicBezTo>
                  <a:cubicBezTo>
                    <a:pt x="5667" y="9602"/>
                    <a:pt x="5679" y="9655"/>
                    <a:pt x="5688" y="9705"/>
                  </a:cubicBezTo>
                  <a:cubicBezTo>
                    <a:pt x="5664" y="9646"/>
                    <a:pt x="5641" y="9587"/>
                    <a:pt x="5612" y="9532"/>
                  </a:cubicBezTo>
                  <a:cubicBezTo>
                    <a:pt x="5573" y="9449"/>
                    <a:pt x="5518" y="9379"/>
                    <a:pt x="5447" y="9323"/>
                  </a:cubicBezTo>
                  <a:cubicBezTo>
                    <a:pt x="5432" y="9308"/>
                    <a:pt x="5400" y="9283"/>
                    <a:pt x="5373" y="9283"/>
                  </a:cubicBezTo>
                  <a:cubicBezTo>
                    <a:pt x="5368" y="9283"/>
                    <a:pt x="5364" y="9283"/>
                    <a:pt x="5359" y="9285"/>
                  </a:cubicBezTo>
                  <a:cubicBezTo>
                    <a:pt x="5327" y="9297"/>
                    <a:pt x="5348" y="9347"/>
                    <a:pt x="5348" y="9370"/>
                  </a:cubicBezTo>
                  <a:cubicBezTo>
                    <a:pt x="5371" y="9449"/>
                    <a:pt x="5415" y="9523"/>
                    <a:pt x="5477" y="9578"/>
                  </a:cubicBezTo>
                  <a:cubicBezTo>
                    <a:pt x="5515" y="9614"/>
                    <a:pt x="5579" y="9661"/>
                    <a:pt x="5600" y="9675"/>
                  </a:cubicBezTo>
                  <a:cubicBezTo>
                    <a:pt x="5617" y="9693"/>
                    <a:pt x="5632" y="9710"/>
                    <a:pt x="5650" y="9728"/>
                  </a:cubicBezTo>
                  <a:cubicBezTo>
                    <a:pt x="5650" y="9731"/>
                    <a:pt x="5650" y="9734"/>
                    <a:pt x="5650" y="9740"/>
                  </a:cubicBezTo>
                  <a:cubicBezTo>
                    <a:pt x="5594" y="9696"/>
                    <a:pt x="5532" y="9658"/>
                    <a:pt x="5474" y="9620"/>
                  </a:cubicBezTo>
                  <a:cubicBezTo>
                    <a:pt x="5400" y="9558"/>
                    <a:pt x="5312" y="9517"/>
                    <a:pt x="5218" y="9490"/>
                  </a:cubicBezTo>
                  <a:cubicBezTo>
                    <a:pt x="5209" y="9489"/>
                    <a:pt x="5192" y="9486"/>
                    <a:pt x="5176" y="9486"/>
                  </a:cubicBezTo>
                  <a:cubicBezTo>
                    <a:pt x="5158" y="9486"/>
                    <a:pt x="5142" y="9490"/>
                    <a:pt x="5139" y="9505"/>
                  </a:cubicBezTo>
                  <a:cubicBezTo>
                    <a:pt x="5130" y="9534"/>
                    <a:pt x="5163" y="9576"/>
                    <a:pt x="5180" y="9593"/>
                  </a:cubicBezTo>
                  <a:cubicBezTo>
                    <a:pt x="5245" y="9652"/>
                    <a:pt x="5321" y="9693"/>
                    <a:pt x="5409" y="9708"/>
                  </a:cubicBezTo>
                  <a:cubicBezTo>
                    <a:pt x="5485" y="9728"/>
                    <a:pt x="5559" y="9760"/>
                    <a:pt x="5632" y="9784"/>
                  </a:cubicBezTo>
                  <a:lnTo>
                    <a:pt x="5400" y="9760"/>
                  </a:lnTo>
                  <a:cubicBezTo>
                    <a:pt x="5377" y="9757"/>
                    <a:pt x="5353" y="9756"/>
                    <a:pt x="5330" y="9756"/>
                  </a:cubicBezTo>
                  <a:cubicBezTo>
                    <a:pt x="5307" y="9756"/>
                    <a:pt x="5284" y="9757"/>
                    <a:pt x="5262" y="9760"/>
                  </a:cubicBezTo>
                  <a:cubicBezTo>
                    <a:pt x="5221" y="9775"/>
                    <a:pt x="5183" y="9790"/>
                    <a:pt x="5148" y="9813"/>
                  </a:cubicBezTo>
                  <a:cubicBezTo>
                    <a:pt x="5122" y="9828"/>
                    <a:pt x="5081" y="9854"/>
                    <a:pt x="5078" y="9886"/>
                  </a:cubicBezTo>
                  <a:cubicBezTo>
                    <a:pt x="5078" y="9919"/>
                    <a:pt x="5107" y="9930"/>
                    <a:pt x="5133" y="9930"/>
                  </a:cubicBezTo>
                  <a:cubicBezTo>
                    <a:pt x="5143" y="9931"/>
                    <a:pt x="5153" y="9931"/>
                    <a:pt x="5162" y="9931"/>
                  </a:cubicBezTo>
                  <a:cubicBezTo>
                    <a:pt x="5249" y="9931"/>
                    <a:pt x="5336" y="9919"/>
                    <a:pt x="5421" y="9892"/>
                  </a:cubicBezTo>
                  <a:cubicBezTo>
                    <a:pt x="5497" y="9872"/>
                    <a:pt x="5570" y="9845"/>
                    <a:pt x="5644" y="9819"/>
                  </a:cubicBezTo>
                  <a:lnTo>
                    <a:pt x="5644" y="9819"/>
                  </a:lnTo>
                  <a:cubicBezTo>
                    <a:pt x="5579" y="9857"/>
                    <a:pt x="5524" y="9901"/>
                    <a:pt x="5465" y="9945"/>
                  </a:cubicBezTo>
                  <a:cubicBezTo>
                    <a:pt x="5427" y="9972"/>
                    <a:pt x="5389" y="10001"/>
                    <a:pt x="5353" y="10033"/>
                  </a:cubicBezTo>
                  <a:cubicBezTo>
                    <a:pt x="5321" y="10068"/>
                    <a:pt x="5295" y="10109"/>
                    <a:pt x="5271" y="10153"/>
                  </a:cubicBezTo>
                  <a:cubicBezTo>
                    <a:pt x="5254" y="10183"/>
                    <a:pt x="5230" y="10236"/>
                    <a:pt x="5239" y="10271"/>
                  </a:cubicBezTo>
                  <a:cubicBezTo>
                    <a:pt x="5242" y="10283"/>
                    <a:pt x="5251" y="10287"/>
                    <a:pt x="5261" y="10287"/>
                  </a:cubicBezTo>
                  <a:cubicBezTo>
                    <a:pt x="5278" y="10287"/>
                    <a:pt x="5298" y="10276"/>
                    <a:pt x="5309" y="10271"/>
                  </a:cubicBezTo>
                  <a:cubicBezTo>
                    <a:pt x="5348" y="10247"/>
                    <a:pt x="5380" y="10221"/>
                    <a:pt x="5409" y="10192"/>
                  </a:cubicBezTo>
                  <a:cubicBezTo>
                    <a:pt x="5447" y="10159"/>
                    <a:pt x="5480" y="10124"/>
                    <a:pt x="5512" y="10089"/>
                  </a:cubicBezTo>
                  <a:cubicBezTo>
                    <a:pt x="5573" y="10016"/>
                    <a:pt x="5629" y="9936"/>
                    <a:pt x="5676" y="9854"/>
                  </a:cubicBezTo>
                  <a:lnTo>
                    <a:pt x="5676" y="9854"/>
                  </a:lnTo>
                  <a:cubicBezTo>
                    <a:pt x="5664" y="9878"/>
                    <a:pt x="5647" y="9904"/>
                    <a:pt x="5635" y="9930"/>
                  </a:cubicBezTo>
                  <a:cubicBezTo>
                    <a:pt x="5609" y="9980"/>
                    <a:pt x="5585" y="10036"/>
                    <a:pt x="5570" y="10092"/>
                  </a:cubicBezTo>
                  <a:cubicBezTo>
                    <a:pt x="5547" y="10171"/>
                    <a:pt x="5535" y="10256"/>
                    <a:pt x="5541" y="10338"/>
                  </a:cubicBezTo>
                  <a:cubicBezTo>
                    <a:pt x="5544" y="10370"/>
                    <a:pt x="5544" y="10438"/>
                    <a:pt x="5576" y="10456"/>
                  </a:cubicBezTo>
                  <a:cubicBezTo>
                    <a:pt x="5582" y="10458"/>
                    <a:pt x="5587" y="10460"/>
                    <a:pt x="5592" y="10460"/>
                  </a:cubicBezTo>
                  <a:cubicBezTo>
                    <a:pt x="5617" y="10460"/>
                    <a:pt x="5637" y="10428"/>
                    <a:pt x="5650" y="10409"/>
                  </a:cubicBezTo>
                  <a:cubicBezTo>
                    <a:pt x="5700" y="10326"/>
                    <a:pt x="5726" y="10233"/>
                    <a:pt x="5729" y="10136"/>
                  </a:cubicBezTo>
                  <a:lnTo>
                    <a:pt x="5729" y="9983"/>
                  </a:lnTo>
                  <a:lnTo>
                    <a:pt x="5729" y="9875"/>
                  </a:lnTo>
                  <a:lnTo>
                    <a:pt x="5749" y="9875"/>
                  </a:lnTo>
                  <a:cubicBezTo>
                    <a:pt x="5767" y="9942"/>
                    <a:pt x="5770" y="10016"/>
                    <a:pt x="5785" y="10083"/>
                  </a:cubicBezTo>
                  <a:cubicBezTo>
                    <a:pt x="5796" y="10177"/>
                    <a:pt x="5831" y="10265"/>
                    <a:pt x="5887" y="10341"/>
                  </a:cubicBezTo>
                  <a:cubicBezTo>
                    <a:pt x="5911" y="10376"/>
                    <a:pt x="5943" y="10409"/>
                    <a:pt x="5984" y="10426"/>
                  </a:cubicBezTo>
                  <a:cubicBezTo>
                    <a:pt x="5988" y="10427"/>
                    <a:pt x="5992" y="10428"/>
                    <a:pt x="5995" y="10428"/>
                  </a:cubicBezTo>
                  <a:cubicBezTo>
                    <a:pt x="6022" y="10428"/>
                    <a:pt x="6022" y="10388"/>
                    <a:pt x="6022" y="10365"/>
                  </a:cubicBezTo>
                  <a:cubicBezTo>
                    <a:pt x="6013" y="10268"/>
                    <a:pt x="5987" y="10174"/>
                    <a:pt x="5946" y="10089"/>
                  </a:cubicBezTo>
                  <a:cubicBezTo>
                    <a:pt x="5914" y="10036"/>
                    <a:pt x="5878" y="9986"/>
                    <a:pt x="5840" y="9939"/>
                  </a:cubicBezTo>
                  <a:cubicBezTo>
                    <a:pt x="5820" y="9913"/>
                    <a:pt x="5799" y="9884"/>
                    <a:pt x="5776" y="9857"/>
                  </a:cubicBezTo>
                  <a:cubicBezTo>
                    <a:pt x="5782" y="9854"/>
                    <a:pt x="5788" y="9851"/>
                    <a:pt x="5790" y="9845"/>
                  </a:cubicBezTo>
                  <a:cubicBezTo>
                    <a:pt x="5849" y="9892"/>
                    <a:pt x="5911" y="9936"/>
                    <a:pt x="5975" y="9977"/>
                  </a:cubicBezTo>
                  <a:cubicBezTo>
                    <a:pt x="6051" y="10033"/>
                    <a:pt x="6139" y="10077"/>
                    <a:pt x="6233" y="10106"/>
                  </a:cubicBezTo>
                  <a:cubicBezTo>
                    <a:pt x="6246" y="10109"/>
                    <a:pt x="6264" y="10112"/>
                    <a:pt x="6280" y="10112"/>
                  </a:cubicBezTo>
                  <a:cubicBezTo>
                    <a:pt x="6302" y="10112"/>
                    <a:pt x="6323" y="10107"/>
                    <a:pt x="6333" y="10089"/>
                  </a:cubicBezTo>
                  <a:cubicBezTo>
                    <a:pt x="6351" y="10060"/>
                    <a:pt x="6313" y="10024"/>
                    <a:pt x="6295" y="10004"/>
                  </a:cubicBezTo>
                  <a:cubicBezTo>
                    <a:pt x="6227" y="9942"/>
                    <a:pt x="6145" y="9898"/>
                    <a:pt x="6057" y="9869"/>
                  </a:cubicBezTo>
                  <a:cubicBezTo>
                    <a:pt x="5978" y="9842"/>
                    <a:pt x="5893" y="9822"/>
                    <a:pt x="5808" y="9813"/>
                  </a:cubicBezTo>
                  <a:cubicBezTo>
                    <a:pt x="5808" y="9807"/>
                    <a:pt x="5808" y="9801"/>
                    <a:pt x="5808" y="9798"/>
                  </a:cubicBezTo>
                  <a:lnTo>
                    <a:pt x="6075" y="9778"/>
                  </a:lnTo>
                  <a:lnTo>
                    <a:pt x="6236" y="9769"/>
                  </a:lnTo>
                  <a:cubicBezTo>
                    <a:pt x="6274" y="9766"/>
                    <a:pt x="6313" y="9757"/>
                    <a:pt x="6345" y="9740"/>
                  </a:cubicBezTo>
                  <a:cubicBezTo>
                    <a:pt x="6371" y="9725"/>
                    <a:pt x="6401" y="9693"/>
                    <a:pt x="6389" y="9661"/>
                  </a:cubicBezTo>
                  <a:cubicBezTo>
                    <a:pt x="6372" y="9628"/>
                    <a:pt x="6338" y="9608"/>
                    <a:pt x="6302" y="9608"/>
                  </a:cubicBezTo>
                  <a:cubicBezTo>
                    <a:pt x="6300" y="9608"/>
                    <a:pt x="6297" y="9608"/>
                    <a:pt x="6295" y="9608"/>
                  </a:cubicBezTo>
                  <a:cubicBezTo>
                    <a:pt x="6271" y="9605"/>
                    <a:pt x="6247" y="9603"/>
                    <a:pt x="6223" y="9603"/>
                  </a:cubicBezTo>
                  <a:cubicBezTo>
                    <a:pt x="6199" y="9603"/>
                    <a:pt x="6175" y="9605"/>
                    <a:pt x="6151" y="9608"/>
                  </a:cubicBezTo>
                  <a:cubicBezTo>
                    <a:pt x="6104" y="9614"/>
                    <a:pt x="6060" y="9622"/>
                    <a:pt x="6016" y="9637"/>
                  </a:cubicBezTo>
                  <a:cubicBezTo>
                    <a:pt x="5940" y="9664"/>
                    <a:pt x="5873" y="9699"/>
                    <a:pt x="5808" y="9743"/>
                  </a:cubicBezTo>
                  <a:lnTo>
                    <a:pt x="5785" y="9757"/>
                  </a:lnTo>
                  <a:cubicBezTo>
                    <a:pt x="5788" y="9752"/>
                    <a:pt x="5788" y="9746"/>
                    <a:pt x="5785" y="9743"/>
                  </a:cubicBezTo>
                  <a:lnTo>
                    <a:pt x="5852" y="9699"/>
                  </a:lnTo>
                  <a:lnTo>
                    <a:pt x="5984" y="9611"/>
                  </a:lnTo>
                  <a:cubicBezTo>
                    <a:pt x="6066" y="9570"/>
                    <a:pt x="6134" y="9505"/>
                    <a:pt x="6183" y="9426"/>
                  </a:cubicBezTo>
                  <a:cubicBezTo>
                    <a:pt x="6192" y="9402"/>
                    <a:pt x="6216" y="9367"/>
                    <a:pt x="6192" y="9341"/>
                  </a:cubicBezTo>
                  <a:cubicBezTo>
                    <a:pt x="6185" y="9334"/>
                    <a:pt x="6176" y="9331"/>
                    <a:pt x="6166" y="9331"/>
                  </a:cubicBezTo>
                  <a:cubicBezTo>
                    <a:pt x="6142" y="9331"/>
                    <a:pt x="6112" y="9346"/>
                    <a:pt x="6095" y="9353"/>
                  </a:cubicBezTo>
                  <a:cubicBezTo>
                    <a:pt x="6013" y="9388"/>
                    <a:pt x="5946" y="9444"/>
                    <a:pt x="5896" y="9517"/>
                  </a:cubicBezTo>
                  <a:cubicBezTo>
                    <a:pt x="5849" y="9584"/>
                    <a:pt x="5802" y="9652"/>
                    <a:pt x="5764" y="9725"/>
                  </a:cubicBezTo>
                  <a:cubicBezTo>
                    <a:pt x="5758" y="9722"/>
                    <a:pt x="5752" y="9716"/>
                    <a:pt x="5744" y="9716"/>
                  </a:cubicBezTo>
                  <a:cubicBezTo>
                    <a:pt x="5767" y="9640"/>
                    <a:pt x="5790" y="9564"/>
                    <a:pt x="5808" y="9488"/>
                  </a:cubicBezTo>
                  <a:cubicBezTo>
                    <a:pt x="5820" y="9432"/>
                    <a:pt x="5826" y="9379"/>
                    <a:pt x="5829" y="9323"/>
                  </a:cubicBezTo>
                  <a:cubicBezTo>
                    <a:pt x="5831" y="9276"/>
                    <a:pt x="5829" y="9232"/>
                    <a:pt x="5817" y="9185"/>
                  </a:cubicBezTo>
                  <a:cubicBezTo>
                    <a:pt x="5809" y="9167"/>
                    <a:pt x="5799" y="9160"/>
                    <a:pt x="5787" y="9160"/>
                  </a:cubicBezTo>
                  <a:close/>
                  <a:moveTo>
                    <a:pt x="3606" y="10796"/>
                  </a:moveTo>
                  <a:cubicBezTo>
                    <a:pt x="3603" y="10796"/>
                    <a:pt x="3600" y="10797"/>
                    <a:pt x="3596" y="10799"/>
                  </a:cubicBezTo>
                  <a:cubicBezTo>
                    <a:pt x="3570" y="10810"/>
                    <a:pt x="3567" y="10851"/>
                    <a:pt x="3567" y="10872"/>
                  </a:cubicBezTo>
                  <a:cubicBezTo>
                    <a:pt x="3567" y="10945"/>
                    <a:pt x="3588" y="11013"/>
                    <a:pt x="3626" y="11074"/>
                  </a:cubicBezTo>
                  <a:cubicBezTo>
                    <a:pt x="3658" y="11130"/>
                    <a:pt x="3679" y="11192"/>
                    <a:pt x="3708" y="11247"/>
                  </a:cubicBezTo>
                  <a:cubicBezTo>
                    <a:pt x="3667" y="11201"/>
                    <a:pt x="3629" y="11148"/>
                    <a:pt x="3588" y="11098"/>
                  </a:cubicBezTo>
                  <a:cubicBezTo>
                    <a:pt x="3564" y="11069"/>
                    <a:pt x="3538" y="11042"/>
                    <a:pt x="3508" y="11019"/>
                  </a:cubicBezTo>
                  <a:cubicBezTo>
                    <a:pt x="3476" y="11004"/>
                    <a:pt x="3444" y="10989"/>
                    <a:pt x="3412" y="10983"/>
                  </a:cubicBezTo>
                  <a:cubicBezTo>
                    <a:pt x="3396" y="10978"/>
                    <a:pt x="3377" y="10972"/>
                    <a:pt x="3360" y="10972"/>
                  </a:cubicBezTo>
                  <a:cubicBezTo>
                    <a:pt x="3349" y="10972"/>
                    <a:pt x="3338" y="10975"/>
                    <a:pt x="3329" y="10983"/>
                  </a:cubicBezTo>
                  <a:cubicBezTo>
                    <a:pt x="3306" y="11001"/>
                    <a:pt x="3321" y="11019"/>
                    <a:pt x="3329" y="11036"/>
                  </a:cubicBezTo>
                  <a:cubicBezTo>
                    <a:pt x="3382" y="11098"/>
                    <a:pt x="3444" y="11148"/>
                    <a:pt x="3514" y="11186"/>
                  </a:cubicBezTo>
                  <a:cubicBezTo>
                    <a:pt x="3570" y="11221"/>
                    <a:pt x="3626" y="11250"/>
                    <a:pt x="3679" y="11277"/>
                  </a:cubicBezTo>
                  <a:cubicBezTo>
                    <a:pt x="3620" y="11262"/>
                    <a:pt x="3561" y="11250"/>
                    <a:pt x="3503" y="11242"/>
                  </a:cubicBezTo>
                  <a:cubicBezTo>
                    <a:pt x="3464" y="11233"/>
                    <a:pt x="3426" y="11227"/>
                    <a:pt x="3388" y="11227"/>
                  </a:cubicBezTo>
                  <a:cubicBezTo>
                    <a:pt x="3347" y="11227"/>
                    <a:pt x="3309" y="11233"/>
                    <a:pt x="3271" y="11245"/>
                  </a:cubicBezTo>
                  <a:cubicBezTo>
                    <a:pt x="3241" y="11245"/>
                    <a:pt x="3197" y="11262"/>
                    <a:pt x="3183" y="11291"/>
                  </a:cubicBezTo>
                  <a:cubicBezTo>
                    <a:pt x="3171" y="11321"/>
                    <a:pt x="3212" y="11324"/>
                    <a:pt x="3227" y="11330"/>
                  </a:cubicBezTo>
                  <a:cubicBezTo>
                    <a:pt x="3262" y="11338"/>
                    <a:pt x="3294" y="11344"/>
                    <a:pt x="3329" y="11344"/>
                  </a:cubicBezTo>
                  <a:cubicBezTo>
                    <a:pt x="3350" y="11346"/>
                    <a:pt x="3371" y="11346"/>
                    <a:pt x="3391" y="11346"/>
                  </a:cubicBezTo>
                  <a:cubicBezTo>
                    <a:pt x="3411" y="11346"/>
                    <a:pt x="3431" y="11346"/>
                    <a:pt x="3450" y="11344"/>
                  </a:cubicBezTo>
                  <a:cubicBezTo>
                    <a:pt x="3529" y="11338"/>
                    <a:pt x="3605" y="11327"/>
                    <a:pt x="3679" y="11306"/>
                  </a:cubicBezTo>
                  <a:lnTo>
                    <a:pt x="3679" y="11306"/>
                  </a:lnTo>
                  <a:lnTo>
                    <a:pt x="3611" y="11327"/>
                  </a:lnTo>
                  <a:cubicBezTo>
                    <a:pt x="3567" y="11338"/>
                    <a:pt x="3526" y="11353"/>
                    <a:pt x="3485" y="11377"/>
                  </a:cubicBezTo>
                  <a:cubicBezTo>
                    <a:pt x="3423" y="11406"/>
                    <a:pt x="3368" y="11447"/>
                    <a:pt x="3324" y="11497"/>
                  </a:cubicBezTo>
                  <a:cubicBezTo>
                    <a:pt x="3303" y="11517"/>
                    <a:pt x="3265" y="11555"/>
                    <a:pt x="3271" y="11585"/>
                  </a:cubicBezTo>
                  <a:cubicBezTo>
                    <a:pt x="3276" y="11602"/>
                    <a:pt x="3291" y="11607"/>
                    <a:pt x="3308" y="11607"/>
                  </a:cubicBezTo>
                  <a:cubicBezTo>
                    <a:pt x="3320" y="11607"/>
                    <a:pt x="3332" y="11605"/>
                    <a:pt x="3341" y="11602"/>
                  </a:cubicBezTo>
                  <a:cubicBezTo>
                    <a:pt x="3417" y="11585"/>
                    <a:pt x="3491" y="11547"/>
                    <a:pt x="3549" y="11494"/>
                  </a:cubicBezTo>
                  <a:cubicBezTo>
                    <a:pt x="3588" y="11459"/>
                    <a:pt x="3599" y="11444"/>
                    <a:pt x="3637" y="11409"/>
                  </a:cubicBezTo>
                  <a:cubicBezTo>
                    <a:pt x="3676" y="11371"/>
                    <a:pt x="3681" y="11365"/>
                    <a:pt x="3702" y="11341"/>
                  </a:cubicBezTo>
                  <a:cubicBezTo>
                    <a:pt x="3705" y="11347"/>
                    <a:pt x="3711" y="11350"/>
                    <a:pt x="3714" y="11353"/>
                  </a:cubicBezTo>
                  <a:cubicBezTo>
                    <a:pt x="3681" y="11403"/>
                    <a:pt x="3646" y="11447"/>
                    <a:pt x="3608" y="11491"/>
                  </a:cubicBezTo>
                  <a:cubicBezTo>
                    <a:pt x="3573" y="11541"/>
                    <a:pt x="3544" y="11597"/>
                    <a:pt x="3526" y="11655"/>
                  </a:cubicBezTo>
                  <a:lnTo>
                    <a:pt x="3699" y="11594"/>
                  </a:lnTo>
                  <a:cubicBezTo>
                    <a:pt x="3711" y="11544"/>
                    <a:pt x="3720" y="11497"/>
                    <a:pt x="3728" y="11447"/>
                  </a:cubicBezTo>
                  <a:cubicBezTo>
                    <a:pt x="3728" y="11421"/>
                    <a:pt x="3737" y="11391"/>
                    <a:pt x="3740" y="11365"/>
                  </a:cubicBezTo>
                  <a:cubicBezTo>
                    <a:pt x="3740" y="11426"/>
                    <a:pt x="3755" y="11488"/>
                    <a:pt x="3767" y="11550"/>
                  </a:cubicBezTo>
                  <a:lnTo>
                    <a:pt x="3767" y="11564"/>
                  </a:lnTo>
                  <a:lnTo>
                    <a:pt x="3869" y="11523"/>
                  </a:lnTo>
                  <a:cubicBezTo>
                    <a:pt x="3840" y="11467"/>
                    <a:pt x="3808" y="11412"/>
                    <a:pt x="3769" y="11362"/>
                  </a:cubicBezTo>
                  <a:lnTo>
                    <a:pt x="3778" y="11362"/>
                  </a:lnTo>
                  <a:lnTo>
                    <a:pt x="3940" y="11509"/>
                  </a:lnTo>
                  <a:lnTo>
                    <a:pt x="4083" y="11456"/>
                  </a:lnTo>
                  <a:cubicBezTo>
                    <a:pt x="4057" y="11432"/>
                    <a:pt x="4028" y="11412"/>
                    <a:pt x="3995" y="11397"/>
                  </a:cubicBezTo>
                  <a:cubicBezTo>
                    <a:pt x="3940" y="11368"/>
                    <a:pt x="3878" y="11344"/>
                    <a:pt x="3813" y="11333"/>
                  </a:cubicBezTo>
                  <a:lnTo>
                    <a:pt x="3799" y="11333"/>
                  </a:lnTo>
                  <a:lnTo>
                    <a:pt x="3799" y="11321"/>
                  </a:lnTo>
                  <a:lnTo>
                    <a:pt x="3857" y="11335"/>
                  </a:lnTo>
                  <a:lnTo>
                    <a:pt x="3987" y="11365"/>
                  </a:lnTo>
                  <a:cubicBezTo>
                    <a:pt x="4030" y="11379"/>
                    <a:pt x="4075" y="11385"/>
                    <a:pt x="4120" y="11385"/>
                  </a:cubicBezTo>
                  <a:cubicBezTo>
                    <a:pt x="4150" y="11385"/>
                    <a:pt x="4180" y="11382"/>
                    <a:pt x="4209" y="11377"/>
                  </a:cubicBezTo>
                  <a:cubicBezTo>
                    <a:pt x="4227" y="11377"/>
                    <a:pt x="4262" y="11359"/>
                    <a:pt x="4265" y="11335"/>
                  </a:cubicBezTo>
                  <a:cubicBezTo>
                    <a:pt x="4268" y="11309"/>
                    <a:pt x="4230" y="11291"/>
                    <a:pt x="4207" y="11280"/>
                  </a:cubicBezTo>
                  <a:lnTo>
                    <a:pt x="4218" y="11280"/>
                  </a:lnTo>
                  <a:cubicBezTo>
                    <a:pt x="4172" y="11259"/>
                    <a:pt x="4123" y="11248"/>
                    <a:pt x="4073" y="11248"/>
                  </a:cubicBezTo>
                  <a:cubicBezTo>
                    <a:pt x="4053" y="11248"/>
                    <a:pt x="4033" y="11250"/>
                    <a:pt x="4013" y="11253"/>
                  </a:cubicBezTo>
                  <a:cubicBezTo>
                    <a:pt x="3945" y="11262"/>
                    <a:pt x="3878" y="11274"/>
                    <a:pt x="3813" y="11291"/>
                  </a:cubicBezTo>
                  <a:cubicBezTo>
                    <a:pt x="3813" y="11286"/>
                    <a:pt x="3813" y="11280"/>
                    <a:pt x="3813" y="11274"/>
                  </a:cubicBezTo>
                  <a:cubicBezTo>
                    <a:pt x="3872" y="11245"/>
                    <a:pt x="3931" y="11215"/>
                    <a:pt x="3987" y="11183"/>
                  </a:cubicBezTo>
                  <a:cubicBezTo>
                    <a:pt x="4022" y="11159"/>
                    <a:pt x="4060" y="11136"/>
                    <a:pt x="4092" y="11107"/>
                  </a:cubicBezTo>
                  <a:cubicBezTo>
                    <a:pt x="4121" y="11083"/>
                    <a:pt x="4148" y="11057"/>
                    <a:pt x="4165" y="11025"/>
                  </a:cubicBezTo>
                  <a:cubicBezTo>
                    <a:pt x="4182" y="10990"/>
                    <a:pt x="4156" y="10980"/>
                    <a:pt x="4123" y="10980"/>
                  </a:cubicBezTo>
                  <a:cubicBezTo>
                    <a:pt x="4091" y="10980"/>
                    <a:pt x="4052" y="10989"/>
                    <a:pt x="4039" y="10995"/>
                  </a:cubicBezTo>
                  <a:cubicBezTo>
                    <a:pt x="3969" y="11025"/>
                    <a:pt x="3907" y="11074"/>
                    <a:pt x="3860" y="11139"/>
                  </a:cubicBezTo>
                  <a:cubicBezTo>
                    <a:pt x="3834" y="11171"/>
                    <a:pt x="3808" y="11206"/>
                    <a:pt x="3784" y="11242"/>
                  </a:cubicBezTo>
                  <a:cubicBezTo>
                    <a:pt x="3808" y="11195"/>
                    <a:pt x="3828" y="11145"/>
                    <a:pt x="3846" y="11095"/>
                  </a:cubicBezTo>
                  <a:cubicBezTo>
                    <a:pt x="3872" y="11030"/>
                    <a:pt x="3884" y="10957"/>
                    <a:pt x="3881" y="10887"/>
                  </a:cubicBezTo>
                  <a:cubicBezTo>
                    <a:pt x="3881" y="10866"/>
                    <a:pt x="3872" y="10822"/>
                    <a:pt x="3852" y="10810"/>
                  </a:cubicBezTo>
                  <a:cubicBezTo>
                    <a:pt x="3849" y="10809"/>
                    <a:pt x="3846" y="10808"/>
                    <a:pt x="3843" y="10808"/>
                  </a:cubicBezTo>
                  <a:cubicBezTo>
                    <a:pt x="3824" y="10808"/>
                    <a:pt x="3803" y="10836"/>
                    <a:pt x="3793" y="10851"/>
                  </a:cubicBezTo>
                  <a:cubicBezTo>
                    <a:pt x="3761" y="10910"/>
                    <a:pt x="3743" y="10978"/>
                    <a:pt x="3743" y="11048"/>
                  </a:cubicBezTo>
                  <a:cubicBezTo>
                    <a:pt x="3743" y="11089"/>
                    <a:pt x="3752" y="11133"/>
                    <a:pt x="3755" y="11174"/>
                  </a:cubicBezTo>
                  <a:cubicBezTo>
                    <a:pt x="3755" y="11215"/>
                    <a:pt x="3755" y="11215"/>
                    <a:pt x="3755" y="11233"/>
                  </a:cubicBezTo>
                  <a:lnTo>
                    <a:pt x="3743" y="11233"/>
                  </a:lnTo>
                  <a:cubicBezTo>
                    <a:pt x="3743" y="11174"/>
                    <a:pt x="3725" y="11118"/>
                    <a:pt x="3717" y="11063"/>
                  </a:cubicBezTo>
                  <a:cubicBezTo>
                    <a:pt x="3711" y="10983"/>
                    <a:pt x="3687" y="10907"/>
                    <a:pt x="3649" y="10840"/>
                  </a:cubicBezTo>
                  <a:cubicBezTo>
                    <a:pt x="3639" y="10827"/>
                    <a:pt x="3625" y="10796"/>
                    <a:pt x="3606" y="107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34"/>
            <p:cNvSpPr/>
            <p:nvPr/>
          </p:nvSpPr>
          <p:spPr>
            <a:xfrm>
              <a:off x="4540385" y="2262634"/>
              <a:ext cx="107047" cy="155291"/>
            </a:xfrm>
            <a:custGeom>
              <a:rect b="b" l="l" r="r" t="t"/>
              <a:pathLst>
                <a:path extrusionOk="0" h="3309" w="2281">
                  <a:moveTo>
                    <a:pt x="28" y="0"/>
                  </a:moveTo>
                  <a:cubicBezTo>
                    <a:pt x="14" y="0"/>
                    <a:pt x="1" y="13"/>
                    <a:pt x="11" y="28"/>
                  </a:cubicBezTo>
                  <a:cubicBezTo>
                    <a:pt x="190" y="301"/>
                    <a:pt x="349" y="582"/>
                    <a:pt x="527" y="855"/>
                  </a:cubicBezTo>
                  <a:cubicBezTo>
                    <a:pt x="703" y="1131"/>
                    <a:pt x="903" y="1412"/>
                    <a:pt x="1091" y="1688"/>
                  </a:cubicBezTo>
                  <a:cubicBezTo>
                    <a:pt x="1463" y="2231"/>
                    <a:pt x="1850" y="2767"/>
                    <a:pt x="2249" y="3298"/>
                  </a:cubicBezTo>
                  <a:cubicBezTo>
                    <a:pt x="2254" y="3305"/>
                    <a:pt x="2262" y="3308"/>
                    <a:pt x="2268" y="3308"/>
                  </a:cubicBezTo>
                  <a:cubicBezTo>
                    <a:pt x="2275" y="3308"/>
                    <a:pt x="2281" y="3303"/>
                    <a:pt x="2276" y="3289"/>
                  </a:cubicBezTo>
                  <a:cubicBezTo>
                    <a:pt x="1930" y="2726"/>
                    <a:pt x="1572" y="2172"/>
                    <a:pt x="1199" y="1626"/>
                  </a:cubicBezTo>
                  <a:cubicBezTo>
                    <a:pt x="1017" y="1359"/>
                    <a:pt x="835" y="1087"/>
                    <a:pt x="648" y="823"/>
                  </a:cubicBezTo>
                  <a:cubicBezTo>
                    <a:pt x="457" y="556"/>
                    <a:pt x="237" y="289"/>
                    <a:pt x="43" y="7"/>
                  </a:cubicBezTo>
                  <a:cubicBezTo>
                    <a:pt x="39" y="2"/>
                    <a:pt x="34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34"/>
            <p:cNvSpPr/>
            <p:nvPr/>
          </p:nvSpPr>
          <p:spPr>
            <a:xfrm>
              <a:off x="4468911" y="2189048"/>
              <a:ext cx="263418" cy="77341"/>
            </a:xfrm>
            <a:custGeom>
              <a:rect b="b" l="l" r="r" t="t"/>
              <a:pathLst>
                <a:path extrusionOk="0" h="1648" w="5613">
                  <a:moveTo>
                    <a:pt x="5588" y="0"/>
                  </a:moveTo>
                  <a:cubicBezTo>
                    <a:pt x="5224" y="82"/>
                    <a:pt x="4860" y="153"/>
                    <a:pt x="4500" y="244"/>
                  </a:cubicBezTo>
                  <a:cubicBezTo>
                    <a:pt x="4139" y="334"/>
                    <a:pt x="3766" y="428"/>
                    <a:pt x="3400" y="525"/>
                  </a:cubicBezTo>
                  <a:cubicBezTo>
                    <a:pt x="2681" y="710"/>
                    <a:pt x="1962" y="898"/>
                    <a:pt x="1247" y="1091"/>
                  </a:cubicBezTo>
                  <a:cubicBezTo>
                    <a:pt x="1044" y="1147"/>
                    <a:pt x="842" y="1200"/>
                    <a:pt x="640" y="1256"/>
                  </a:cubicBezTo>
                  <a:cubicBezTo>
                    <a:pt x="431" y="1305"/>
                    <a:pt x="223" y="1367"/>
                    <a:pt x="21" y="1443"/>
                  </a:cubicBezTo>
                  <a:cubicBezTo>
                    <a:pt x="9" y="1446"/>
                    <a:pt x="0" y="1458"/>
                    <a:pt x="3" y="1470"/>
                  </a:cubicBezTo>
                  <a:cubicBezTo>
                    <a:pt x="3" y="1473"/>
                    <a:pt x="6" y="1478"/>
                    <a:pt x="12" y="1481"/>
                  </a:cubicBezTo>
                  <a:cubicBezTo>
                    <a:pt x="56" y="1531"/>
                    <a:pt x="100" y="1587"/>
                    <a:pt x="138" y="1643"/>
                  </a:cubicBezTo>
                  <a:cubicBezTo>
                    <a:pt x="138" y="1646"/>
                    <a:pt x="140" y="1648"/>
                    <a:pt x="143" y="1648"/>
                  </a:cubicBezTo>
                  <a:cubicBezTo>
                    <a:pt x="149" y="1648"/>
                    <a:pt x="159" y="1640"/>
                    <a:pt x="153" y="1634"/>
                  </a:cubicBezTo>
                  <a:cubicBezTo>
                    <a:pt x="123" y="1584"/>
                    <a:pt x="91" y="1534"/>
                    <a:pt x="62" y="1481"/>
                  </a:cubicBezTo>
                  <a:cubicBezTo>
                    <a:pt x="226" y="1455"/>
                    <a:pt x="387" y="1411"/>
                    <a:pt x="552" y="1373"/>
                  </a:cubicBezTo>
                  <a:lnTo>
                    <a:pt x="1103" y="1238"/>
                  </a:lnTo>
                  <a:cubicBezTo>
                    <a:pt x="1461" y="1147"/>
                    <a:pt x="1822" y="1056"/>
                    <a:pt x="2180" y="962"/>
                  </a:cubicBezTo>
                  <a:cubicBezTo>
                    <a:pt x="2913" y="769"/>
                    <a:pt x="3646" y="578"/>
                    <a:pt x="4374" y="381"/>
                  </a:cubicBezTo>
                  <a:cubicBezTo>
                    <a:pt x="4784" y="270"/>
                    <a:pt x="5186" y="138"/>
                    <a:pt x="5597" y="18"/>
                  </a:cubicBezTo>
                  <a:cubicBezTo>
                    <a:pt x="5598" y="18"/>
                    <a:pt x="5599" y="18"/>
                    <a:pt x="5600" y="18"/>
                  </a:cubicBezTo>
                  <a:cubicBezTo>
                    <a:pt x="5613" y="18"/>
                    <a:pt x="5602" y="0"/>
                    <a:pt x="5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34"/>
            <p:cNvSpPr/>
            <p:nvPr/>
          </p:nvSpPr>
          <p:spPr>
            <a:xfrm>
              <a:off x="4627392" y="1972889"/>
              <a:ext cx="64247" cy="226907"/>
            </a:xfrm>
            <a:custGeom>
              <a:rect b="b" l="l" r="r" t="t"/>
              <a:pathLst>
                <a:path extrusionOk="0" h="4835" w="1369">
                  <a:moveTo>
                    <a:pt x="61" y="1"/>
                  </a:moveTo>
                  <a:lnTo>
                    <a:pt x="61" y="1"/>
                  </a:lnTo>
                  <a:cubicBezTo>
                    <a:pt x="134" y="327"/>
                    <a:pt x="213" y="649"/>
                    <a:pt x="290" y="963"/>
                  </a:cubicBezTo>
                  <a:cubicBezTo>
                    <a:pt x="205" y="781"/>
                    <a:pt x="117" y="599"/>
                    <a:pt x="17" y="423"/>
                  </a:cubicBezTo>
                  <a:cubicBezTo>
                    <a:pt x="17" y="420"/>
                    <a:pt x="15" y="419"/>
                    <a:pt x="12" y="419"/>
                  </a:cubicBezTo>
                  <a:cubicBezTo>
                    <a:pt x="7" y="419"/>
                    <a:pt x="0" y="423"/>
                    <a:pt x="2" y="423"/>
                  </a:cubicBezTo>
                  <a:cubicBezTo>
                    <a:pt x="102" y="646"/>
                    <a:pt x="210" y="866"/>
                    <a:pt x="328" y="1083"/>
                  </a:cubicBezTo>
                  <a:cubicBezTo>
                    <a:pt x="436" y="1517"/>
                    <a:pt x="545" y="1952"/>
                    <a:pt x="653" y="2386"/>
                  </a:cubicBezTo>
                  <a:cubicBezTo>
                    <a:pt x="856" y="3181"/>
                    <a:pt x="1070" y="4140"/>
                    <a:pt x="1278" y="4826"/>
                  </a:cubicBezTo>
                  <a:cubicBezTo>
                    <a:pt x="1278" y="4832"/>
                    <a:pt x="1286" y="4834"/>
                    <a:pt x="1296" y="4834"/>
                  </a:cubicBezTo>
                  <a:cubicBezTo>
                    <a:pt x="1322" y="4834"/>
                    <a:pt x="1368" y="4819"/>
                    <a:pt x="1366" y="4800"/>
                  </a:cubicBezTo>
                  <a:cubicBezTo>
                    <a:pt x="1208" y="4087"/>
                    <a:pt x="973" y="3160"/>
                    <a:pt x="756" y="2368"/>
                  </a:cubicBezTo>
                  <a:cubicBezTo>
                    <a:pt x="536" y="1573"/>
                    <a:pt x="313" y="784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34"/>
            <p:cNvSpPr/>
            <p:nvPr/>
          </p:nvSpPr>
          <p:spPr>
            <a:xfrm>
              <a:off x="4287996" y="2576125"/>
              <a:ext cx="641955" cy="247556"/>
            </a:xfrm>
            <a:custGeom>
              <a:rect b="b" l="l" r="r" t="t"/>
              <a:pathLst>
                <a:path extrusionOk="0" h="5275" w="13679">
                  <a:moveTo>
                    <a:pt x="1" y="0"/>
                  </a:moveTo>
                  <a:lnTo>
                    <a:pt x="1" y="5274"/>
                  </a:lnTo>
                  <a:lnTo>
                    <a:pt x="13678" y="5274"/>
                  </a:lnTo>
                  <a:lnTo>
                    <a:pt x="136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34"/>
            <p:cNvSpPr/>
            <p:nvPr/>
          </p:nvSpPr>
          <p:spPr>
            <a:xfrm>
              <a:off x="4288137" y="1980351"/>
              <a:ext cx="816488" cy="1438545"/>
            </a:xfrm>
            <a:custGeom>
              <a:rect b="b" l="l" r="r" t="t"/>
              <a:pathLst>
                <a:path extrusionOk="0" h="30653" w="17398">
                  <a:moveTo>
                    <a:pt x="15855" y="0"/>
                  </a:moveTo>
                  <a:cubicBezTo>
                    <a:pt x="14456" y="3"/>
                    <a:pt x="13321" y="1138"/>
                    <a:pt x="13318" y="2538"/>
                  </a:cubicBezTo>
                  <a:lnTo>
                    <a:pt x="13318" y="28115"/>
                  </a:lnTo>
                  <a:cubicBezTo>
                    <a:pt x="13318" y="29151"/>
                    <a:pt x="12479" y="29989"/>
                    <a:pt x="11440" y="29992"/>
                  </a:cubicBezTo>
                  <a:lnTo>
                    <a:pt x="1" y="29992"/>
                  </a:lnTo>
                  <a:lnTo>
                    <a:pt x="1" y="30652"/>
                  </a:lnTo>
                  <a:lnTo>
                    <a:pt x="11440" y="30652"/>
                  </a:lnTo>
                  <a:cubicBezTo>
                    <a:pt x="12842" y="30649"/>
                    <a:pt x="13978" y="29514"/>
                    <a:pt x="13978" y="28112"/>
                  </a:cubicBezTo>
                  <a:lnTo>
                    <a:pt x="13978" y="2538"/>
                  </a:lnTo>
                  <a:cubicBezTo>
                    <a:pt x="13978" y="1502"/>
                    <a:pt x="14819" y="663"/>
                    <a:pt x="15855" y="660"/>
                  </a:cubicBezTo>
                  <a:lnTo>
                    <a:pt x="17398" y="660"/>
                  </a:lnTo>
                  <a:lnTo>
                    <a:pt x="17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34"/>
            <p:cNvSpPr/>
            <p:nvPr/>
          </p:nvSpPr>
          <p:spPr>
            <a:xfrm>
              <a:off x="4272603" y="2456219"/>
              <a:ext cx="655847" cy="1130215"/>
            </a:xfrm>
            <a:custGeom>
              <a:rect b="b" l="l" r="r" t="t"/>
              <a:pathLst>
                <a:path extrusionOk="0" h="24083" w="13975">
                  <a:moveTo>
                    <a:pt x="2280" y="0"/>
                  </a:moveTo>
                  <a:cubicBezTo>
                    <a:pt x="1021" y="6"/>
                    <a:pt x="6" y="1024"/>
                    <a:pt x="0" y="2280"/>
                  </a:cubicBezTo>
                  <a:lnTo>
                    <a:pt x="0" y="24082"/>
                  </a:lnTo>
                  <a:lnTo>
                    <a:pt x="660" y="24082"/>
                  </a:lnTo>
                  <a:lnTo>
                    <a:pt x="657" y="2280"/>
                  </a:lnTo>
                  <a:cubicBezTo>
                    <a:pt x="657" y="1382"/>
                    <a:pt x="1385" y="652"/>
                    <a:pt x="2285" y="652"/>
                  </a:cubicBezTo>
                  <a:lnTo>
                    <a:pt x="13974" y="652"/>
                  </a:lnTo>
                  <a:lnTo>
                    <a:pt x="139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34"/>
            <p:cNvSpPr/>
            <p:nvPr/>
          </p:nvSpPr>
          <p:spPr>
            <a:xfrm>
              <a:off x="5008650" y="1963973"/>
              <a:ext cx="192084" cy="61572"/>
            </a:xfrm>
            <a:custGeom>
              <a:rect b="b" l="l" r="r" t="t"/>
              <a:pathLst>
                <a:path extrusionOk="0" h="1312" w="4093">
                  <a:moveTo>
                    <a:pt x="0" y="0"/>
                  </a:moveTo>
                  <a:lnTo>
                    <a:pt x="0" y="1311"/>
                  </a:lnTo>
                  <a:lnTo>
                    <a:pt x="4092" y="1311"/>
                  </a:lnTo>
                  <a:lnTo>
                    <a:pt x="40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34"/>
            <p:cNvSpPr/>
            <p:nvPr/>
          </p:nvSpPr>
          <p:spPr>
            <a:xfrm>
              <a:off x="4462012" y="2678244"/>
              <a:ext cx="867407" cy="1082581"/>
            </a:xfrm>
            <a:custGeom>
              <a:rect b="b" l="l" r="r" t="t"/>
              <a:pathLst>
                <a:path extrusionOk="0" h="23068" w="18483">
                  <a:moveTo>
                    <a:pt x="9240" y="925"/>
                  </a:moveTo>
                  <a:cubicBezTo>
                    <a:pt x="13828" y="925"/>
                    <a:pt x="17559" y="5700"/>
                    <a:pt x="17559" y="11540"/>
                  </a:cubicBezTo>
                  <a:cubicBezTo>
                    <a:pt x="17559" y="17383"/>
                    <a:pt x="13828" y="22141"/>
                    <a:pt x="9240" y="22141"/>
                  </a:cubicBezTo>
                  <a:cubicBezTo>
                    <a:pt x="4655" y="22141"/>
                    <a:pt x="924" y="17383"/>
                    <a:pt x="924" y="11534"/>
                  </a:cubicBezTo>
                  <a:cubicBezTo>
                    <a:pt x="924" y="5682"/>
                    <a:pt x="4655" y="925"/>
                    <a:pt x="9240" y="925"/>
                  </a:cubicBezTo>
                  <a:close/>
                  <a:moveTo>
                    <a:pt x="9240" y="1"/>
                  </a:moveTo>
                  <a:cubicBezTo>
                    <a:pt x="4145" y="1"/>
                    <a:pt x="0" y="5172"/>
                    <a:pt x="0" y="11534"/>
                  </a:cubicBezTo>
                  <a:cubicBezTo>
                    <a:pt x="0" y="17893"/>
                    <a:pt x="4145" y="23067"/>
                    <a:pt x="9240" y="23067"/>
                  </a:cubicBezTo>
                  <a:cubicBezTo>
                    <a:pt x="14338" y="23067"/>
                    <a:pt x="18483" y="17893"/>
                    <a:pt x="18483" y="11534"/>
                  </a:cubicBezTo>
                  <a:cubicBezTo>
                    <a:pt x="18483" y="5172"/>
                    <a:pt x="14338" y="1"/>
                    <a:pt x="9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34"/>
            <p:cNvSpPr/>
            <p:nvPr/>
          </p:nvSpPr>
          <p:spPr>
            <a:xfrm>
              <a:off x="4546251" y="2739487"/>
              <a:ext cx="767352" cy="959953"/>
            </a:xfrm>
            <a:custGeom>
              <a:rect b="b" l="l" r="r" t="t"/>
              <a:pathLst>
                <a:path extrusionOk="0" h="20455" w="16351">
                  <a:moveTo>
                    <a:pt x="8175" y="664"/>
                  </a:moveTo>
                  <a:cubicBezTo>
                    <a:pt x="12320" y="664"/>
                    <a:pt x="15690" y="4955"/>
                    <a:pt x="15690" y="10229"/>
                  </a:cubicBezTo>
                  <a:cubicBezTo>
                    <a:pt x="15690" y="15500"/>
                    <a:pt x="12320" y="19791"/>
                    <a:pt x="8175" y="19791"/>
                  </a:cubicBezTo>
                  <a:cubicBezTo>
                    <a:pt x="4031" y="19791"/>
                    <a:pt x="661" y="15503"/>
                    <a:pt x="661" y="10229"/>
                  </a:cubicBezTo>
                  <a:cubicBezTo>
                    <a:pt x="661" y="4952"/>
                    <a:pt x="4031" y="664"/>
                    <a:pt x="8175" y="664"/>
                  </a:cubicBezTo>
                  <a:close/>
                  <a:moveTo>
                    <a:pt x="8175" y="1"/>
                  </a:moveTo>
                  <a:cubicBezTo>
                    <a:pt x="3667" y="1"/>
                    <a:pt x="1" y="4591"/>
                    <a:pt x="1" y="10229"/>
                  </a:cubicBezTo>
                  <a:cubicBezTo>
                    <a:pt x="1" y="15867"/>
                    <a:pt x="3667" y="20454"/>
                    <a:pt x="8175" y="20454"/>
                  </a:cubicBezTo>
                  <a:cubicBezTo>
                    <a:pt x="12684" y="20454"/>
                    <a:pt x="16350" y="15867"/>
                    <a:pt x="16350" y="10229"/>
                  </a:cubicBezTo>
                  <a:cubicBezTo>
                    <a:pt x="16350" y="4591"/>
                    <a:pt x="12684" y="1"/>
                    <a:pt x="81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34"/>
            <p:cNvSpPr/>
            <p:nvPr/>
          </p:nvSpPr>
          <p:spPr>
            <a:xfrm>
              <a:off x="4852937" y="3141065"/>
              <a:ext cx="124505" cy="156840"/>
            </a:xfrm>
            <a:custGeom>
              <a:rect b="b" l="l" r="r" t="t"/>
              <a:pathLst>
                <a:path extrusionOk="0" h="3342" w="2653">
                  <a:moveTo>
                    <a:pt x="1327" y="0"/>
                  </a:moveTo>
                  <a:cubicBezTo>
                    <a:pt x="596" y="0"/>
                    <a:pt x="1" y="748"/>
                    <a:pt x="1" y="1672"/>
                  </a:cubicBezTo>
                  <a:cubicBezTo>
                    <a:pt x="1" y="2593"/>
                    <a:pt x="596" y="3341"/>
                    <a:pt x="1327" y="3341"/>
                  </a:cubicBezTo>
                  <a:cubicBezTo>
                    <a:pt x="2060" y="3341"/>
                    <a:pt x="2652" y="2593"/>
                    <a:pt x="2652" y="1672"/>
                  </a:cubicBezTo>
                  <a:cubicBezTo>
                    <a:pt x="2652" y="748"/>
                    <a:pt x="2060" y="0"/>
                    <a:pt x="13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34"/>
            <p:cNvSpPr/>
            <p:nvPr/>
          </p:nvSpPr>
          <p:spPr>
            <a:xfrm>
              <a:off x="4872929" y="3141065"/>
              <a:ext cx="124458" cy="156840"/>
            </a:xfrm>
            <a:custGeom>
              <a:rect b="b" l="l" r="r" t="t"/>
              <a:pathLst>
                <a:path extrusionOk="0" h="3342" w="2652">
                  <a:moveTo>
                    <a:pt x="1326" y="0"/>
                  </a:moveTo>
                  <a:cubicBezTo>
                    <a:pt x="593" y="0"/>
                    <a:pt x="0" y="748"/>
                    <a:pt x="0" y="1672"/>
                  </a:cubicBezTo>
                  <a:cubicBezTo>
                    <a:pt x="0" y="2593"/>
                    <a:pt x="593" y="3341"/>
                    <a:pt x="1326" y="3341"/>
                  </a:cubicBezTo>
                  <a:cubicBezTo>
                    <a:pt x="2059" y="3341"/>
                    <a:pt x="2652" y="2593"/>
                    <a:pt x="2652" y="1672"/>
                  </a:cubicBezTo>
                  <a:cubicBezTo>
                    <a:pt x="2652" y="748"/>
                    <a:pt x="2059" y="0"/>
                    <a:pt x="1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34"/>
            <p:cNvSpPr/>
            <p:nvPr/>
          </p:nvSpPr>
          <p:spPr>
            <a:xfrm>
              <a:off x="4139665" y="3571505"/>
              <a:ext cx="161955" cy="204192"/>
            </a:xfrm>
            <a:custGeom>
              <a:rect b="b" l="l" r="r" t="t"/>
              <a:pathLst>
                <a:path extrusionOk="0" h="4351" w="3451">
                  <a:moveTo>
                    <a:pt x="1726" y="0"/>
                  </a:moveTo>
                  <a:cubicBezTo>
                    <a:pt x="772" y="0"/>
                    <a:pt x="1" y="974"/>
                    <a:pt x="1" y="2177"/>
                  </a:cubicBezTo>
                  <a:cubicBezTo>
                    <a:pt x="1" y="3376"/>
                    <a:pt x="772" y="4350"/>
                    <a:pt x="1726" y="4350"/>
                  </a:cubicBezTo>
                  <a:cubicBezTo>
                    <a:pt x="2676" y="4350"/>
                    <a:pt x="3450" y="3376"/>
                    <a:pt x="3450" y="2177"/>
                  </a:cubicBezTo>
                  <a:cubicBezTo>
                    <a:pt x="3450" y="974"/>
                    <a:pt x="2676" y="0"/>
                    <a:pt x="1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34"/>
            <p:cNvSpPr/>
            <p:nvPr/>
          </p:nvSpPr>
          <p:spPr>
            <a:xfrm>
              <a:off x="4165571" y="3571505"/>
              <a:ext cx="161908" cy="204192"/>
            </a:xfrm>
            <a:custGeom>
              <a:rect b="b" l="l" r="r" t="t"/>
              <a:pathLst>
                <a:path extrusionOk="0" h="4351" w="3450">
                  <a:moveTo>
                    <a:pt x="1725" y="0"/>
                  </a:moveTo>
                  <a:cubicBezTo>
                    <a:pt x="775" y="0"/>
                    <a:pt x="0" y="974"/>
                    <a:pt x="0" y="2177"/>
                  </a:cubicBezTo>
                  <a:cubicBezTo>
                    <a:pt x="0" y="3376"/>
                    <a:pt x="775" y="4350"/>
                    <a:pt x="1725" y="4350"/>
                  </a:cubicBezTo>
                  <a:cubicBezTo>
                    <a:pt x="2678" y="4350"/>
                    <a:pt x="3450" y="3376"/>
                    <a:pt x="3450" y="2177"/>
                  </a:cubicBezTo>
                  <a:cubicBezTo>
                    <a:pt x="3450" y="974"/>
                    <a:pt x="2678" y="0"/>
                    <a:pt x="1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9" name="Google Shape;1529;p34"/>
          <p:cNvGrpSpPr/>
          <p:nvPr/>
        </p:nvGrpSpPr>
        <p:grpSpPr>
          <a:xfrm>
            <a:off x="7835666" y="2292924"/>
            <a:ext cx="1132888" cy="2535664"/>
            <a:chOff x="5243166" y="1129749"/>
            <a:chExt cx="1132888" cy="2535664"/>
          </a:xfrm>
        </p:grpSpPr>
        <p:sp>
          <p:nvSpPr>
            <p:cNvPr id="1530" name="Google Shape;1530;p34"/>
            <p:cNvSpPr/>
            <p:nvPr/>
          </p:nvSpPr>
          <p:spPr>
            <a:xfrm>
              <a:off x="5468571" y="1129749"/>
              <a:ext cx="245913" cy="324239"/>
            </a:xfrm>
            <a:custGeom>
              <a:rect b="b" l="l" r="r" t="t"/>
              <a:pathLst>
                <a:path extrusionOk="0" h="6909" w="5240">
                  <a:moveTo>
                    <a:pt x="3047" y="1"/>
                  </a:moveTo>
                  <a:cubicBezTo>
                    <a:pt x="3040" y="1"/>
                    <a:pt x="3033" y="1"/>
                    <a:pt x="3025" y="1"/>
                  </a:cubicBezTo>
                  <a:cubicBezTo>
                    <a:pt x="2494" y="27"/>
                    <a:pt x="2333" y="881"/>
                    <a:pt x="2333" y="881"/>
                  </a:cubicBezTo>
                  <a:cubicBezTo>
                    <a:pt x="2333" y="881"/>
                    <a:pt x="2257" y="44"/>
                    <a:pt x="1781" y="44"/>
                  </a:cubicBezTo>
                  <a:cubicBezTo>
                    <a:pt x="1763" y="44"/>
                    <a:pt x="1745" y="46"/>
                    <a:pt x="1726" y="48"/>
                  </a:cubicBezTo>
                  <a:cubicBezTo>
                    <a:pt x="1198" y="113"/>
                    <a:pt x="1098" y="949"/>
                    <a:pt x="1098" y="949"/>
                  </a:cubicBezTo>
                  <a:cubicBezTo>
                    <a:pt x="1098" y="949"/>
                    <a:pt x="1042" y="470"/>
                    <a:pt x="645" y="470"/>
                  </a:cubicBezTo>
                  <a:cubicBezTo>
                    <a:pt x="606" y="470"/>
                    <a:pt x="563" y="475"/>
                    <a:pt x="517" y="485"/>
                  </a:cubicBezTo>
                  <a:cubicBezTo>
                    <a:pt x="1" y="602"/>
                    <a:pt x="80" y="2574"/>
                    <a:pt x="156" y="3251"/>
                  </a:cubicBezTo>
                  <a:cubicBezTo>
                    <a:pt x="233" y="3932"/>
                    <a:pt x="1139" y="6434"/>
                    <a:pt x="1350" y="6909"/>
                  </a:cubicBezTo>
                  <a:lnTo>
                    <a:pt x="5240" y="6008"/>
                  </a:lnTo>
                  <a:cubicBezTo>
                    <a:pt x="5240" y="6008"/>
                    <a:pt x="4383" y="2791"/>
                    <a:pt x="4351" y="2629"/>
                  </a:cubicBezTo>
                  <a:cubicBezTo>
                    <a:pt x="4207" y="1893"/>
                    <a:pt x="4583" y="462"/>
                    <a:pt x="4046" y="265"/>
                  </a:cubicBezTo>
                  <a:cubicBezTo>
                    <a:pt x="4004" y="250"/>
                    <a:pt x="3966" y="243"/>
                    <a:pt x="3930" y="243"/>
                  </a:cubicBezTo>
                  <a:cubicBezTo>
                    <a:pt x="3580" y="243"/>
                    <a:pt x="3486" y="890"/>
                    <a:pt x="3486" y="890"/>
                  </a:cubicBezTo>
                  <a:cubicBezTo>
                    <a:pt x="3486" y="890"/>
                    <a:pt x="3557" y="1"/>
                    <a:pt x="3047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34"/>
            <p:cNvSpPr/>
            <p:nvPr/>
          </p:nvSpPr>
          <p:spPr>
            <a:xfrm>
              <a:off x="5609126" y="1165932"/>
              <a:ext cx="28674" cy="123989"/>
            </a:xfrm>
            <a:custGeom>
              <a:rect b="b" l="l" r="r" t="t"/>
              <a:pathLst>
                <a:path extrusionOk="0" h="2642" w="611">
                  <a:moveTo>
                    <a:pt x="477" y="0"/>
                  </a:moveTo>
                  <a:cubicBezTo>
                    <a:pt x="467" y="0"/>
                    <a:pt x="455" y="9"/>
                    <a:pt x="447" y="28"/>
                  </a:cubicBezTo>
                  <a:cubicBezTo>
                    <a:pt x="1" y="1040"/>
                    <a:pt x="174" y="1665"/>
                    <a:pt x="581" y="2630"/>
                  </a:cubicBezTo>
                  <a:cubicBezTo>
                    <a:pt x="585" y="2638"/>
                    <a:pt x="589" y="2642"/>
                    <a:pt x="594" y="2642"/>
                  </a:cubicBezTo>
                  <a:cubicBezTo>
                    <a:pt x="603" y="2642"/>
                    <a:pt x="611" y="2631"/>
                    <a:pt x="611" y="2618"/>
                  </a:cubicBezTo>
                  <a:cubicBezTo>
                    <a:pt x="288" y="1600"/>
                    <a:pt x="224" y="1096"/>
                    <a:pt x="496" y="46"/>
                  </a:cubicBezTo>
                  <a:cubicBezTo>
                    <a:pt x="503" y="18"/>
                    <a:pt x="492" y="0"/>
                    <a:pt x="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34"/>
            <p:cNvSpPr/>
            <p:nvPr/>
          </p:nvSpPr>
          <p:spPr>
            <a:xfrm>
              <a:off x="5560554" y="1165603"/>
              <a:ext cx="24967" cy="131920"/>
            </a:xfrm>
            <a:custGeom>
              <a:rect b="b" l="l" r="r" t="t"/>
              <a:pathLst>
                <a:path extrusionOk="0" h="2811" w="532">
                  <a:moveTo>
                    <a:pt x="374" y="0"/>
                  </a:moveTo>
                  <a:cubicBezTo>
                    <a:pt x="361" y="0"/>
                    <a:pt x="346" y="12"/>
                    <a:pt x="341" y="35"/>
                  </a:cubicBezTo>
                  <a:cubicBezTo>
                    <a:pt x="0" y="1126"/>
                    <a:pt x="159" y="1754"/>
                    <a:pt x="505" y="2801"/>
                  </a:cubicBezTo>
                  <a:cubicBezTo>
                    <a:pt x="507" y="2806"/>
                    <a:pt x="512" y="2811"/>
                    <a:pt x="518" y="2811"/>
                  </a:cubicBezTo>
                  <a:cubicBezTo>
                    <a:pt x="519" y="2811"/>
                    <a:pt x="521" y="2810"/>
                    <a:pt x="522" y="2810"/>
                  </a:cubicBezTo>
                  <a:cubicBezTo>
                    <a:pt x="528" y="2807"/>
                    <a:pt x="531" y="2801"/>
                    <a:pt x="531" y="2792"/>
                  </a:cubicBezTo>
                  <a:cubicBezTo>
                    <a:pt x="267" y="1701"/>
                    <a:pt x="206" y="1152"/>
                    <a:pt x="393" y="38"/>
                  </a:cubicBezTo>
                  <a:cubicBezTo>
                    <a:pt x="398" y="13"/>
                    <a:pt x="387" y="0"/>
                    <a:pt x="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34"/>
            <p:cNvSpPr/>
            <p:nvPr/>
          </p:nvSpPr>
          <p:spPr>
            <a:xfrm>
              <a:off x="5508086" y="1174708"/>
              <a:ext cx="28158" cy="131498"/>
            </a:xfrm>
            <a:custGeom>
              <a:rect b="b" l="l" r="r" t="t"/>
              <a:pathLst>
                <a:path extrusionOk="0" h="2802" w="600">
                  <a:moveTo>
                    <a:pt x="263" y="0"/>
                  </a:moveTo>
                  <a:cubicBezTo>
                    <a:pt x="255" y="0"/>
                    <a:pt x="244" y="18"/>
                    <a:pt x="232" y="52"/>
                  </a:cubicBezTo>
                  <a:cubicBezTo>
                    <a:pt x="1" y="1029"/>
                    <a:pt x="59" y="1786"/>
                    <a:pt x="558" y="2792"/>
                  </a:cubicBezTo>
                  <a:cubicBezTo>
                    <a:pt x="562" y="2798"/>
                    <a:pt x="569" y="2802"/>
                    <a:pt x="575" y="2802"/>
                  </a:cubicBezTo>
                  <a:cubicBezTo>
                    <a:pt x="577" y="2802"/>
                    <a:pt x="579" y="2801"/>
                    <a:pt x="582" y="2801"/>
                  </a:cubicBezTo>
                  <a:cubicBezTo>
                    <a:pt x="593" y="2798"/>
                    <a:pt x="599" y="2786"/>
                    <a:pt x="596" y="2774"/>
                  </a:cubicBezTo>
                  <a:cubicBezTo>
                    <a:pt x="212" y="1750"/>
                    <a:pt x="168" y="1143"/>
                    <a:pt x="271" y="52"/>
                  </a:cubicBezTo>
                  <a:cubicBezTo>
                    <a:pt x="274" y="17"/>
                    <a:pt x="270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34"/>
            <p:cNvSpPr/>
            <p:nvPr/>
          </p:nvSpPr>
          <p:spPr>
            <a:xfrm>
              <a:off x="5963446" y="1283303"/>
              <a:ext cx="25108" cy="19382"/>
            </a:xfrm>
            <a:custGeom>
              <a:rect b="b" l="l" r="r" t="t"/>
              <a:pathLst>
                <a:path extrusionOk="0" h="413" w="535">
                  <a:moveTo>
                    <a:pt x="170" y="0"/>
                  </a:moveTo>
                  <a:cubicBezTo>
                    <a:pt x="132" y="0"/>
                    <a:pt x="95" y="8"/>
                    <a:pt x="59" y="23"/>
                  </a:cubicBezTo>
                  <a:cubicBezTo>
                    <a:pt x="18" y="52"/>
                    <a:pt x="1" y="102"/>
                    <a:pt x="15" y="149"/>
                  </a:cubicBezTo>
                  <a:cubicBezTo>
                    <a:pt x="54" y="214"/>
                    <a:pt x="109" y="264"/>
                    <a:pt x="180" y="293"/>
                  </a:cubicBezTo>
                  <a:cubicBezTo>
                    <a:pt x="235" y="334"/>
                    <a:pt x="297" y="369"/>
                    <a:pt x="359" y="401"/>
                  </a:cubicBezTo>
                  <a:cubicBezTo>
                    <a:pt x="373" y="409"/>
                    <a:pt x="389" y="412"/>
                    <a:pt x="406" y="412"/>
                  </a:cubicBezTo>
                  <a:cubicBezTo>
                    <a:pt x="417" y="412"/>
                    <a:pt x="427" y="411"/>
                    <a:pt x="438" y="407"/>
                  </a:cubicBezTo>
                  <a:cubicBezTo>
                    <a:pt x="499" y="390"/>
                    <a:pt x="535" y="325"/>
                    <a:pt x="514" y="264"/>
                  </a:cubicBezTo>
                  <a:cubicBezTo>
                    <a:pt x="482" y="173"/>
                    <a:pt x="414" y="96"/>
                    <a:pt x="329" y="52"/>
                  </a:cubicBezTo>
                  <a:cubicBezTo>
                    <a:pt x="282" y="17"/>
                    <a:pt x="226" y="0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34"/>
            <p:cNvSpPr/>
            <p:nvPr/>
          </p:nvSpPr>
          <p:spPr>
            <a:xfrm>
              <a:off x="5903845" y="1271430"/>
              <a:ext cx="27454" cy="13938"/>
            </a:xfrm>
            <a:custGeom>
              <a:rect b="b" l="l" r="r" t="t"/>
              <a:pathLst>
                <a:path extrusionOk="0" h="297" w="585">
                  <a:moveTo>
                    <a:pt x="351" y="0"/>
                  </a:moveTo>
                  <a:cubicBezTo>
                    <a:pt x="338" y="0"/>
                    <a:pt x="325" y="1"/>
                    <a:pt x="312" y="3"/>
                  </a:cubicBezTo>
                  <a:cubicBezTo>
                    <a:pt x="308" y="3"/>
                    <a:pt x="304" y="3"/>
                    <a:pt x="300" y="3"/>
                  </a:cubicBezTo>
                  <a:cubicBezTo>
                    <a:pt x="205" y="3"/>
                    <a:pt x="115" y="38"/>
                    <a:pt x="48" y="100"/>
                  </a:cubicBezTo>
                  <a:cubicBezTo>
                    <a:pt x="1" y="144"/>
                    <a:pt x="1" y="217"/>
                    <a:pt x="45" y="261"/>
                  </a:cubicBezTo>
                  <a:cubicBezTo>
                    <a:pt x="65" y="282"/>
                    <a:pt x="92" y="297"/>
                    <a:pt x="121" y="297"/>
                  </a:cubicBezTo>
                  <a:cubicBezTo>
                    <a:pt x="191" y="297"/>
                    <a:pt x="262" y="294"/>
                    <a:pt x="329" y="285"/>
                  </a:cubicBezTo>
                  <a:cubicBezTo>
                    <a:pt x="338" y="286"/>
                    <a:pt x="348" y="286"/>
                    <a:pt x="357" y="286"/>
                  </a:cubicBezTo>
                  <a:cubicBezTo>
                    <a:pt x="422" y="286"/>
                    <a:pt x="487" y="268"/>
                    <a:pt x="540" y="235"/>
                  </a:cubicBezTo>
                  <a:cubicBezTo>
                    <a:pt x="576" y="200"/>
                    <a:pt x="584" y="147"/>
                    <a:pt x="561" y="106"/>
                  </a:cubicBezTo>
                  <a:cubicBezTo>
                    <a:pt x="511" y="38"/>
                    <a:pt x="432" y="0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34"/>
            <p:cNvSpPr/>
            <p:nvPr/>
          </p:nvSpPr>
          <p:spPr>
            <a:xfrm>
              <a:off x="6020794" y="3090241"/>
              <a:ext cx="355260" cy="491779"/>
            </a:xfrm>
            <a:custGeom>
              <a:rect b="b" l="l" r="r" t="t"/>
              <a:pathLst>
                <a:path extrusionOk="0" h="10479" w="7570">
                  <a:moveTo>
                    <a:pt x="5205" y="1"/>
                  </a:moveTo>
                  <a:lnTo>
                    <a:pt x="1078" y="4785"/>
                  </a:lnTo>
                  <a:lnTo>
                    <a:pt x="1161" y="4852"/>
                  </a:lnTo>
                  <a:cubicBezTo>
                    <a:pt x="1161" y="4852"/>
                    <a:pt x="22" y="8797"/>
                    <a:pt x="11" y="9287"/>
                  </a:cubicBezTo>
                  <a:cubicBezTo>
                    <a:pt x="0" y="9730"/>
                    <a:pt x="453" y="10478"/>
                    <a:pt x="767" y="10478"/>
                  </a:cubicBezTo>
                  <a:cubicBezTo>
                    <a:pt x="800" y="10478"/>
                    <a:pt x="832" y="10470"/>
                    <a:pt x="861" y="10452"/>
                  </a:cubicBezTo>
                  <a:cubicBezTo>
                    <a:pt x="1169" y="10264"/>
                    <a:pt x="7487" y="2779"/>
                    <a:pt x="7546" y="2339"/>
                  </a:cubicBezTo>
                  <a:cubicBezTo>
                    <a:pt x="7570" y="2177"/>
                    <a:pt x="6534" y="1192"/>
                    <a:pt x="5247" y="36"/>
                  </a:cubicBezTo>
                  <a:lnTo>
                    <a:pt x="52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34"/>
            <p:cNvSpPr/>
            <p:nvPr/>
          </p:nvSpPr>
          <p:spPr>
            <a:xfrm>
              <a:off x="6050313" y="3209301"/>
              <a:ext cx="303637" cy="357278"/>
            </a:xfrm>
            <a:custGeom>
              <a:rect b="b" l="l" r="r" t="t"/>
              <a:pathLst>
                <a:path extrusionOk="0" h="7613" w="6470">
                  <a:moveTo>
                    <a:pt x="6467" y="0"/>
                  </a:moveTo>
                  <a:cubicBezTo>
                    <a:pt x="6465" y="0"/>
                    <a:pt x="6463" y="1"/>
                    <a:pt x="6460" y="4"/>
                  </a:cubicBezTo>
                  <a:cubicBezTo>
                    <a:pt x="6469" y="4"/>
                    <a:pt x="6470" y="0"/>
                    <a:pt x="6467" y="0"/>
                  </a:cubicBezTo>
                  <a:close/>
                  <a:moveTo>
                    <a:pt x="6460" y="4"/>
                  </a:moveTo>
                  <a:lnTo>
                    <a:pt x="6460" y="4"/>
                  </a:lnTo>
                  <a:cubicBezTo>
                    <a:pt x="5339" y="1198"/>
                    <a:pt x="1048" y="6296"/>
                    <a:pt x="15" y="7583"/>
                  </a:cubicBezTo>
                  <a:cubicBezTo>
                    <a:pt x="1" y="7600"/>
                    <a:pt x="2" y="7613"/>
                    <a:pt x="10" y="7613"/>
                  </a:cubicBezTo>
                  <a:cubicBezTo>
                    <a:pt x="15" y="7613"/>
                    <a:pt x="22" y="7607"/>
                    <a:pt x="30" y="7595"/>
                  </a:cubicBezTo>
                  <a:cubicBezTo>
                    <a:pt x="1130" y="6366"/>
                    <a:pt x="5462" y="1306"/>
                    <a:pt x="6460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34"/>
            <p:cNvSpPr/>
            <p:nvPr/>
          </p:nvSpPr>
          <p:spPr>
            <a:xfrm>
              <a:off x="6059558" y="3281339"/>
              <a:ext cx="76449" cy="59320"/>
            </a:xfrm>
            <a:custGeom>
              <a:rect b="b" l="l" r="r" t="t"/>
              <a:pathLst>
                <a:path extrusionOk="0" h="1264" w="1629">
                  <a:moveTo>
                    <a:pt x="1599" y="0"/>
                  </a:moveTo>
                  <a:cubicBezTo>
                    <a:pt x="924" y="82"/>
                    <a:pt x="337" y="625"/>
                    <a:pt x="12" y="1200"/>
                  </a:cubicBezTo>
                  <a:cubicBezTo>
                    <a:pt x="0" y="1217"/>
                    <a:pt x="3" y="1238"/>
                    <a:pt x="18" y="1253"/>
                  </a:cubicBezTo>
                  <a:cubicBezTo>
                    <a:pt x="25" y="1260"/>
                    <a:pt x="34" y="1263"/>
                    <a:pt x="44" y="1263"/>
                  </a:cubicBezTo>
                  <a:cubicBezTo>
                    <a:pt x="55" y="1263"/>
                    <a:pt x="66" y="1259"/>
                    <a:pt x="74" y="1250"/>
                  </a:cubicBezTo>
                  <a:cubicBezTo>
                    <a:pt x="543" y="795"/>
                    <a:pt x="1056" y="390"/>
                    <a:pt x="1611" y="47"/>
                  </a:cubicBezTo>
                  <a:cubicBezTo>
                    <a:pt x="1628" y="35"/>
                    <a:pt x="1625" y="0"/>
                    <a:pt x="15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34"/>
            <p:cNvSpPr/>
            <p:nvPr/>
          </p:nvSpPr>
          <p:spPr>
            <a:xfrm>
              <a:off x="6055287" y="3306634"/>
              <a:ext cx="76590" cy="59320"/>
            </a:xfrm>
            <a:custGeom>
              <a:rect b="b" l="l" r="r" t="t"/>
              <a:pathLst>
                <a:path extrusionOk="0" h="1264" w="1632">
                  <a:moveTo>
                    <a:pt x="1599" y="1"/>
                  </a:moveTo>
                  <a:cubicBezTo>
                    <a:pt x="927" y="83"/>
                    <a:pt x="338" y="626"/>
                    <a:pt x="12" y="1200"/>
                  </a:cubicBezTo>
                  <a:cubicBezTo>
                    <a:pt x="0" y="1218"/>
                    <a:pt x="3" y="1239"/>
                    <a:pt x="18" y="1253"/>
                  </a:cubicBezTo>
                  <a:cubicBezTo>
                    <a:pt x="26" y="1260"/>
                    <a:pt x="36" y="1264"/>
                    <a:pt x="46" y="1264"/>
                  </a:cubicBezTo>
                  <a:cubicBezTo>
                    <a:pt x="57" y="1264"/>
                    <a:pt x="67" y="1260"/>
                    <a:pt x="77" y="1250"/>
                  </a:cubicBezTo>
                  <a:cubicBezTo>
                    <a:pt x="543" y="796"/>
                    <a:pt x="1059" y="391"/>
                    <a:pt x="1611" y="48"/>
                  </a:cubicBezTo>
                  <a:cubicBezTo>
                    <a:pt x="1631" y="36"/>
                    <a:pt x="1625" y="1"/>
                    <a:pt x="1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34"/>
            <p:cNvSpPr/>
            <p:nvPr/>
          </p:nvSpPr>
          <p:spPr>
            <a:xfrm>
              <a:off x="6051298" y="3332117"/>
              <a:ext cx="76590" cy="59179"/>
            </a:xfrm>
            <a:custGeom>
              <a:rect b="b" l="l" r="r" t="t"/>
              <a:pathLst>
                <a:path extrusionOk="0" h="1261" w="1632">
                  <a:moveTo>
                    <a:pt x="1599" y="0"/>
                  </a:moveTo>
                  <a:cubicBezTo>
                    <a:pt x="924" y="80"/>
                    <a:pt x="335" y="622"/>
                    <a:pt x="9" y="1197"/>
                  </a:cubicBezTo>
                  <a:cubicBezTo>
                    <a:pt x="0" y="1215"/>
                    <a:pt x="3" y="1232"/>
                    <a:pt x="15" y="1247"/>
                  </a:cubicBezTo>
                  <a:cubicBezTo>
                    <a:pt x="23" y="1256"/>
                    <a:pt x="33" y="1261"/>
                    <a:pt x="45" y="1261"/>
                  </a:cubicBezTo>
                  <a:cubicBezTo>
                    <a:pt x="55" y="1261"/>
                    <a:pt x="65" y="1257"/>
                    <a:pt x="74" y="1250"/>
                  </a:cubicBezTo>
                  <a:cubicBezTo>
                    <a:pt x="543" y="795"/>
                    <a:pt x="1056" y="391"/>
                    <a:pt x="1611" y="44"/>
                  </a:cubicBezTo>
                  <a:cubicBezTo>
                    <a:pt x="1631" y="33"/>
                    <a:pt x="1625" y="0"/>
                    <a:pt x="15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34"/>
            <p:cNvSpPr/>
            <p:nvPr/>
          </p:nvSpPr>
          <p:spPr>
            <a:xfrm>
              <a:off x="5574586" y="1935345"/>
              <a:ext cx="695362" cy="1403958"/>
            </a:xfrm>
            <a:custGeom>
              <a:rect b="b" l="l" r="r" t="t"/>
              <a:pathLst>
                <a:path extrusionOk="0" h="29916" w="14817">
                  <a:moveTo>
                    <a:pt x="5826" y="0"/>
                  </a:moveTo>
                  <a:cubicBezTo>
                    <a:pt x="5826" y="0"/>
                    <a:pt x="971" y="13029"/>
                    <a:pt x="520" y="16271"/>
                  </a:cubicBezTo>
                  <a:cubicBezTo>
                    <a:pt x="0" y="19999"/>
                    <a:pt x="9935" y="29916"/>
                    <a:pt x="9935" y="29916"/>
                  </a:cubicBezTo>
                  <a:lnTo>
                    <a:pt x="14816" y="24284"/>
                  </a:lnTo>
                  <a:cubicBezTo>
                    <a:pt x="14816" y="24284"/>
                    <a:pt x="7820" y="17552"/>
                    <a:pt x="7480" y="15869"/>
                  </a:cubicBezTo>
                  <a:cubicBezTo>
                    <a:pt x="7143" y="14212"/>
                    <a:pt x="11422" y="0"/>
                    <a:pt x="114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34"/>
            <p:cNvSpPr/>
            <p:nvPr/>
          </p:nvSpPr>
          <p:spPr>
            <a:xfrm>
              <a:off x="6014458" y="3057765"/>
              <a:ext cx="184998" cy="219867"/>
            </a:xfrm>
            <a:custGeom>
              <a:rect b="b" l="l" r="r" t="t"/>
              <a:pathLst>
                <a:path extrusionOk="0" h="4685" w="3942">
                  <a:moveTo>
                    <a:pt x="3921" y="1"/>
                  </a:moveTo>
                  <a:cubicBezTo>
                    <a:pt x="3560" y="314"/>
                    <a:pt x="1445" y="2884"/>
                    <a:pt x="1120" y="3277"/>
                  </a:cubicBezTo>
                  <a:cubicBezTo>
                    <a:pt x="463" y="4075"/>
                    <a:pt x="662" y="3846"/>
                    <a:pt x="11" y="4661"/>
                  </a:cubicBezTo>
                  <a:cubicBezTo>
                    <a:pt x="0" y="4672"/>
                    <a:pt x="11" y="4685"/>
                    <a:pt x="23" y="4685"/>
                  </a:cubicBezTo>
                  <a:cubicBezTo>
                    <a:pt x="27" y="4685"/>
                    <a:pt x="31" y="4683"/>
                    <a:pt x="34" y="4679"/>
                  </a:cubicBezTo>
                  <a:cubicBezTo>
                    <a:pt x="715" y="3899"/>
                    <a:pt x="533" y="4133"/>
                    <a:pt x="1205" y="3344"/>
                  </a:cubicBezTo>
                  <a:cubicBezTo>
                    <a:pt x="1533" y="2960"/>
                    <a:pt x="3692" y="429"/>
                    <a:pt x="3938" y="15"/>
                  </a:cubicBezTo>
                  <a:cubicBezTo>
                    <a:pt x="3941" y="1"/>
                    <a:pt x="3921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34"/>
            <p:cNvSpPr/>
            <p:nvPr/>
          </p:nvSpPr>
          <p:spPr>
            <a:xfrm>
              <a:off x="5875922" y="1974767"/>
              <a:ext cx="299038" cy="1078686"/>
            </a:xfrm>
            <a:custGeom>
              <a:rect b="b" l="l" r="r" t="t"/>
              <a:pathLst>
                <a:path extrusionOk="0" h="22985" w="6372">
                  <a:moveTo>
                    <a:pt x="4045" y="1"/>
                  </a:moveTo>
                  <a:cubicBezTo>
                    <a:pt x="4039" y="1"/>
                    <a:pt x="4036" y="4"/>
                    <a:pt x="4033" y="8"/>
                  </a:cubicBezTo>
                  <a:cubicBezTo>
                    <a:pt x="3957" y="210"/>
                    <a:pt x="3884" y="413"/>
                    <a:pt x="3811" y="615"/>
                  </a:cubicBezTo>
                  <a:cubicBezTo>
                    <a:pt x="3227" y="2258"/>
                    <a:pt x="2725" y="3933"/>
                    <a:pt x="2250" y="5607"/>
                  </a:cubicBezTo>
                  <a:cubicBezTo>
                    <a:pt x="1775" y="7282"/>
                    <a:pt x="1338" y="8963"/>
                    <a:pt x="933" y="10652"/>
                  </a:cubicBezTo>
                  <a:cubicBezTo>
                    <a:pt x="731" y="11503"/>
                    <a:pt x="537" y="12357"/>
                    <a:pt x="358" y="13213"/>
                  </a:cubicBezTo>
                  <a:cubicBezTo>
                    <a:pt x="258" y="13633"/>
                    <a:pt x="176" y="14052"/>
                    <a:pt x="97" y="14474"/>
                  </a:cubicBezTo>
                  <a:cubicBezTo>
                    <a:pt x="0" y="14859"/>
                    <a:pt x="3" y="15263"/>
                    <a:pt x="109" y="15645"/>
                  </a:cubicBezTo>
                  <a:cubicBezTo>
                    <a:pt x="244" y="15997"/>
                    <a:pt x="431" y="16325"/>
                    <a:pt x="663" y="16622"/>
                  </a:cubicBezTo>
                  <a:cubicBezTo>
                    <a:pt x="898" y="16947"/>
                    <a:pt x="1132" y="17273"/>
                    <a:pt x="1376" y="17598"/>
                  </a:cubicBezTo>
                  <a:cubicBezTo>
                    <a:pt x="1866" y="18247"/>
                    <a:pt x="5732" y="22432"/>
                    <a:pt x="6345" y="22981"/>
                  </a:cubicBezTo>
                  <a:cubicBezTo>
                    <a:pt x="6349" y="22984"/>
                    <a:pt x="6353" y="22985"/>
                    <a:pt x="6356" y="22985"/>
                  </a:cubicBezTo>
                  <a:cubicBezTo>
                    <a:pt x="6367" y="22985"/>
                    <a:pt x="6371" y="22973"/>
                    <a:pt x="6362" y="22966"/>
                  </a:cubicBezTo>
                  <a:cubicBezTo>
                    <a:pt x="6225" y="22828"/>
                    <a:pt x="1658" y="17751"/>
                    <a:pt x="1179" y="17100"/>
                  </a:cubicBezTo>
                  <a:cubicBezTo>
                    <a:pt x="942" y="16777"/>
                    <a:pt x="695" y="16454"/>
                    <a:pt x="484" y="16111"/>
                  </a:cubicBezTo>
                  <a:cubicBezTo>
                    <a:pt x="258" y="15771"/>
                    <a:pt x="144" y="15366"/>
                    <a:pt x="159" y="14958"/>
                  </a:cubicBezTo>
                  <a:cubicBezTo>
                    <a:pt x="206" y="14527"/>
                    <a:pt x="285" y="14102"/>
                    <a:pt x="393" y="13682"/>
                  </a:cubicBezTo>
                  <a:cubicBezTo>
                    <a:pt x="481" y="13269"/>
                    <a:pt x="572" y="12855"/>
                    <a:pt x="663" y="12442"/>
                  </a:cubicBezTo>
                  <a:cubicBezTo>
                    <a:pt x="851" y="11603"/>
                    <a:pt x="1042" y="10764"/>
                    <a:pt x="1250" y="9928"/>
                  </a:cubicBezTo>
                  <a:cubicBezTo>
                    <a:pt x="1658" y="8262"/>
                    <a:pt x="2092" y="6613"/>
                    <a:pt x="2564" y="4959"/>
                  </a:cubicBezTo>
                  <a:cubicBezTo>
                    <a:pt x="3036" y="3305"/>
                    <a:pt x="3552" y="1662"/>
                    <a:pt x="4057" y="17"/>
                  </a:cubicBezTo>
                  <a:cubicBezTo>
                    <a:pt x="4057" y="11"/>
                    <a:pt x="4054" y="5"/>
                    <a:pt x="4051" y="2"/>
                  </a:cubicBezTo>
                  <a:cubicBezTo>
                    <a:pt x="4049" y="1"/>
                    <a:pt x="4047" y="1"/>
                    <a:pt x="40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34"/>
            <p:cNvSpPr/>
            <p:nvPr/>
          </p:nvSpPr>
          <p:spPr>
            <a:xfrm>
              <a:off x="5902062" y="1935205"/>
              <a:ext cx="208745" cy="696160"/>
            </a:xfrm>
            <a:custGeom>
              <a:rect b="b" l="l" r="r" t="t"/>
              <a:pathLst>
                <a:path extrusionOk="0" h="14834" w="4448">
                  <a:moveTo>
                    <a:pt x="1" y="0"/>
                  </a:moveTo>
                  <a:lnTo>
                    <a:pt x="555" y="14833"/>
                  </a:lnTo>
                  <a:cubicBezTo>
                    <a:pt x="1098" y="11114"/>
                    <a:pt x="4447" y="0"/>
                    <a:pt x="44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34"/>
            <p:cNvSpPr/>
            <p:nvPr/>
          </p:nvSpPr>
          <p:spPr>
            <a:xfrm>
              <a:off x="5437879" y="3498389"/>
              <a:ext cx="510786" cy="167024"/>
            </a:xfrm>
            <a:custGeom>
              <a:rect b="b" l="l" r="r" t="t"/>
              <a:pathLst>
                <a:path extrusionOk="0" h="3559" w="10884">
                  <a:moveTo>
                    <a:pt x="10883" y="1"/>
                  </a:moveTo>
                  <a:lnTo>
                    <a:pt x="4676" y="27"/>
                  </a:lnTo>
                  <a:lnTo>
                    <a:pt x="4676" y="136"/>
                  </a:lnTo>
                  <a:cubicBezTo>
                    <a:pt x="4676" y="136"/>
                    <a:pt x="1022" y="1837"/>
                    <a:pt x="649" y="2142"/>
                  </a:cubicBezTo>
                  <a:cubicBezTo>
                    <a:pt x="279" y="2447"/>
                    <a:pt x="1" y="3415"/>
                    <a:pt x="341" y="3521"/>
                  </a:cubicBezTo>
                  <a:cubicBezTo>
                    <a:pt x="419" y="3546"/>
                    <a:pt x="991" y="3558"/>
                    <a:pt x="1830" y="3558"/>
                  </a:cubicBezTo>
                  <a:cubicBezTo>
                    <a:pt x="4626" y="3558"/>
                    <a:pt x="10380" y="3427"/>
                    <a:pt x="10660" y="3242"/>
                  </a:cubicBezTo>
                  <a:cubicBezTo>
                    <a:pt x="10798" y="3154"/>
                    <a:pt x="10857" y="1752"/>
                    <a:pt x="10883" y="54"/>
                  </a:cubicBezTo>
                  <a:lnTo>
                    <a:pt x="1088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34"/>
            <p:cNvSpPr/>
            <p:nvPr/>
          </p:nvSpPr>
          <p:spPr>
            <a:xfrm>
              <a:off x="5456745" y="3639882"/>
              <a:ext cx="461040" cy="7743"/>
            </a:xfrm>
            <a:custGeom>
              <a:rect b="b" l="l" r="r" t="t"/>
              <a:pathLst>
                <a:path extrusionOk="0" h="165" w="9824">
                  <a:moveTo>
                    <a:pt x="8398" y="0"/>
                  </a:moveTo>
                  <a:cubicBezTo>
                    <a:pt x="5860" y="0"/>
                    <a:pt x="1353" y="81"/>
                    <a:pt x="42" y="133"/>
                  </a:cubicBezTo>
                  <a:cubicBezTo>
                    <a:pt x="3" y="133"/>
                    <a:pt x="1" y="160"/>
                    <a:pt x="36" y="160"/>
                  </a:cubicBezTo>
                  <a:cubicBezTo>
                    <a:pt x="38" y="160"/>
                    <a:pt x="40" y="160"/>
                    <a:pt x="42" y="159"/>
                  </a:cubicBezTo>
                  <a:cubicBezTo>
                    <a:pt x="291" y="163"/>
                    <a:pt x="655" y="165"/>
                    <a:pt x="1100" y="165"/>
                  </a:cubicBezTo>
                  <a:cubicBezTo>
                    <a:pt x="3555" y="165"/>
                    <a:pt x="8454" y="112"/>
                    <a:pt x="9812" y="27"/>
                  </a:cubicBezTo>
                  <a:cubicBezTo>
                    <a:pt x="9824" y="27"/>
                    <a:pt x="9824" y="16"/>
                    <a:pt x="9812" y="16"/>
                  </a:cubicBezTo>
                  <a:cubicBezTo>
                    <a:pt x="9501" y="5"/>
                    <a:pt x="9006" y="0"/>
                    <a:pt x="8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34"/>
            <p:cNvSpPr/>
            <p:nvPr/>
          </p:nvSpPr>
          <p:spPr>
            <a:xfrm>
              <a:off x="5631042" y="3503363"/>
              <a:ext cx="92593" cy="23324"/>
            </a:xfrm>
            <a:custGeom>
              <a:rect b="b" l="l" r="r" t="t"/>
              <a:pathLst>
                <a:path extrusionOk="0" h="497" w="1973">
                  <a:moveTo>
                    <a:pt x="586" y="0"/>
                  </a:moveTo>
                  <a:cubicBezTo>
                    <a:pt x="400" y="0"/>
                    <a:pt x="217" y="19"/>
                    <a:pt x="44" y="53"/>
                  </a:cubicBezTo>
                  <a:cubicBezTo>
                    <a:pt x="18" y="56"/>
                    <a:pt x="0" y="77"/>
                    <a:pt x="0" y="100"/>
                  </a:cubicBezTo>
                  <a:cubicBezTo>
                    <a:pt x="0" y="122"/>
                    <a:pt x="18" y="141"/>
                    <a:pt x="42" y="141"/>
                  </a:cubicBezTo>
                  <a:cubicBezTo>
                    <a:pt x="44" y="141"/>
                    <a:pt x="45" y="141"/>
                    <a:pt x="47" y="141"/>
                  </a:cubicBezTo>
                  <a:cubicBezTo>
                    <a:pt x="684" y="194"/>
                    <a:pt x="1314" y="311"/>
                    <a:pt x="1927" y="496"/>
                  </a:cubicBezTo>
                  <a:cubicBezTo>
                    <a:pt x="1930" y="497"/>
                    <a:pt x="1932" y="497"/>
                    <a:pt x="1935" y="497"/>
                  </a:cubicBezTo>
                  <a:cubicBezTo>
                    <a:pt x="1957" y="497"/>
                    <a:pt x="1972" y="474"/>
                    <a:pt x="1954" y="458"/>
                  </a:cubicBezTo>
                  <a:cubicBezTo>
                    <a:pt x="1595" y="133"/>
                    <a:pt x="1083" y="0"/>
                    <a:pt x="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34"/>
            <p:cNvSpPr/>
            <p:nvPr/>
          </p:nvSpPr>
          <p:spPr>
            <a:xfrm>
              <a:off x="5609689" y="3516738"/>
              <a:ext cx="92593" cy="23324"/>
            </a:xfrm>
            <a:custGeom>
              <a:rect b="b" l="l" r="r" t="t"/>
              <a:pathLst>
                <a:path extrusionOk="0" h="497" w="1973">
                  <a:moveTo>
                    <a:pt x="591" y="1"/>
                  </a:moveTo>
                  <a:cubicBezTo>
                    <a:pt x="403" y="1"/>
                    <a:pt x="217" y="20"/>
                    <a:pt x="42" y="56"/>
                  </a:cubicBezTo>
                  <a:cubicBezTo>
                    <a:pt x="18" y="56"/>
                    <a:pt x="0" y="76"/>
                    <a:pt x="3" y="97"/>
                  </a:cubicBezTo>
                  <a:cubicBezTo>
                    <a:pt x="3" y="118"/>
                    <a:pt x="21" y="135"/>
                    <a:pt x="40" y="135"/>
                  </a:cubicBezTo>
                  <a:cubicBezTo>
                    <a:pt x="41" y="135"/>
                    <a:pt x="43" y="135"/>
                    <a:pt x="44" y="135"/>
                  </a:cubicBezTo>
                  <a:cubicBezTo>
                    <a:pt x="684" y="188"/>
                    <a:pt x="1315" y="311"/>
                    <a:pt x="1928" y="496"/>
                  </a:cubicBezTo>
                  <a:cubicBezTo>
                    <a:pt x="1930" y="496"/>
                    <a:pt x="1933" y="496"/>
                    <a:pt x="1935" y="496"/>
                  </a:cubicBezTo>
                  <a:cubicBezTo>
                    <a:pt x="1958" y="496"/>
                    <a:pt x="1973" y="473"/>
                    <a:pt x="1954" y="457"/>
                  </a:cubicBezTo>
                  <a:cubicBezTo>
                    <a:pt x="1595" y="134"/>
                    <a:pt x="1086" y="1"/>
                    <a:pt x="5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34"/>
            <p:cNvSpPr/>
            <p:nvPr/>
          </p:nvSpPr>
          <p:spPr>
            <a:xfrm>
              <a:off x="5588336" y="3530395"/>
              <a:ext cx="92499" cy="23418"/>
            </a:xfrm>
            <a:custGeom>
              <a:rect b="b" l="l" r="r" t="t"/>
              <a:pathLst>
                <a:path extrusionOk="0" h="499" w="1971">
                  <a:moveTo>
                    <a:pt x="589" y="0"/>
                  </a:moveTo>
                  <a:cubicBezTo>
                    <a:pt x="401" y="0"/>
                    <a:pt x="214" y="19"/>
                    <a:pt x="39" y="55"/>
                  </a:cubicBezTo>
                  <a:cubicBezTo>
                    <a:pt x="18" y="55"/>
                    <a:pt x="1" y="75"/>
                    <a:pt x="1" y="96"/>
                  </a:cubicBezTo>
                  <a:cubicBezTo>
                    <a:pt x="1" y="119"/>
                    <a:pt x="21" y="137"/>
                    <a:pt x="42" y="137"/>
                  </a:cubicBezTo>
                  <a:cubicBezTo>
                    <a:pt x="681" y="187"/>
                    <a:pt x="1312" y="310"/>
                    <a:pt x="1925" y="498"/>
                  </a:cubicBezTo>
                  <a:cubicBezTo>
                    <a:pt x="1927" y="498"/>
                    <a:pt x="1928" y="498"/>
                    <a:pt x="1929" y="498"/>
                  </a:cubicBezTo>
                  <a:cubicBezTo>
                    <a:pt x="1954" y="498"/>
                    <a:pt x="1971" y="476"/>
                    <a:pt x="1951" y="457"/>
                  </a:cubicBezTo>
                  <a:cubicBezTo>
                    <a:pt x="1594" y="134"/>
                    <a:pt x="1085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34"/>
            <p:cNvSpPr/>
            <p:nvPr/>
          </p:nvSpPr>
          <p:spPr>
            <a:xfrm>
              <a:off x="5652348" y="1935064"/>
              <a:ext cx="631631" cy="1564881"/>
            </a:xfrm>
            <a:custGeom>
              <a:rect b="b" l="l" r="r" t="t"/>
              <a:pathLst>
                <a:path extrusionOk="0" h="33345" w="13459">
                  <a:moveTo>
                    <a:pt x="6819" y="1"/>
                  </a:moveTo>
                  <a:cubicBezTo>
                    <a:pt x="5613" y="1"/>
                    <a:pt x="4709" y="1"/>
                    <a:pt x="4709" y="3"/>
                  </a:cubicBezTo>
                  <a:cubicBezTo>
                    <a:pt x="4709" y="121"/>
                    <a:pt x="5278" y="4916"/>
                    <a:pt x="5436" y="5045"/>
                  </a:cubicBezTo>
                  <a:cubicBezTo>
                    <a:pt x="5591" y="5175"/>
                    <a:pt x="6598" y="5849"/>
                    <a:pt x="6900" y="6031"/>
                  </a:cubicBezTo>
                  <a:cubicBezTo>
                    <a:pt x="6900" y="6031"/>
                    <a:pt x="4216" y="14391"/>
                    <a:pt x="3503" y="17180"/>
                  </a:cubicBezTo>
                  <a:cubicBezTo>
                    <a:pt x="2473" y="21219"/>
                    <a:pt x="1" y="33345"/>
                    <a:pt x="1" y="33345"/>
                  </a:cubicBezTo>
                  <a:lnTo>
                    <a:pt x="6586" y="33345"/>
                  </a:lnTo>
                  <a:cubicBezTo>
                    <a:pt x="6586" y="33345"/>
                    <a:pt x="8589" y="21800"/>
                    <a:pt x="9463" y="17954"/>
                  </a:cubicBezTo>
                  <a:cubicBezTo>
                    <a:pt x="10208" y="14655"/>
                    <a:pt x="13080" y="4761"/>
                    <a:pt x="13080" y="4761"/>
                  </a:cubicBezTo>
                  <a:cubicBezTo>
                    <a:pt x="13458" y="3186"/>
                    <a:pt x="13376" y="1534"/>
                    <a:pt x="12848" y="3"/>
                  </a:cubicBezTo>
                  <a:cubicBezTo>
                    <a:pt x="12848" y="3"/>
                    <a:pt x="9231" y="1"/>
                    <a:pt x="6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34"/>
            <p:cNvSpPr/>
            <p:nvPr/>
          </p:nvSpPr>
          <p:spPr>
            <a:xfrm>
              <a:off x="5662251" y="3439023"/>
              <a:ext cx="286508" cy="7743"/>
            </a:xfrm>
            <a:custGeom>
              <a:rect b="b" l="l" r="r" t="t"/>
              <a:pathLst>
                <a:path extrusionOk="0" h="165" w="6105">
                  <a:moveTo>
                    <a:pt x="1459" y="0"/>
                  </a:moveTo>
                  <a:cubicBezTo>
                    <a:pt x="808" y="0"/>
                    <a:pt x="922" y="16"/>
                    <a:pt x="16" y="16"/>
                  </a:cubicBezTo>
                  <a:cubicBezTo>
                    <a:pt x="7" y="16"/>
                    <a:pt x="1" y="22"/>
                    <a:pt x="1" y="31"/>
                  </a:cubicBezTo>
                  <a:cubicBezTo>
                    <a:pt x="1" y="40"/>
                    <a:pt x="10" y="46"/>
                    <a:pt x="19" y="46"/>
                  </a:cubicBezTo>
                  <a:cubicBezTo>
                    <a:pt x="1051" y="81"/>
                    <a:pt x="755" y="87"/>
                    <a:pt x="1790" y="113"/>
                  </a:cubicBezTo>
                  <a:cubicBezTo>
                    <a:pt x="2146" y="121"/>
                    <a:pt x="3911" y="165"/>
                    <a:pt x="5084" y="165"/>
                  </a:cubicBezTo>
                  <a:cubicBezTo>
                    <a:pt x="5572" y="165"/>
                    <a:pt x="5957" y="157"/>
                    <a:pt x="6096" y="136"/>
                  </a:cubicBezTo>
                  <a:cubicBezTo>
                    <a:pt x="6105" y="134"/>
                    <a:pt x="6105" y="113"/>
                    <a:pt x="6096" y="113"/>
                  </a:cubicBezTo>
                  <a:cubicBezTo>
                    <a:pt x="5624" y="28"/>
                    <a:pt x="2295" y="2"/>
                    <a:pt x="1790" y="2"/>
                  </a:cubicBezTo>
                  <a:cubicBezTo>
                    <a:pt x="1661" y="1"/>
                    <a:pt x="1552" y="0"/>
                    <a:pt x="1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34"/>
            <p:cNvSpPr/>
            <p:nvPr/>
          </p:nvSpPr>
          <p:spPr>
            <a:xfrm>
              <a:off x="5890235" y="2159998"/>
              <a:ext cx="89261" cy="59413"/>
            </a:xfrm>
            <a:custGeom>
              <a:rect b="b" l="l" r="r" t="t"/>
              <a:pathLst>
                <a:path extrusionOk="0" h="1266" w="1902">
                  <a:moveTo>
                    <a:pt x="49" y="1"/>
                  </a:moveTo>
                  <a:cubicBezTo>
                    <a:pt x="35" y="1"/>
                    <a:pt x="22" y="8"/>
                    <a:pt x="15" y="21"/>
                  </a:cubicBezTo>
                  <a:cubicBezTo>
                    <a:pt x="0" y="41"/>
                    <a:pt x="6" y="68"/>
                    <a:pt x="27" y="82"/>
                  </a:cubicBezTo>
                  <a:cubicBezTo>
                    <a:pt x="619" y="502"/>
                    <a:pt x="1250" y="877"/>
                    <a:pt x="1866" y="1264"/>
                  </a:cubicBezTo>
                  <a:cubicBezTo>
                    <a:pt x="1868" y="1265"/>
                    <a:pt x="1871" y="1266"/>
                    <a:pt x="1873" y="1266"/>
                  </a:cubicBezTo>
                  <a:cubicBezTo>
                    <a:pt x="1879" y="1266"/>
                    <a:pt x="1886" y="1263"/>
                    <a:pt x="1892" y="1259"/>
                  </a:cubicBezTo>
                  <a:cubicBezTo>
                    <a:pt x="1901" y="1250"/>
                    <a:pt x="1901" y="1235"/>
                    <a:pt x="1889" y="1226"/>
                  </a:cubicBezTo>
                  <a:cubicBezTo>
                    <a:pt x="1320" y="769"/>
                    <a:pt x="713" y="361"/>
                    <a:pt x="74" y="9"/>
                  </a:cubicBezTo>
                  <a:cubicBezTo>
                    <a:pt x="66" y="3"/>
                    <a:pt x="57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34"/>
            <p:cNvSpPr/>
            <p:nvPr/>
          </p:nvSpPr>
          <p:spPr>
            <a:xfrm>
              <a:off x="5900701" y="1946139"/>
              <a:ext cx="65280" cy="214846"/>
            </a:xfrm>
            <a:custGeom>
              <a:rect b="b" l="l" r="r" t="t"/>
              <a:pathLst>
                <a:path extrusionOk="0" h="4578" w="1391">
                  <a:moveTo>
                    <a:pt x="376" y="0"/>
                  </a:moveTo>
                  <a:cubicBezTo>
                    <a:pt x="365" y="0"/>
                    <a:pt x="355" y="5"/>
                    <a:pt x="355" y="17"/>
                  </a:cubicBezTo>
                  <a:cubicBezTo>
                    <a:pt x="115" y="973"/>
                    <a:pt x="0" y="1958"/>
                    <a:pt x="12" y="2944"/>
                  </a:cubicBezTo>
                  <a:cubicBezTo>
                    <a:pt x="24" y="3290"/>
                    <a:pt x="176" y="4575"/>
                    <a:pt x="701" y="4578"/>
                  </a:cubicBezTo>
                  <a:cubicBezTo>
                    <a:pt x="703" y="4578"/>
                    <a:pt x="705" y="4578"/>
                    <a:pt x="707" y="4578"/>
                  </a:cubicBezTo>
                  <a:cubicBezTo>
                    <a:pt x="1222" y="4578"/>
                    <a:pt x="1094" y="3807"/>
                    <a:pt x="1094" y="3311"/>
                  </a:cubicBezTo>
                  <a:cubicBezTo>
                    <a:pt x="1115" y="2272"/>
                    <a:pt x="1215" y="1240"/>
                    <a:pt x="1391" y="219"/>
                  </a:cubicBezTo>
                  <a:cubicBezTo>
                    <a:pt x="1391" y="210"/>
                    <a:pt x="1388" y="201"/>
                    <a:pt x="1379" y="198"/>
                  </a:cubicBezTo>
                  <a:cubicBezTo>
                    <a:pt x="1377" y="198"/>
                    <a:pt x="1375" y="197"/>
                    <a:pt x="1372" y="197"/>
                  </a:cubicBezTo>
                  <a:cubicBezTo>
                    <a:pt x="1365" y="197"/>
                    <a:pt x="1357" y="201"/>
                    <a:pt x="1352" y="210"/>
                  </a:cubicBezTo>
                  <a:cubicBezTo>
                    <a:pt x="1153" y="935"/>
                    <a:pt x="1030" y="1677"/>
                    <a:pt x="983" y="2428"/>
                  </a:cubicBezTo>
                  <a:cubicBezTo>
                    <a:pt x="954" y="2824"/>
                    <a:pt x="954" y="3231"/>
                    <a:pt x="954" y="3636"/>
                  </a:cubicBezTo>
                  <a:cubicBezTo>
                    <a:pt x="974" y="3833"/>
                    <a:pt x="968" y="4029"/>
                    <a:pt x="942" y="4223"/>
                  </a:cubicBezTo>
                  <a:cubicBezTo>
                    <a:pt x="898" y="4369"/>
                    <a:pt x="839" y="4460"/>
                    <a:pt x="736" y="4469"/>
                  </a:cubicBezTo>
                  <a:cubicBezTo>
                    <a:pt x="730" y="4470"/>
                    <a:pt x="723" y="4470"/>
                    <a:pt x="716" y="4470"/>
                  </a:cubicBezTo>
                  <a:cubicBezTo>
                    <a:pt x="127" y="4470"/>
                    <a:pt x="144" y="2588"/>
                    <a:pt x="165" y="2246"/>
                  </a:cubicBezTo>
                  <a:cubicBezTo>
                    <a:pt x="206" y="1501"/>
                    <a:pt x="282" y="756"/>
                    <a:pt x="396" y="17"/>
                  </a:cubicBezTo>
                  <a:cubicBezTo>
                    <a:pt x="398" y="6"/>
                    <a:pt x="38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34"/>
            <p:cNvSpPr/>
            <p:nvPr/>
          </p:nvSpPr>
          <p:spPr>
            <a:xfrm>
              <a:off x="5927263" y="2155071"/>
              <a:ext cx="11169" cy="37919"/>
            </a:xfrm>
            <a:custGeom>
              <a:rect b="b" l="l" r="r" t="t"/>
              <a:pathLst>
                <a:path extrusionOk="0" h="808" w="238">
                  <a:moveTo>
                    <a:pt x="80" y="1"/>
                  </a:moveTo>
                  <a:cubicBezTo>
                    <a:pt x="75" y="1"/>
                    <a:pt x="70" y="1"/>
                    <a:pt x="65" y="3"/>
                  </a:cubicBezTo>
                  <a:cubicBezTo>
                    <a:pt x="27" y="11"/>
                    <a:pt x="0" y="47"/>
                    <a:pt x="9" y="85"/>
                  </a:cubicBezTo>
                  <a:cubicBezTo>
                    <a:pt x="33" y="214"/>
                    <a:pt x="62" y="340"/>
                    <a:pt x="88" y="466"/>
                  </a:cubicBezTo>
                  <a:cubicBezTo>
                    <a:pt x="100" y="580"/>
                    <a:pt x="129" y="689"/>
                    <a:pt x="176" y="792"/>
                  </a:cubicBezTo>
                  <a:cubicBezTo>
                    <a:pt x="181" y="801"/>
                    <a:pt x="192" y="807"/>
                    <a:pt x="202" y="807"/>
                  </a:cubicBezTo>
                  <a:cubicBezTo>
                    <a:pt x="210" y="807"/>
                    <a:pt x="217" y="802"/>
                    <a:pt x="217" y="792"/>
                  </a:cubicBezTo>
                  <a:cubicBezTo>
                    <a:pt x="238" y="686"/>
                    <a:pt x="238" y="574"/>
                    <a:pt x="217" y="466"/>
                  </a:cubicBezTo>
                  <a:cubicBezTo>
                    <a:pt x="203" y="328"/>
                    <a:pt x="179" y="193"/>
                    <a:pt x="147" y="58"/>
                  </a:cubicBezTo>
                  <a:cubicBezTo>
                    <a:pt x="139" y="25"/>
                    <a:pt x="112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34"/>
            <p:cNvSpPr/>
            <p:nvPr/>
          </p:nvSpPr>
          <p:spPr>
            <a:xfrm>
              <a:off x="5995311" y="2869295"/>
              <a:ext cx="83723" cy="422886"/>
            </a:xfrm>
            <a:custGeom>
              <a:rect b="b" l="l" r="r" t="t"/>
              <a:pathLst>
                <a:path extrusionOk="0" h="9011" w="1784">
                  <a:moveTo>
                    <a:pt x="1743" y="1"/>
                  </a:moveTo>
                  <a:cubicBezTo>
                    <a:pt x="1730" y="1"/>
                    <a:pt x="1717" y="9"/>
                    <a:pt x="1712" y="27"/>
                  </a:cubicBezTo>
                  <a:cubicBezTo>
                    <a:pt x="1531" y="667"/>
                    <a:pt x="1366" y="1318"/>
                    <a:pt x="1225" y="1969"/>
                  </a:cubicBezTo>
                  <a:cubicBezTo>
                    <a:pt x="973" y="3122"/>
                    <a:pt x="733" y="4281"/>
                    <a:pt x="527" y="5442"/>
                  </a:cubicBezTo>
                  <a:cubicBezTo>
                    <a:pt x="425" y="6029"/>
                    <a:pt x="322" y="6609"/>
                    <a:pt x="234" y="7196"/>
                  </a:cubicBezTo>
                  <a:cubicBezTo>
                    <a:pt x="187" y="7487"/>
                    <a:pt x="140" y="7777"/>
                    <a:pt x="99" y="8070"/>
                  </a:cubicBezTo>
                  <a:cubicBezTo>
                    <a:pt x="76" y="8223"/>
                    <a:pt x="55" y="8372"/>
                    <a:pt x="37" y="8528"/>
                  </a:cubicBezTo>
                  <a:cubicBezTo>
                    <a:pt x="20" y="8683"/>
                    <a:pt x="17" y="8845"/>
                    <a:pt x="2" y="8994"/>
                  </a:cubicBezTo>
                  <a:cubicBezTo>
                    <a:pt x="0" y="9004"/>
                    <a:pt x="11" y="9011"/>
                    <a:pt x="18" y="9011"/>
                  </a:cubicBezTo>
                  <a:cubicBezTo>
                    <a:pt x="22" y="9011"/>
                    <a:pt x="26" y="9008"/>
                    <a:pt x="26" y="9003"/>
                  </a:cubicBezTo>
                  <a:cubicBezTo>
                    <a:pt x="52" y="8839"/>
                    <a:pt x="102" y="8677"/>
                    <a:pt x="137" y="8513"/>
                  </a:cubicBezTo>
                  <a:cubicBezTo>
                    <a:pt x="172" y="8352"/>
                    <a:pt x="205" y="8188"/>
                    <a:pt x="237" y="8026"/>
                  </a:cubicBezTo>
                  <a:cubicBezTo>
                    <a:pt x="301" y="7701"/>
                    <a:pt x="360" y="7375"/>
                    <a:pt x="425" y="7049"/>
                  </a:cubicBezTo>
                  <a:cubicBezTo>
                    <a:pt x="653" y="5891"/>
                    <a:pt x="868" y="4729"/>
                    <a:pt x="1096" y="3571"/>
                  </a:cubicBezTo>
                  <a:cubicBezTo>
                    <a:pt x="1214" y="2984"/>
                    <a:pt x="1337" y="2400"/>
                    <a:pt x="1454" y="1814"/>
                  </a:cubicBezTo>
                  <a:cubicBezTo>
                    <a:pt x="1572" y="1227"/>
                    <a:pt x="1674" y="637"/>
                    <a:pt x="1780" y="45"/>
                  </a:cubicBezTo>
                  <a:cubicBezTo>
                    <a:pt x="1783" y="19"/>
                    <a:pt x="1763" y="1"/>
                    <a:pt x="17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34"/>
            <p:cNvSpPr/>
            <p:nvPr/>
          </p:nvSpPr>
          <p:spPr>
            <a:xfrm>
              <a:off x="5758222" y="2218895"/>
              <a:ext cx="218928" cy="795839"/>
            </a:xfrm>
            <a:custGeom>
              <a:rect b="b" l="l" r="r" t="t"/>
              <a:pathLst>
                <a:path extrusionOk="0" h="16958" w="4665">
                  <a:moveTo>
                    <a:pt x="4650" y="1"/>
                  </a:moveTo>
                  <a:cubicBezTo>
                    <a:pt x="4644" y="1"/>
                    <a:pt x="4638" y="6"/>
                    <a:pt x="4638" y="15"/>
                  </a:cubicBezTo>
                  <a:cubicBezTo>
                    <a:pt x="4576" y="171"/>
                    <a:pt x="4080" y="1825"/>
                    <a:pt x="3978" y="2130"/>
                  </a:cubicBezTo>
                  <a:cubicBezTo>
                    <a:pt x="3775" y="2743"/>
                    <a:pt x="3573" y="3356"/>
                    <a:pt x="3371" y="3969"/>
                  </a:cubicBezTo>
                  <a:cubicBezTo>
                    <a:pt x="2664" y="6099"/>
                    <a:pt x="1963" y="8228"/>
                    <a:pt x="1364" y="10390"/>
                  </a:cubicBezTo>
                  <a:cubicBezTo>
                    <a:pt x="1065" y="11464"/>
                    <a:pt x="769" y="12543"/>
                    <a:pt x="549" y="13634"/>
                  </a:cubicBezTo>
                  <a:cubicBezTo>
                    <a:pt x="311" y="14728"/>
                    <a:pt x="129" y="15834"/>
                    <a:pt x="0" y="16943"/>
                  </a:cubicBezTo>
                  <a:cubicBezTo>
                    <a:pt x="3" y="16952"/>
                    <a:pt x="9" y="16957"/>
                    <a:pt x="15" y="16957"/>
                  </a:cubicBezTo>
                  <a:cubicBezTo>
                    <a:pt x="24" y="16957"/>
                    <a:pt x="30" y="16952"/>
                    <a:pt x="30" y="16943"/>
                  </a:cubicBezTo>
                  <a:cubicBezTo>
                    <a:pt x="159" y="16333"/>
                    <a:pt x="273" y="15723"/>
                    <a:pt x="408" y="15110"/>
                  </a:cubicBezTo>
                  <a:cubicBezTo>
                    <a:pt x="540" y="14499"/>
                    <a:pt x="687" y="13892"/>
                    <a:pt x="833" y="13282"/>
                  </a:cubicBezTo>
                  <a:cubicBezTo>
                    <a:pt x="1358" y="11112"/>
                    <a:pt x="1992" y="8976"/>
                    <a:pt x="2643" y="6841"/>
                  </a:cubicBezTo>
                  <a:cubicBezTo>
                    <a:pt x="2972" y="5758"/>
                    <a:pt x="3315" y="4682"/>
                    <a:pt x="3649" y="3606"/>
                  </a:cubicBezTo>
                  <a:cubicBezTo>
                    <a:pt x="3819" y="3057"/>
                    <a:pt x="3995" y="2514"/>
                    <a:pt x="4160" y="1957"/>
                  </a:cubicBezTo>
                  <a:cubicBezTo>
                    <a:pt x="4324" y="1400"/>
                    <a:pt x="4520" y="578"/>
                    <a:pt x="4664" y="15"/>
                  </a:cubicBezTo>
                  <a:cubicBezTo>
                    <a:pt x="4664" y="6"/>
                    <a:pt x="4658" y="1"/>
                    <a:pt x="4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34"/>
            <p:cNvSpPr/>
            <p:nvPr/>
          </p:nvSpPr>
          <p:spPr>
            <a:xfrm>
              <a:off x="5933927" y="1948580"/>
              <a:ext cx="343997" cy="1473273"/>
            </a:xfrm>
            <a:custGeom>
              <a:rect b="b" l="l" r="r" t="t"/>
              <a:pathLst>
                <a:path extrusionOk="0" h="31393" w="7330">
                  <a:moveTo>
                    <a:pt x="6528" y="1"/>
                  </a:moveTo>
                  <a:cubicBezTo>
                    <a:pt x="6521" y="1"/>
                    <a:pt x="6514" y="11"/>
                    <a:pt x="6514" y="23"/>
                  </a:cubicBezTo>
                  <a:cubicBezTo>
                    <a:pt x="6605" y="261"/>
                    <a:pt x="6681" y="507"/>
                    <a:pt x="6737" y="757"/>
                  </a:cubicBezTo>
                  <a:cubicBezTo>
                    <a:pt x="6963" y="1736"/>
                    <a:pt x="6854" y="2786"/>
                    <a:pt x="6637" y="3763"/>
                  </a:cubicBezTo>
                  <a:cubicBezTo>
                    <a:pt x="6396" y="4743"/>
                    <a:pt x="6097" y="5708"/>
                    <a:pt x="5742" y="6652"/>
                  </a:cubicBezTo>
                  <a:cubicBezTo>
                    <a:pt x="5041" y="8656"/>
                    <a:pt x="4381" y="10680"/>
                    <a:pt x="3792" y="12721"/>
                  </a:cubicBezTo>
                  <a:cubicBezTo>
                    <a:pt x="3199" y="14766"/>
                    <a:pt x="2660" y="16833"/>
                    <a:pt x="2176" y="18893"/>
                  </a:cubicBezTo>
                  <a:cubicBezTo>
                    <a:pt x="1695" y="20952"/>
                    <a:pt x="1260" y="23025"/>
                    <a:pt x="897" y="25111"/>
                  </a:cubicBezTo>
                  <a:cubicBezTo>
                    <a:pt x="539" y="27191"/>
                    <a:pt x="263" y="29282"/>
                    <a:pt x="2" y="31379"/>
                  </a:cubicBezTo>
                  <a:cubicBezTo>
                    <a:pt x="1" y="31388"/>
                    <a:pt x="6" y="31392"/>
                    <a:pt x="13" y="31392"/>
                  </a:cubicBezTo>
                  <a:cubicBezTo>
                    <a:pt x="19" y="31392"/>
                    <a:pt x="26" y="31388"/>
                    <a:pt x="26" y="31379"/>
                  </a:cubicBezTo>
                  <a:cubicBezTo>
                    <a:pt x="64" y="31103"/>
                    <a:pt x="96" y="30828"/>
                    <a:pt x="140" y="30552"/>
                  </a:cubicBezTo>
                  <a:cubicBezTo>
                    <a:pt x="480" y="28434"/>
                    <a:pt x="815" y="26314"/>
                    <a:pt x="1211" y="24213"/>
                  </a:cubicBezTo>
                  <a:cubicBezTo>
                    <a:pt x="1609" y="22116"/>
                    <a:pt x="2058" y="20028"/>
                    <a:pt x="2563" y="17951"/>
                  </a:cubicBezTo>
                  <a:cubicBezTo>
                    <a:pt x="3070" y="15877"/>
                    <a:pt x="3633" y="13818"/>
                    <a:pt x="4241" y="11768"/>
                  </a:cubicBezTo>
                  <a:cubicBezTo>
                    <a:pt x="4549" y="10732"/>
                    <a:pt x="4871" y="9703"/>
                    <a:pt x="5203" y="8676"/>
                  </a:cubicBezTo>
                  <a:cubicBezTo>
                    <a:pt x="5528" y="7679"/>
                    <a:pt x="5886" y="6690"/>
                    <a:pt x="6212" y="5693"/>
                  </a:cubicBezTo>
                  <a:cubicBezTo>
                    <a:pt x="6816" y="3872"/>
                    <a:pt x="7329" y="1854"/>
                    <a:pt x="6537" y="9"/>
                  </a:cubicBezTo>
                  <a:cubicBezTo>
                    <a:pt x="6534" y="3"/>
                    <a:pt x="6531" y="1"/>
                    <a:pt x="6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34"/>
            <p:cNvSpPr/>
            <p:nvPr/>
          </p:nvSpPr>
          <p:spPr>
            <a:xfrm>
              <a:off x="5522071" y="1368762"/>
              <a:ext cx="537724" cy="346578"/>
            </a:xfrm>
            <a:custGeom>
              <a:rect b="b" l="l" r="r" t="t"/>
              <a:pathLst>
                <a:path extrusionOk="0" h="7385" w="11458">
                  <a:moveTo>
                    <a:pt x="3382" y="1"/>
                  </a:moveTo>
                  <a:cubicBezTo>
                    <a:pt x="2400" y="1"/>
                    <a:pt x="1" y="734"/>
                    <a:pt x="43" y="1165"/>
                  </a:cubicBezTo>
                  <a:cubicBezTo>
                    <a:pt x="154" y="2347"/>
                    <a:pt x="2615" y="6911"/>
                    <a:pt x="3680" y="7324"/>
                  </a:cubicBezTo>
                  <a:cubicBezTo>
                    <a:pt x="3785" y="7365"/>
                    <a:pt x="3908" y="7384"/>
                    <a:pt x="4048" y="7384"/>
                  </a:cubicBezTo>
                  <a:cubicBezTo>
                    <a:pt x="5330" y="7384"/>
                    <a:pt x="8000" y="5738"/>
                    <a:pt x="10336" y="3670"/>
                  </a:cubicBezTo>
                  <a:cubicBezTo>
                    <a:pt x="11457" y="2678"/>
                    <a:pt x="11139" y="2048"/>
                    <a:pt x="10343" y="2048"/>
                  </a:cubicBezTo>
                  <a:cubicBezTo>
                    <a:pt x="10168" y="2048"/>
                    <a:pt x="9971" y="2078"/>
                    <a:pt x="9761" y="2141"/>
                  </a:cubicBezTo>
                  <a:cubicBezTo>
                    <a:pt x="8065" y="2653"/>
                    <a:pt x="5880" y="3560"/>
                    <a:pt x="5419" y="3560"/>
                  </a:cubicBezTo>
                  <a:cubicBezTo>
                    <a:pt x="5380" y="3560"/>
                    <a:pt x="5354" y="3554"/>
                    <a:pt x="5340" y="3541"/>
                  </a:cubicBezTo>
                  <a:cubicBezTo>
                    <a:pt x="5106" y="3303"/>
                    <a:pt x="4170" y="425"/>
                    <a:pt x="3751" y="76"/>
                  </a:cubicBezTo>
                  <a:cubicBezTo>
                    <a:pt x="3687" y="24"/>
                    <a:pt x="3557" y="1"/>
                    <a:pt x="3382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34"/>
            <p:cNvSpPr/>
            <p:nvPr/>
          </p:nvSpPr>
          <p:spPr>
            <a:xfrm>
              <a:off x="5591105" y="1217320"/>
              <a:ext cx="173594" cy="224842"/>
            </a:xfrm>
            <a:custGeom>
              <a:rect b="b" l="l" r="r" t="t"/>
              <a:pathLst>
                <a:path extrusionOk="0" h="4791" w="3699">
                  <a:moveTo>
                    <a:pt x="2873" y="0"/>
                  </a:moveTo>
                  <a:cubicBezTo>
                    <a:pt x="2869" y="0"/>
                    <a:pt x="2864" y="0"/>
                    <a:pt x="2860" y="1"/>
                  </a:cubicBezTo>
                  <a:cubicBezTo>
                    <a:pt x="2183" y="50"/>
                    <a:pt x="2092" y="1476"/>
                    <a:pt x="2136" y="2180"/>
                  </a:cubicBezTo>
                  <a:cubicBezTo>
                    <a:pt x="2136" y="2180"/>
                    <a:pt x="572" y="2294"/>
                    <a:pt x="288" y="3300"/>
                  </a:cubicBezTo>
                  <a:cubicBezTo>
                    <a:pt x="0" y="4309"/>
                    <a:pt x="2849" y="4791"/>
                    <a:pt x="2849" y="4791"/>
                  </a:cubicBezTo>
                  <a:cubicBezTo>
                    <a:pt x="2849" y="4791"/>
                    <a:pt x="3429" y="3562"/>
                    <a:pt x="3564" y="2966"/>
                  </a:cubicBezTo>
                  <a:cubicBezTo>
                    <a:pt x="3698" y="2375"/>
                    <a:pt x="3387" y="0"/>
                    <a:pt x="2873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34"/>
            <p:cNvSpPr/>
            <p:nvPr/>
          </p:nvSpPr>
          <p:spPr>
            <a:xfrm>
              <a:off x="5601946" y="1220605"/>
              <a:ext cx="114979" cy="150317"/>
            </a:xfrm>
            <a:custGeom>
              <a:rect b="b" l="l" r="r" t="t"/>
              <a:pathLst>
                <a:path extrusionOk="0" h="3203" w="2450">
                  <a:moveTo>
                    <a:pt x="2441" y="0"/>
                  </a:moveTo>
                  <a:cubicBezTo>
                    <a:pt x="2441" y="0"/>
                    <a:pt x="2441" y="0"/>
                    <a:pt x="2442" y="1"/>
                  </a:cubicBezTo>
                  <a:cubicBezTo>
                    <a:pt x="1741" y="406"/>
                    <a:pt x="1826" y="1330"/>
                    <a:pt x="1826" y="2034"/>
                  </a:cubicBezTo>
                  <a:cubicBezTo>
                    <a:pt x="1104" y="2087"/>
                    <a:pt x="251" y="2471"/>
                    <a:pt x="4" y="3184"/>
                  </a:cubicBezTo>
                  <a:cubicBezTo>
                    <a:pt x="0" y="3192"/>
                    <a:pt x="12" y="3203"/>
                    <a:pt x="23" y="3203"/>
                  </a:cubicBezTo>
                  <a:cubicBezTo>
                    <a:pt x="28" y="3203"/>
                    <a:pt x="33" y="3201"/>
                    <a:pt x="36" y="3195"/>
                  </a:cubicBezTo>
                  <a:cubicBezTo>
                    <a:pt x="350" y="2573"/>
                    <a:pt x="1245" y="2257"/>
                    <a:pt x="1893" y="2163"/>
                  </a:cubicBezTo>
                  <a:cubicBezTo>
                    <a:pt x="1902" y="2166"/>
                    <a:pt x="1908" y="2166"/>
                    <a:pt x="1917" y="2166"/>
                  </a:cubicBezTo>
                  <a:cubicBezTo>
                    <a:pt x="1952" y="2166"/>
                    <a:pt x="1978" y="2136"/>
                    <a:pt x="1978" y="2101"/>
                  </a:cubicBezTo>
                  <a:cubicBezTo>
                    <a:pt x="1984" y="1415"/>
                    <a:pt x="1864" y="494"/>
                    <a:pt x="2447" y="4"/>
                  </a:cubicBezTo>
                  <a:cubicBezTo>
                    <a:pt x="2450" y="4"/>
                    <a:pt x="2443" y="0"/>
                    <a:pt x="24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34"/>
            <p:cNvSpPr/>
            <p:nvPr/>
          </p:nvSpPr>
          <p:spPr>
            <a:xfrm>
              <a:off x="5528454" y="1435356"/>
              <a:ext cx="527869" cy="286602"/>
            </a:xfrm>
            <a:custGeom>
              <a:rect b="b" l="l" r="r" t="t"/>
              <a:pathLst>
                <a:path extrusionOk="0" h="6107" w="11248">
                  <a:moveTo>
                    <a:pt x="4392" y="1"/>
                  </a:moveTo>
                  <a:lnTo>
                    <a:pt x="1" y="1071"/>
                  </a:lnTo>
                  <a:cubicBezTo>
                    <a:pt x="1" y="1071"/>
                    <a:pt x="1993" y="5647"/>
                    <a:pt x="3679" y="6070"/>
                  </a:cubicBezTo>
                  <a:cubicBezTo>
                    <a:pt x="3781" y="6095"/>
                    <a:pt x="3891" y="6107"/>
                    <a:pt x="4007" y="6107"/>
                  </a:cubicBezTo>
                  <a:cubicBezTo>
                    <a:pt x="5825" y="6107"/>
                    <a:pt x="9324" y="3193"/>
                    <a:pt x="10349" y="2201"/>
                  </a:cubicBezTo>
                  <a:cubicBezTo>
                    <a:pt x="11248" y="1331"/>
                    <a:pt x="11120" y="595"/>
                    <a:pt x="10219" y="595"/>
                  </a:cubicBezTo>
                  <a:cubicBezTo>
                    <a:pt x="10026" y="595"/>
                    <a:pt x="9798" y="628"/>
                    <a:pt x="9537" y="702"/>
                  </a:cubicBezTo>
                  <a:cubicBezTo>
                    <a:pt x="8087" y="1109"/>
                    <a:pt x="5523" y="2005"/>
                    <a:pt x="5287" y="2005"/>
                  </a:cubicBezTo>
                  <a:cubicBezTo>
                    <a:pt x="5282" y="2005"/>
                    <a:pt x="5278" y="2005"/>
                    <a:pt x="5275" y="2004"/>
                  </a:cubicBezTo>
                  <a:cubicBezTo>
                    <a:pt x="5137" y="1963"/>
                    <a:pt x="4392" y="1"/>
                    <a:pt x="43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34"/>
            <p:cNvSpPr/>
            <p:nvPr/>
          </p:nvSpPr>
          <p:spPr>
            <a:xfrm>
              <a:off x="5718285" y="1465907"/>
              <a:ext cx="332781" cy="255675"/>
            </a:xfrm>
            <a:custGeom>
              <a:rect b="b" l="l" r="r" t="t"/>
              <a:pathLst>
                <a:path extrusionOk="0" h="5448" w="7091">
                  <a:moveTo>
                    <a:pt x="6577" y="1"/>
                  </a:moveTo>
                  <a:lnTo>
                    <a:pt x="1" y="5448"/>
                  </a:lnTo>
                  <a:cubicBezTo>
                    <a:pt x="1837" y="5404"/>
                    <a:pt x="5292" y="2521"/>
                    <a:pt x="6307" y="1544"/>
                  </a:cubicBezTo>
                  <a:cubicBezTo>
                    <a:pt x="7049" y="828"/>
                    <a:pt x="7090" y="200"/>
                    <a:pt x="657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34"/>
            <p:cNvSpPr/>
            <p:nvPr/>
          </p:nvSpPr>
          <p:spPr>
            <a:xfrm>
              <a:off x="5561821" y="1483834"/>
              <a:ext cx="175377" cy="42284"/>
            </a:xfrm>
            <a:custGeom>
              <a:rect b="b" l="l" r="r" t="t"/>
              <a:pathLst>
                <a:path extrusionOk="0" h="901" w="3737">
                  <a:moveTo>
                    <a:pt x="3734" y="0"/>
                  </a:moveTo>
                  <a:lnTo>
                    <a:pt x="3734" y="0"/>
                  </a:lnTo>
                  <a:cubicBezTo>
                    <a:pt x="3109" y="109"/>
                    <a:pt x="2487" y="238"/>
                    <a:pt x="1868" y="387"/>
                  </a:cubicBezTo>
                  <a:cubicBezTo>
                    <a:pt x="1563" y="458"/>
                    <a:pt x="1258" y="525"/>
                    <a:pt x="956" y="605"/>
                  </a:cubicBezTo>
                  <a:cubicBezTo>
                    <a:pt x="654" y="681"/>
                    <a:pt x="334" y="783"/>
                    <a:pt x="20" y="863"/>
                  </a:cubicBezTo>
                  <a:cubicBezTo>
                    <a:pt x="0" y="863"/>
                    <a:pt x="5" y="901"/>
                    <a:pt x="19" y="901"/>
                  </a:cubicBezTo>
                  <a:cubicBezTo>
                    <a:pt x="19" y="901"/>
                    <a:pt x="20" y="901"/>
                    <a:pt x="20" y="901"/>
                  </a:cubicBezTo>
                  <a:cubicBezTo>
                    <a:pt x="325" y="833"/>
                    <a:pt x="636" y="789"/>
                    <a:pt x="941" y="725"/>
                  </a:cubicBezTo>
                  <a:cubicBezTo>
                    <a:pt x="1249" y="663"/>
                    <a:pt x="1569" y="581"/>
                    <a:pt x="1883" y="508"/>
                  </a:cubicBezTo>
                  <a:cubicBezTo>
                    <a:pt x="2502" y="364"/>
                    <a:pt x="3121" y="200"/>
                    <a:pt x="3731" y="21"/>
                  </a:cubicBezTo>
                  <a:cubicBezTo>
                    <a:pt x="3737" y="15"/>
                    <a:pt x="3737" y="6"/>
                    <a:pt x="37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34"/>
            <p:cNvSpPr/>
            <p:nvPr/>
          </p:nvSpPr>
          <p:spPr>
            <a:xfrm>
              <a:off x="5809000" y="1453424"/>
              <a:ext cx="479108" cy="595260"/>
            </a:xfrm>
            <a:custGeom>
              <a:rect b="b" l="l" r="r" t="t"/>
              <a:pathLst>
                <a:path extrusionOk="0" h="12684" w="10209">
                  <a:moveTo>
                    <a:pt x="4400" y="0"/>
                  </a:moveTo>
                  <a:cubicBezTo>
                    <a:pt x="3932" y="0"/>
                    <a:pt x="3491" y="93"/>
                    <a:pt x="3327" y="305"/>
                  </a:cubicBezTo>
                  <a:cubicBezTo>
                    <a:pt x="2292" y="1625"/>
                    <a:pt x="1" y="11516"/>
                    <a:pt x="124" y="11660"/>
                  </a:cubicBezTo>
                  <a:cubicBezTo>
                    <a:pt x="214" y="11761"/>
                    <a:pt x="9833" y="12684"/>
                    <a:pt x="10120" y="12684"/>
                  </a:cubicBezTo>
                  <a:cubicBezTo>
                    <a:pt x="10124" y="12684"/>
                    <a:pt x="10126" y="12684"/>
                    <a:pt x="10126" y="12683"/>
                  </a:cubicBezTo>
                  <a:cubicBezTo>
                    <a:pt x="10208" y="12592"/>
                    <a:pt x="9642" y="10255"/>
                    <a:pt x="9111" y="7890"/>
                  </a:cubicBezTo>
                  <a:cubicBezTo>
                    <a:pt x="8792" y="6459"/>
                    <a:pt x="7404" y="1687"/>
                    <a:pt x="5715" y="305"/>
                  </a:cubicBezTo>
                  <a:cubicBezTo>
                    <a:pt x="5609" y="229"/>
                    <a:pt x="5492" y="170"/>
                    <a:pt x="5369" y="132"/>
                  </a:cubicBezTo>
                  <a:lnTo>
                    <a:pt x="5354" y="132"/>
                  </a:lnTo>
                  <a:cubicBezTo>
                    <a:pt x="5198" y="85"/>
                    <a:pt x="5043" y="53"/>
                    <a:pt x="4882" y="32"/>
                  </a:cubicBezTo>
                  <a:cubicBezTo>
                    <a:pt x="4725" y="11"/>
                    <a:pt x="4561" y="0"/>
                    <a:pt x="44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34"/>
            <p:cNvSpPr/>
            <p:nvPr/>
          </p:nvSpPr>
          <p:spPr>
            <a:xfrm>
              <a:off x="5831855" y="1586610"/>
              <a:ext cx="422792" cy="332405"/>
            </a:xfrm>
            <a:custGeom>
              <a:rect b="b" l="l" r="r" t="t"/>
              <a:pathLst>
                <a:path extrusionOk="0" h="7083" w="9009">
                  <a:moveTo>
                    <a:pt x="5859" y="0"/>
                  </a:moveTo>
                  <a:cubicBezTo>
                    <a:pt x="5840" y="0"/>
                    <a:pt x="5821" y="1"/>
                    <a:pt x="5803" y="1"/>
                  </a:cubicBezTo>
                  <a:cubicBezTo>
                    <a:pt x="5445" y="28"/>
                    <a:pt x="5099" y="148"/>
                    <a:pt x="4796" y="348"/>
                  </a:cubicBezTo>
                  <a:cubicBezTo>
                    <a:pt x="4494" y="535"/>
                    <a:pt x="4216" y="755"/>
                    <a:pt x="3934" y="963"/>
                  </a:cubicBezTo>
                  <a:cubicBezTo>
                    <a:pt x="3655" y="1175"/>
                    <a:pt x="3356" y="1362"/>
                    <a:pt x="3042" y="1524"/>
                  </a:cubicBezTo>
                  <a:cubicBezTo>
                    <a:pt x="2884" y="1600"/>
                    <a:pt x="2720" y="1665"/>
                    <a:pt x="2553" y="1720"/>
                  </a:cubicBezTo>
                  <a:cubicBezTo>
                    <a:pt x="2470" y="1747"/>
                    <a:pt x="2391" y="1761"/>
                    <a:pt x="2297" y="1782"/>
                  </a:cubicBezTo>
                  <a:lnTo>
                    <a:pt x="2171" y="1811"/>
                  </a:lnTo>
                  <a:lnTo>
                    <a:pt x="2042" y="1826"/>
                  </a:lnTo>
                  <a:cubicBezTo>
                    <a:pt x="1954" y="1826"/>
                    <a:pt x="1866" y="1849"/>
                    <a:pt x="1778" y="1852"/>
                  </a:cubicBezTo>
                  <a:lnTo>
                    <a:pt x="1385" y="1852"/>
                  </a:lnTo>
                  <a:lnTo>
                    <a:pt x="1271" y="1838"/>
                  </a:lnTo>
                  <a:lnTo>
                    <a:pt x="1256" y="1887"/>
                  </a:lnTo>
                  <a:lnTo>
                    <a:pt x="1382" y="1905"/>
                  </a:lnTo>
                  <a:lnTo>
                    <a:pt x="1784" y="1905"/>
                  </a:lnTo>
                  <a:cubicBezTo>
                    <a:pt x="1872" y="1905"/>
                    <a:pt x="1960" y="1887"/>
                    <a:pt x="2048" y="1879"/>
                  </a:cubicBezTo>
                  <a:lnTo>
                    <a:pt x="2180" y="1864"/>
                  </a:lnTo>
                  <a:lnTo>
                    <a:pt x="2312" y="1835"/>
                  </a:lnTo>
                  <a:cubicBezTo>
                    <a:pt x="2397" y="1811"/>
                    <a:pt x="2485" y="1797"/>
                    <a:pt x="2570" y="1770"/>
                  </a:cubicBezTo>
                  <a:cubicBezTo>
                    <a:pt x="2737" y="1714"/>
                    <a:pt x="2902" y="1650"/>
                    <a:pt x="3060" y="1574"/>
                  </a:cubicBezTo>
                  <a:cubicBezTo>
                    <a:pt x="3377" y="1415"/>
                    <a:pt x="3679" y="1225"/>
                    <a:pt x="3960" y="1010"/>
                  </a:cubicBezTo>
                  <a:cubicBezTo>
                    <a:pt x="4248" y="802"/>
                    <a:pt x="4524" y="585"/>
                    <a:pt x="4823" y="400"/>
                  </a:cubicBezTo>
                  <a:cubicBezTo>
                    <a:pt x="5116" y="207"/>
                    <a:pt x="5451" y="92"/>
                    <a:pt x="5800" y="69"/>
                  </a:cubicBezTo>
                  <a:cubicBezTo>
                    <a:pt x="5818" y="68"/>
                    <a:pt x="5836" y="68"/>
                    <a:pt x="5853" y="68"/>
                  </a:cubicBezTo>
                  <a:cubicBezTo>
                    <a:pt x="6184" y="68"/>
                    <a:pt x="6504" y="170"/>
                    <a:pt x="6776" y="356"/>
                  </a:cubicBezTo>
                  <a:cubicBezTo>
                    <a:pt x="6923" y="447"/>
                    <a:pt x="7061" y="550"/>
                    <a:pt x="7193" y="658"/>
                  </a:cubicBezTo>
                  <a:cubicBezTo>
                    <a:pt x="7184" y="614"/>
                    <a:pt x="7164" y="565"/>
                    <a:pt x="7140" y="518"/>
                  </a:cubicBezTo>
                  <a:cubicBezTo>
                    <a:pt x="7037" y="438"/>
                    <a:pt x="6932" y="365"/>
                    <a:pt x="6823" y="295"/>
                  </a:cubicBezTo>
                  <a:cubicBezTo>
                    <a:pt x="6539" y="103"/>
                    <a:pt x="6203" y="0"/>
                    <a:pt x="5859" y="0"/>
                  </a:cubicBezTo>
                  <a:close/>
                  <a:moveTo>
                    <a:pt x="1222" y="2357"/>
                  </a:moveTo>
                  <a:cubicBezTo>
                    <a:pt x="1189" y="2357"/>
                    <a:pt x="1155" y="2358"/>
                    <a:pt x="1121" y="2360"/>
                  </a:cubicBezTo>
                  <a:cubicBezTo>
                    <a:pt x="1121" y="2380"/>
                    <a:pt x="1109" y="2404"/>
                    <a:pt x="1104" y="2424"/>
                  </a:cubicBezTo>
                  <a:cubicBezTo>
                    <a:pt x="1133" y="2423"/>
                    <a:pt x="1163" y="2422"/>
                    <a:pt x="1192" y="2422"/>
                  </a:cubicBezTo>
                  <a:cubicBezTo>
                    <a:pt x="1415" y="2422"/>
                    <a:pt x="1636" y="2461"/>
                    <a:pt x="1846" y="2542"/>
                  </a:cubicBezTo>
                  <a:cubicBezTo>
                    <a:pt x="2168" y="2676"/>
                    <a:pt x="2438" y="2908"/>
                    <a:pt x="2620" y="3204"/>
                  </a:cubicBezTo>
                  <a:cubicBezTo>
                    <a:pt x="2731" y="3372"/>
                    <a:pt x="2828" y="3545"/>
                    <a:pt x="2910" y="3727"/>
                  </a:cubicBezTo>
                  <a:cubicBezTo>
                    <a:pt x="2934" y="3718"/>
                    <a:pt x="2957" y="3709"/>
                    <a:pt x="2981" y="3706"/>
                  </a:cubicBezTo>
                  <a:cubicBezTo>
                    <a:pt x="2983" y="3706"/>
                    <a:pt x="2984" y="3705"/>
                    <a:pt x="2986" y="3704"/>
                  </a:cubicBezTo>
                  <a:lnTo>
                    <a:pt x="2986" y="3704"/>
                  </a:lnTo>
                  <a:cubicBezTo>
                    <a:pt x="2986" y="3705"/>
                    <a:pt x="2986" y="3706"/>
                    <a:pt x="2987" y="3706"/>
                  </a:cubicBezTo>
                  <a:lnTo>
                    <a:pt x="3017" y="3769"/>
                  </a:lnTo>
                  <a:lnTo>
                    <a:pt x="3017" y="3769"/>
                  </a:lnTo>
                  <a:lnTo>
                    <a:pt x="3022" y="3768"/>
                  </a:lnTo>
                  <a:cubicBezTo>
                    <a:pt x="3154" y="3731"/>
                    <a:pt x="3289" y="3713"/>
                    <a:pt x="3425" y="3713"/>
                  </a:cubicBezTo>
                  <a:cubicBezTo>
                    <a:pt x="3507" y="3713"/>
                    <a:pt x="3589" y="3719"/>
                    <a:pt x="3670" y="3732"/>
                  </a:cubicBezTo>
                  <a:cubicBezTo>
                    <a:pt x="3840" y="3762"/>
                    <a:pt x="4004" y="3817"/>
                    <a:pt x="4160" y="3894"/>
                  </a:cubicBezTo>
                  <a:cubicBezTo>
                    <a:pt x="4312" y="3976"/>
                    <a:pt x="4459" y="4073"/>
                    <a:pt x="4591" y="4184"/>
                  </a:cubicBezTo>
                  <a:cubicBezTo>
                    <a:pt x="5122" y="4636"/>
                    <a:pt x="5509" y="5243"/>
                    <a:pt x="5935" y="5803"/>
                  </a:cubicBezTo>
                  <a:cubicBezTo>
                    <a:pt x="6107" y="6040"/>
                    <a:pt x="6296" y="6262"/>
                    <a:pt x="6498" y="6472"/>
                  </a:cubicBezTo>
                  <a:lnTo>
                    <a:pt x="6498" y="6472"/>
                  </a:lnTo>
                  <a:lnTo>
                    <a:pt x="6560" y="6438"/>
                  </a:lnTo>
                  <a:lnTo>
                    <a:pt x="6560" y="6438"/>
                  </a:lnTo>
                  <a:cubicBezTo>
                    <a:pt x="6578" y="6455"/>
                    <a:pt x="6595" y="6472"/>
                    <a:pt x="6612" y="6487"/>
                  </a:cubicBezTo>
                  <a:cubicBezTo>
                    <a:pt x="6691" y="6443"/>
                    <a:pt x="6765" y="6393"/>
                    <a:pt x="6841" y="6343"/>
                  </a:cubicBezTo>
                  <a:cubicBezTo>
                    <a:pt x="7134" y="6144"/>
                    <a:pt x="7413" y="5924"/>
                    <a:pt x="7689" y="5701"/>
                  </a:cubicBezTo>
                  <a:cubicBezTo>
                    <a:pt x="7991" y="5460"/>
                    <a:pt x="8290" y="5214"/>
                    <a:pt x="8601" y="4979"/>
                  </a:cubicBezTo>
                  <a:lnTo>
                    <a:pt x="8589" y="4912"/>
                  </a:lnTo>
                  <a:cubicBezTo>
                    <a:pt x="8263" y="5146"/>
                    <a:pt x="7958" y="5398"/>
                    <a:pt x="7648" y="5648"/>
                  </a:cubicBezTo>
                  <a:cubicBezTo>
                    <a:pt x="7372" y="5868"/>
                    <a:pt x="7093" y="6088"/>
                    <a:pt x="6803" y="6284"/>
                  </a:cubicBezTo>
                  <a:cubicBezTo>
                    <a:pt x="6724" y="6337"/>
                    <a:pt x="6641" y="6387"/>
                    <a:pt x="6562" y="6437"/>
                  </a:cubicBezTo>
                  <a:lnTo>
                    <a:pt x="6560" y="6438"/>
                  </a:lnTo>
                  <a:lnTo>
                    <a:pt x="6560" y="6438"/>
                  </a:lnTo>
                  <a:cubicBezTo>
                    <a:pt x="6560" y="6438"/>
                    <a:pt x="6560" y="6437"/>
                    <a:pt x="6559" y="6437"/>
                  </a:cubicBezTo>
                  <a:cubicBezTo>
                    <a:pt x="6351" y="6226"/>
                    <a:pt x="6160" y="6000"/>
                    <a:pt x="5987" y="5759"/>
                  </a:cubicBezTo>
                  <a:cubicBezTo>
                    <a:pt x="5565" y="5199"/>
                    <a:pt x="5184" y="4589"/>
                    <a:pt x="4635" y="4123"/>
                  </a:cubicBezTo>
                  <a:cubicBezTo>
                    <a:pt x="4497" y="4005"/>
                    <a:pt x="4348" y="3905"/>
                    <a:pt x="4189" y="3823"/>
                  </a:cubicBezTo>
                  <a:cubicBezTo>
                    <a:pt x="4028" y="3744"/>
                    <a:pt x="3855" y="3688"/>
                    <a:pt x="3676" y="3662"/>
                  </a:cubicBezTo>
                  <a:cubicBezTo>
                    <a:pt x="3592" y="3648"/>
                    <a:pt x="3508" y="3641"/>
                    <a:pt x="3423" y="3641"/>
                  </a:cubicBezTo>
                  <a:cubicBezTo>
                    <a:pt x="3276" y="3641"/>
                    <a:pt x="3129" y="3662"/>
                    <a:pt x="2986" y="3704"/>
                  </a:cubicBezTo>
                  <a:lnTo>
                    <a:pt x="2986" y="3704"/>
                  </a:lnTo>
                  <a:cubicBezTo>
                    <a:pt x="2898" y="3517"/>
                    <a:pt x="2796" y="3339"/>
                    <a:pt x="2682" y="3166"/>
                  </a:cubicBezTo>
                  <a:cubicBezTo>
                    <a:pt x="2491" y="2855"/>
                    <a:pt x="2206" y="2615"/>
                    <a:pt x="1869" y="2480"/>
                  </a:cubicBezTo>
                  <a:cubicBezTo>
                    <a:pt x="1663" y="2398"/>
                    <a:pt x="1443" y="2357"/>
                    <a:pt x="1222" y="2357"/>
                  </a:cubicBezTo>
                  <a:close/>
                  <a:moveTo>
                    <a:pt x="2910" y="3727"/>
                  </a:moveTo>
                  <a:cubicBezTo>
                    <a:pt x="2819" y="3759"/>
                    <a:pt x="2729" y="3797"/>
                    <a:pt x="2643" y="3847"/>
                  </a:cubicBezTo>
                  <a:cubicBezTo>
                    <a:pt x="2338" y="4035"/>
                    <a:pt x="2063" y="4269"/>
                    <a:pt x="1831" y="4542"/>
                  </a:cubicBezTo>
                  <a:cubicBezTo>
                    <a:pt x="1593" y="4806"/>
                    <a:pt x="1376" y="5088"/>
                    <a:pt x="1165" y="5369"/>
                  </a:cubicBezTo>
                  <a:cubicBezTo>
                    <a:pt x="813" y="5859"/>
                    <a:pt x="435" y="6331"/>
                    <a:pt x="27" y="6777"/>
                  </a:cubicBezTo>
                  <a:cubicBezTo>
                    <a:pt x="18" y="6818"/>
                    <a:pt x="9" y="6856"/>
                    <a:pt x="1" y="6894"/>
                  </a:cubicBezTo>
                  <a:cubicBezTo>
                    <a:pt x="438" y="6425"/>
                    <a:pt x="842" y="5929"/>
                    <a:pt x="1215" y="5410"/>
                  </a:cubicBezTo>
                  <a:cubicBezTo>
                    <a:pt x="1429" y="5129"/>
                    <a:pt x="1643" y="4850"/>
                    <a:pt x="1878" y="4589"/>
                  </a:cubicBezTo>
                  <a:cubicBezTo>
                    <a:pt x="2104" y="4322"/>
                    <a:pt x="2374" y="4093"/>
                    <a:pt x="2670" y="3911"/>
                  </a:cubicBezTo>
                  <a:cubicBezTo>
                    <a:pt x="2759" y="3863"/>
                    <a:pt x="2847" y="3822"/>
                    <a:pt x="2941" y="3791"/>
                  </a:cubicBezTo>
                  <a:lnTo>
                    <a:pt x="2941" y="3791"/>
                  </a:lnTo>
                  <a:cubicBezTo>
                    <a:pt x="2933" y="3769"/>
                    <a:pt x="2922" y="3749"/>
                    <a:pt x="2910" y="3727"/>
                  </a:cubicBezTo>
                  <a:close/>
                  <a:moveTo>
                    <a:pt x="3017" y="3769"/>
                  </a:moveTo>
                  <a:lnTo>
                    <a:pt x="2949" y="3788"/>
                  </a:lnTo>
                  <a:cubicBezTo>
                    <a:pt x="2946" y="3789"/>
                    <a:pt x="2944" y="3790"/>
                    <a:pt x="2941" y="3791"/>
                  </a:cubicBezTo>
                  <a:lnTo>
                    <a:pt x="2941" y="3791"/>
                  </a:lnTo>
                  <a:cubicBezTo>
                    <a:pt x="2942" y="3792"/>
                    <a:pt x="2942" y="3793"/>
                    <a:pt x="2943" y="3794"/>
                  </a:cubicBezTo>
                  <a:cubicBezTo>
                    <a:pt x="2995" y="3911"/>
                    <a:pt x="3048" y="4026"/>
                    <a:pt x="3095" y="4143"/>
                  </a:cubicBezTo>
                  <a:cubicBezTo>
                    <a:pt x="3371" y="4794"/>
                    <a:pt x="3585" y="5475"/>
                    <a:pt x="4004" y="6061"/>
                  </a:cubicBezTo>
                  <a:cubicBezTo>
                    <a:pt x="4110" y="6208"/>
                    <a:pt x="4230" y="6340"/>
                    <a:pt x="4365" y="6460"/>
                  </a:cubicBezTo>
                  <a:cubicBezTo>
                    <a:pt x="4503" y="6578"/>
                    <a:pt x="4656" y="6674"/>
                    <a:pt x="4823" y="6745"/>
                  </a:cubicBezTo>
                  <a:cubicBezTo>
                    <a:pt x="5024" y="6831"/>
                    <a:pt x="5239" y="6874"/>
                    <a:pt x="5453" y="6874"/>
                  </a:cubicBezTo>
                  <a:cubicBezTo>
                    <a:pt x="5598" y="6874"/>
                    <a:pt x="5743" y="6854"/>
                    <a:pt x="5885" y="6815"/>
                  </a:cubicBezTo>
                  <a:cubicBezTo>
                    <a:pt x="6116" y="6748"/>
                    <a:pt x="6339" y="6651"/>
                    <a:pt x="6548" y="6525"/>
                  </a:cubicBezTo>
                  <a:cubicBezTo>
                    <a:pt x="6549" y="6524"/>
                    <a:pt x="6550" y="6523"/>
                    <a:pt x="6551" y="6523"/>
                  </a:cubicBezTo>
                  <a:lnTo>
                    <a:pt x="6551" y="6523"/>
                  </a:lnTo>
                  <a:cubicBezTo>
                    <a:pt x="6552" y="6523"/>
                    <a:pt x="6553" y="6524"/>
                    <a:pt x="6553" y="6525"/>
                  </a:cubicBezTo>
                  <a:lnTo>
                    <a:pt x="6638" y="6604"/>
                  </a:lnTo>
                  <a:cubicBezTo>
                    <a:pt x="6897" y="6856"/>
                    <a:pt x="7231" y="7021"/>
                    <a:pt x="7592" y="7070"/>
                  </a:cubicBezTo>
                  <a:cubicBezTo>
                    <a:pt x="7665" y="7078"/>
                    <a:pt x="7738" y="7082"/>
                    <a:pt x="7811" y="7082"/>
                  </a:cubicBezTo>
                  <a:cubicBezTo>
                    <a:pt x="8096" y="7082"/>
                    <a:pt x="8378" y="7023"/>
                    <a:pt x="8639" y="6909"/>
                  </a:cubicBezTo>
                  <a:cubicBezTo>
                    <a:pt x="8765" y="6856"/>
                    <a:pt x="8888" y="6803"/>
                    <a:pt x="9009" y="6745"/>
                  </a:cubicBezTo>
                  <a:cubicBezTo>
                    <a:pt x="9006" y="6724"/>
                    <a:pt x="9000" y="6704"/>
                    <a:pt x="8988" y="6680"/>
                  </a:cubicBezTo>
                  <a:cubicBezTo>
                    <a:pt x="8865" y="6736"/>
                    <a:pt x="8739" y="6792"/>
                    <a:pt x="8613" y="6842"/>
                  </a:cubicBezTo>
                  <a:cubicBezTo>
                    <a:pt x="8349" y="6957"/>
                    <a:pt x="8068" y="7015"/>
                    <a:pt x="7784" y="7015"/>
                  </a:cubicBezTo>
                  <a:cubicBezTo>
                    <a:pt x="7720" y="7015"/>
                    <a:pt x="7656" y="7012"/>
                    <a:pt x="7592" y="7006"/>
                  </a:cubicBezTo>
                  <a:cubicBezTo>
                    <a:pt x="7249" y="6953"/>
                    <a:pt x="6926" y="6795"/>
                    <a:pt x="6680" y="6551"/>
                  </a:cubicBezTo>
                  <a:cubicBezTo>
                    <a:pt x="6653" y="6531"/>
                    <a:pt x="6633" y="6510"/>
                    <a:pt x="6612" y="6487"/>
                  </a:cubicBezTo>
                  <a:cubicBezTo>
                    <a:pt x="6593" y="6500"/>
                    <a:pt x="6571" y="6512"/>
                    <a:pt x="6551" y="6523"/>
                  </a:cubicBezTo>
                  <a:lnTo>
                    <a:pt x="6551" y="6523"/>
                  </a:lnTo>
                  <a:cubicBezTo>
                    <a:pt x="6534" y="6506"/>
                    <a:pt x="6518" y="6492"/>
                    <a:pt x="6501" y="6475"/>
                  </a:cubicBezTo>
                  <a:cubicBezTo>
                    <a:pt x="6500" y="6474"/>
                    <a:pt x="6499" y="6473"/>
                    <a:pt x="6498" y="6472"/>
                  </a:cubicBezTo>
                  <a:lnTo>
                    <a:pt x="6498" y="6472"/>
                  </a:lnTo>
                  <a:lnTo>
                    <a:pt x="6498" y="6472"/>
                  </a:lnTo>
                  <a:cubicBezTo>
                    <a:pt x="6298" y="6586"/>
                    <a:pt x="6087" y="6680"/>
                    <a:pt x="5867" y="6745"/>
                  </a:cubicBezTo>
                  <a:cubicBezTo>
                    <a:pt x="5736" y="6780"/>
                    <a:pt x="5602" y="6798"/>
                    <a:pt x="5467" y="6798"/>
                  </a:cubicBezTo>
                  <a:cubicBezTo>
                    <a:pt x="5258" y="6798"/>
                    <a:pt x="5050" y="6755"/>
                    <a:pt x="4855" y="6671"/>
                  </a:cubicBezTo>
                  <a:cubicBezTo>
                    <a:pt x="4697" y="6604"/>
                    <a:pt x="4550" y="6513"/>
                    <a:pt x="4421" y="6402"/>
                  </a:cubicBezTo>
                  <a:cubicBezTo>
                    <a:pt x="4292" y="6284"/>
                    <a:pt x="4175" y="6155"/>
                    <a:pt x="4072" y="6014"/>
                  </a:cubicBezTo>
                  <a:cubicBezTo>
                    <a:pt x="3664" y="5445"/>
                    <a:pt x="3444" y="4765"/>
                    <a:pt x="3169" y="4114"/>
                  </a:cubicBezTo>
                  <a:cubicBezTo>
                    <a:pt x="3119" y="3999"/>
                    <a:pt x="3069" y="3885"/>
                    <a:pt x="3019" y="3773"/>
                  </a:cubicBezTo>
                  <a:lnTo>
                    <a:pt x="3017" y="376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34"/>
            <p:cNvSpPr/>
            <p:nvPr/>
          </p:nvSpPr>
          <p:spPr>
            <a:xfrm>
              <a:off x="5507148" y="1505516"/>
              <a:ext cx="610653" cy="456207"/>
            </a:xfrm>
            <a:custGeom>
              <a:rect b="b" l="l" r="r" t="t"/>
              <a:pathLst>
                <a:path extrusionOk="0" h="9721" w="13012">
                  <a:moveTo>
                    <a:pt x="12302" y="1"/>
                  </a:moveTo>
                  <a:cubicBezTo>
                    <a:pt x="12013" y="1"/>
                    <a:pt x="11615" y="271"/>
                    <a:pt x="11094" y="984"/>
                  </a:cubicBezTo>
                  <a:cubicBezTo>
                    <a:pt x="9882" y="2642"/>
                    <a:pt x="8017" y="5314"/>
                    <a:pt x="7559" y="5625"/>
                  </a:cubicBezTo>
                  <a:cubicBezTo>
                    <a:pt x="7510" y="5658"/>
                    <a:pt x="7415" y="5674"/>
                    <a:pt x="7280" y="5674"/>
                  </a:cubicBezTo>
                  <a:cubicBezTo>
                    <a:pt x="6586" y="5674"/>
                    <a:pt x="4836" y="5251"/>
                    <a:pt x="2901" y="4539"/>
                  </a:cubicBezTo>
                  <a:cubicBezTo>
                    <a:pt x="2882" y="4532"/>
                    <a:pt x="2861" y="4529"/>
                    <a:pt x="2839" y="4529"/>
                  </a:cubicBezTo>
                  <a:cubicBezTo>
                    <a:pt x="2192" y="4529"/>
                    <a:pt x="1" y="7208"/>
                    <a:pt x="428" y="7522"/>
                  </a:cubicBezTo>
                  <a:cubicBezTo>
                    <a:pt x="1405" y="8237"/>
                    <a:pt x="5893" y="9720"/>
                    <a:pt x="8083" y="9720"/>
                  </a:cubicBezTo>
                  <a:cubicBezTo>
                    <a:pt x="8391" y="9720"/>
                    <a:pt x="8654" y="9691"/>
                    <a:pt x="8856" y="9626"/>
                  </a:cubicBezTo>
                  <a:cubicBezTo>
                    <a:pt x="10272" y="9171"/>
                    <a:pt x="12437" y="4340"/>
                    <a:pt x="12877" y="1759"/>
                  </a:cubicBezTo>
                  <a:cubicBezTo>
                    <a:pt x="13012" y="995"/>
                    <a:pt x="12857" y="1"/>
                    <a:pt x="12302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34"/>
            <p:cNvSpPr/>
            <p:nvPr/>
          </p:nvSpPr>
          <p:spPr>
            <a:xfrm>
              <a:off x="5604198" y="1496130"/>
              <a:ext cx="519280" cy="475307"/>
            </a:xfrm>
            <a:custGeom>
              <a:rect b="b" l="l" r="r" t="t"/>
              <a:pathLst>
                <a:path extrusionOk="0" h="10128" w="11065">
                  <a:moveTo>
                    <a:pt x="10233" y="1"/>
                  </a:moveTo>
                  <a:cubicBezTo>
                    <a:pt x="9878" y="1"/>
                    <a:pt x="9385" y="367"/>
                    <a:pt x="8779" y="1246"/>
                  </a:cubicBezTo>
                  <a:cubicBezTo>
                    <a:pt x="8779" y="1261"/>
                    <a:pt x="5603" y="5602"/>
                    <a:pt x="5368" y="5666"/>
                  </a:cubicBezTo>
                  <a:cubicBezTo>
                    <a:pt x="5338" y="5674"/>
                    <a:pt x="5298" y="5678"/>
                    <a:pt x="5247" y="5678"/>
                  </a:cubicBezTo>
                  <a:cubicBezTo>
                    <a:pt x="4519" y="5678"/>
                    <a:pt x="1769" y="4924"/>
                    <a:pt x="1769" y="4924"/>
                  </a:cubicBezTo>
                  <a:lnTo>
                    <a:pt x="0" y="9201"/>
                  </a:lnTo>
                  <a:cubicBezTo>
                    <a:pt x="0" y="9201"/>
                    <a:pt x="3979" y="10127"/>
                    <a:pt x="5947" y="10127"/>
                  </a:cubicBezTo>
                  <a:cubicBezTo>
                    <a:pt x="6288" y="10127"/>
                    <a:pt x="6569" y="10099"/>
                    <a:pt x="6758" y="10034"/>
                  </a:cubicBezTo>
                  <a:cubicBezTo>
                    <a:pt x="8037" y="9591"/>
                    <a:pt x="10032" y="5244"/>
                    <a:pt x="10674" y="2713"/>
                  </a:cubicBezTo>
                  <a:cubicBezTo>
                    <a:pt x="11064" y="1186"/>
                    <a:pt x="10871" y="1"/>
                    <a:pt x="102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34"/>
            <p:cNvSpPr/>
            <p:nvPr/>
          </p:nvSpPr>
          <p:spPr>
            <a:xfrm>
              <a:off x="5819043" y="1617068"/>
              <a:ext cx="290356" cy="354603"/>
            </a:xfrm>
            <a:custGeom>
              <a:rect b="b" l="l" r="r" t="t"/>
              <a:pathLst>
                <a:path extrusionOk="0" h="7556" w="6187">
                  <a:moveTo>
                    <a:pt x="6178" y="1"/>
                  </a:moveTo>
                  <a:cubicBezTo>
                    <a:pt x="6172" y="1"/>
                    <a:pt x="6169" y="6"/>
                    <a:pt x="6169" y="12"/>
                  </a:cubicBezTo>
                  <a:cubicBezTo>
                    <a:pt x="5917" y="760"/>
                    <a:pt x="5647" y="1505"/>
                    <a:pt x="5354" y="2245"/>
                  </a:cubicBezTo>
                  <a:cubicBezTo>
                    <a:pt x="5207" y="2611"/>
                    <a:pt x="5058" y="2978"/>
                    <a:pt x="4896" y="3342"/>
                  </a:cubicBezTo>
                  <a:cubicBezTo>
                    <a:pt x="4641" y="3908"/>
                    <a:pt x="3321" y="6776"/>
                    <a:pt x="2248" y="7325"/>
                  </a:cubicBezTo>
                  <a:cubicBezTo>
                    <a:pt x="2054" y="7425"/>
                    <a:pt x="1589" y="7450"/>
                    <a:pt x="1124" y="7450"/>
                  </a:cubicBezTo>
                  <a:cubicBezTo>
                    <a:pt x="672" y="7450"/>
                    <a:pt x="221" y="7426"/>
                    <a:pt x="18" y="7425"/>
                  </a:cubicBezTo>
                  <a:cubicBezTo>
                    <a:pt x="1" y="7425"/>
                    <a:pt x="4" y="7445"/>
                    <a:pt x="18" y="7445"/>
                  </a:cubicBezTo>
                  <a:cubicBezTo>
                    <a:pt x="223" y="7493"/>
                    <a:pt x="941" y="7555"/>
                    <a:pt x="1513" y="7555"/>
                  </a:cubicBezTo>
                  <a:cubicBezTo>
                    <a:pt x="1787" y="7555"/>
                    <a:pt x="2028" y="7541"/>
                    <a:pt x="2163" y="7504"/>
                  </a:cubicBezTo>
                  <a:cubicBezTo>
                    <a:pt x="3359" y="7175"/>
                    <a:pt x="4888" y="3664"/>
                    <a:pt x="4961" y="3500"/>
                  </a:cubicBezTo>
                  <a:cubicBezTo>
                    <a:pt x="5216" y="2957"/>
                    <a:pt x="5442" y="2397"/>
                    <a:pt x="5641" y="1831"/>
                  </a:cubicBezTo>
                  <a:cubicBezTo>
                    <a:pt x="5809" y="1596"/>
                    <a:pt x="5944" y="1344"/>
                    <a:pt x="6052" y="1077"/>
                  </a:cubicBezTo>
                  <a:cubicBezTo>
                    <a:pt x="6054" y="1077"/>
                    <a:pt x="6044" y="1072"/>
                    <a:pt x="6038" y="1072"/>
                  </a:cubicBezTo>
                  <a:cubicBezTo>
                    <a:pt x="6034" y="1072"/>
                    <a:pt x="6032" y="1073"/>
                    <a:pt x="6032" y="1077"/>
                  </a:cubicBezTo>
                  <a:cubicBezTo>
                    <a:pt x="5926" y="1300"/>
                    <a:pt x="5812" y="1517"/>
                    <a:pt x="5682" y="1728"/>
                  </a:cubicBezTo>
                  <a:cubicBezTo>
                    <a:pt x="5876" y="1162"/>
                    <a:pt x="6049" y="590"/>
                    <a:pt x="6187" y="12"/>
                  </a:cubicBezTo>
                  <a:cubicBezTo>
                    <a:pt x="6187" y="6"/>
                    <a:pt x="6184" y="1"/>
                    <a:pt x="61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34"/>
            <p:cNvSpPr/>
            <p:nvPr/>
          </p:nvSpPr>
          <p:spPr>
            <a:xfrm>
              <a:off x="5653005" y="1761048"/>
              <a:ext cx="65280" cy="164114"/>
            </a:xfrm>
            <a:custGeom>
              <a:rect b="b" l="l" r="r" t="t"/>
              <a:pathLst>
                <a:path extrusionOk="0" h="3497" w="1391">
                  <a:moveTo>
                    <a:pt x="1369" y="0"/>
                  </a:moveTo>
                  <a:cubicBezTo>
                    <a:pt x="1365" y="0"/>
                    <a:pt x="1362" y="2"/>
                    <a:pt x="1362" y="7"/>
                  </a:cubicBezTo>
                  <a:cubicBezTo>
                    <a:pt x="1078" y="552"/>
                    <a:pt x="415" y="2300"/>
                    <a:pt x="306" y="2597"/>
                  </a:cubicBezTo>
                  <a:cubicBezTo>
                    <a:pt x="251" y="2743"/>
                    <a:pt x="198" y="2890"/>
                    <a:pt x="145" y="3040"/>
                  </a:cubicBezTo>
                  <a:cubicBezTo>
                    <a:pt x="89" y="3186"/>
                    <a:pt x="51" y="3339"/>
                    <a:pt x="4" y="3488"/>
                  </a:cubicBezTo>
                  <a:cubicBezTo>
                    <a:pt x="1" y="3492"/>
                    <a:pt x="10" y="3496"/>
                    <a:pt x="18" y="3496"/>
                  </a:cubicBezTo>
                  <a:cubicBezTo>
                    <a:pt x="23" y="3496"/>
                    <a:pt x="28" y="3494"/>
                    <a:pt x="28" y="3488"/>
                  </a:cubicBezTo>
                  <a:cubicBezTo>
                    <a:pt x="89" y="3342"/>
                    <a:pt x="169" y="3201"/>
                    <a:pt x="230" y="3057"/>
                  </a:cubicBezTo>
                  <a:cubicBezTo>
                    <a:pt x="292" y="2913"/>
                    <a:pt x="350" y="2767"/>
                    <a:pt x="412" y="2620"/>
                  </a:cubicBezTo>
                  <a:cubicBezTo>
                    <a:pt x="529" y="2344"/>
                    <a:pt x="1225" y="617"/>
                    <a:pt x="1389" y="18"/>
                  </a:cubicBezTo>
                  <a:cubicBezTo>
                    <a:pt x="1391" y="10"/>
                    <a:pt x="1377" y="0"/>
                    <a:pt x="1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34"/>
            <p:cNvSpPr/>
            <p:nvPr/>
          </p:nvSpPr>
          <p:spPr>
            <a:xfrm>
              <a:off x="5684965" y="1620353"/>
              <a:ext cx="285757" cy="147126"/>
            </a:xfrm>
            <a:custGeom>
              <a:rect b="b" l="l" r="r" t="t"/>
              <a:pathLst>
                <a:path extrusionOk="0" h="3135" w="6089">
                  <a:moveTo>
                    <a:pt x="6075" y="0"/>
                  </a:moveTo>
                  <a:cubicBezTo>
                    <a:pt x="6064" y="0"/>
                    <a:pt x="6043" y="13"/>
                    <a:pt x="6020" y="33"/>
                  </a:cubicBezTo>
                  <a:cubicBezTo>
                    <a:pt x="5888" y="154"/>
                    <a:pt x="4037" y="2591"/>
                    <a:pt x="3876" y="2782"/>
                  </a:cubicBezTo>
                  <a:cubicBezTo>
                    <a:pt x="3802" y="2893"/>
                    <a:pt x="3694" y="2975"/>
                    <a:pt x="3568" y="3013"/>
                  </a:cubicBezTo>
                  <a:cubicBezTo>
                    <a:pt x="3551" y="3014"/>
                    <a:pt x="3535" y="3015"/>
                    <a:pt x="3518" y="3015"/>
                  </a:cubicBezTo>
                  <a:cubicBezTo>
                    <a:pt x="3404" y="3015"/>
                    <a:pt x="3291" y="2997"/>
                    <a:pt x="3183" y="2961"/>
                  </a:cubicBezTo>
                  <a:cubicBezTo>
                    <a:pt x="2661" y="2843"/>
                    <a:pt x="306" y="2295"/>
                    <a:pt x="45" y="2283"/>
                  </a:cubicBezTo>
                  <a:cubicBezTo>
                    <a:pt x="4" y="2283"/>
                    <a:pt x="1" y="2336"/>
                    <a:pt x="36" y="2351"/>
                  </a:cubicBezTo>
                  <a:cubicBezTo>
                    <a:pt x="192" y="2418"/>
                    <a:pt x="3368" y="3134"/>
                    <a:pt x="3480" y="3134"/>
                  </a:cubicBezTo>
                  <a:cubicBezTo>
                    <a:pt x="3486" y="3134"/>
                    <a:pt x="3492" y="3134"/>
                    <a:pt x="3499" y="3134"/>
                  </a:cubicBezTo>
                  <a:cubicBezTo>
                    <a:pt x="3741" y="3134"/>
                    <a:pt x="3868" y="2968"/>
                    <a:pt x="4025" y="2782"/>
                  </a:cubicBezTo>
                  <a:cubicBezTo>
                    <a:pt x="4190" y="2594"/>
                    <a:pt x="5982" y="192"/>
                    <a:pt x="6061" y="60"/>
                  </a:cubicBezTo>
                  <a:cubicBezTo>
                    <a:pt x="6088" y="17"/>
                    <a:pt x="6088" y="0"/>
                    <a:pt x="60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34"/>
            <p:cNvSpPr/>
            <p:nvPr/>
          </p:nvSpPr>
          <p:spPr>
            <a:xfrm>
              <a:off x="5934396" y="1374910"/>
              <a:ext cx="126711" cy="164349"/>
            </a:xfrm>
            <a:custGeom>
              <a:rect b="b" l="l" r="r" t="t"/>
              <a:pathLst>
                <a:path extrusionOk="0" h="3502" w="2700">
                  <a:moveTo>
                    <a:pt x="2073" y="1"/>
                  </a:moveTo>
                  <a:cubicBezTo>
                    <a:pt x="1938" y="1"/>
                    <a:pt x="1" y="1016"/>
                    <a:pt x="1" y="1016"/>
                  </a:cubicBezTo>
                  <a:cubicBezTo>
                    <a:pt x="221" y="1427"/>
                    <a:pt x="391" y="1864"/>
                    <a:pt x="505" y="2318"/>
                  </a:cubicBezTo>
                  <a:cubicBezTo>
                    <a:pt x="517" y="2365"/>
                    <a:pt x="520" y="2415"/>
                    <a:pt x="520" y="2465"/>
                  </a:cubicBezTo>
                  <a:lnTo>
                    <a:pt x="520" y="2488"/>
                  </a:lnTo>
                  <a:cubicBezTo>
                    <a:pt x="535" y="2767"/>
                    <a:pt x="376" y="3471"/>
                    <a:pt x="887" y="3500"/>
                  </a:cubicBezTo>
                  <a:cubicBezTo>
                    <a:pt x="895" y="3501"/>
                    <a:pt x="904" y="3501"/>
                    <a:pt x="914" y="3501"/>
                  </a:cubicBezTo>
                  <a:cubicBezTo>
                    <a:pt x="1406" y="3501"/>
                    <a:pt x="2495" y="2813"/>
                    <a:pt x="2699" y="2113"/>
                  </a:cubicBezTo>
                  <a:cubicBezTo>
                    <a:pt x="2609" y="1758"/>
                    <a:pt x="2500" y="1409"/>
                    <a:pt x="2374" y="1066"/>
                  </a:cubicBezTo>
                  <a:cubicBezTo>
                    <a:pt x="2268" y="729"/>
                    <a:pt x="2157" y="356"/>
                    <a:pt x="2081" y="4"/>
                  </a:cubicBezTo>
                  <a:cubicBezTo>
                    <a:pt x="2080" y="2"/>
                    <a:pt x="2078" y="1"/>
                    <a:pt x="2073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34"/>
            <p:cNvSpPr/>
            <p:nvPr/>
          </p:nvSpPr>
          <p:spPr>
            <a:xfrm>
              <a:off x="5934021" y="1375896"/>
              <a:ext cx="95690" cy="115682"/>
            </a:xfrm>
            <a:custGeom>
              <a:rect b="b" l="l" r="r" t="t"/>
              <a:pathLst>
                <a:path extrusionOk="0" h="2465" w="2039">
                  <a:moveTo>
                    <a:pt x="2003" y="1"/>
                  </a:moveTo>
                  <a:lnTo>
                    <a:pt x="2003" y="1"/>
                  </a:lnTo>
                  <a:cubicBezTo>
                    <a:pt x="1625" y="141"/>
                    <a:pt x="0" y="995"/>
                    <a:pt x="0" y="995"/>
                  </a:cubicBezTo>
                  <a:cubicBezTo>
                    <a:pt x="223" y="1406"/>
                    <a:pt x="390" y="1843"/>
                    <a:pt x="508" y="2297"/>
                  </a:cubicBezTo>
                  <a:cubicBezTo>
                    <a:pt x="516" y="2344"/>
                    <a:pt x="522" y="2391"/>
                    <a:pt x="525" y="2438"/>
                  </a:cubicBezTo>
                  <a:lnTo>
                    <a:pt x="525" y="2465"/>
                  </a:lnTo>
                  <a:cubicBezTo>
                    <a:pt x="601" y="2459"/>
                    <a:pt x="678" y="2447"/>
                    <a:pt x="754" y="2429"/>
                  </a:cubicBezTo>
                  <a:cubicBezTo>
                    <a:pt x="2039" y="2118"/>
                    <a:pt x="2027" y="426"/>
                    <a:pt x="2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34"/>
            <p:cNvSpPr/>
            <p:nvPr/>
          </p:nvSpPr>
          <p:spPr>
            <a:xfrm>
              <a:off x="5856352" y="1191790"/>
              <a:ext cx="211232" cy="255628"/>
            </a:xfrm>
            <a:custGeom>
              <a:rect b="b" l="l" r="r" t="t"/>
              <a:pathLst>
                <a:path extrusionOk="0" h="5447" w="4501">
                  <a:moveTo>
                    <a:pt x="2368" y="0"/>
                  </a:moveTo>
                  <a:cubicBezTo>
                    <a:pt x="2045" y="0"/>
                    <a:pt x="1728" y="81"/>
                    <a:pt x="1459" y="254"/>
                  </a:cubicBezTo>
                  <a:cubicBezTo>
                    <a:pt x="796" y="677"/>
                    <a:pt x="1" y="3622"/>
                    <a:pt x="549" y="4619"/>
                  </a:cubicBezTo>
                  <a:cubicBezTo>
                    <a:pt x="863" y="5188"/>
                    <a:pt x="1418" y="5446"/>
                    <a:pt x="1998" y="5446"/>
                  </a:cubicBezTo>
                  <a:cubicBezTo>
                    <a:pt x="2464" y="5446"/>
                    <a:pt x="2946" y="5280"/>
                    <a:pt x="3333" y="4974"/>
                  </a:cubicBezTo>
                  <a:cubicBezTo>
                    <a:pt x="3931" y="4499"/>
                    <a:pt x="4500" y="2231"/>
                    <a:pt x="4310" y="1416"/>
                  </a:cubicBezTo>
                  <a:cubicBezTo>
                    <a:pt x="4106" y="550"/>
                    <a:pt x="3214" y="0"/>
                    <a:pt x="2368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34"/>
            <p:cNvSpPr/>
            <p:nvPr/>
          </p:nvSpPr>
          <p:spPr>
            <a:xfrm>
              <a:off x="5955890" y="1316858"/>
              <a:ext cx="7743" cy="20837"/>
            </a:xfrm>
            <a:custGeom>
              <a:rect b="b" l="l" r="r" t="t"/>
              <a:pathLst>
                <a:path extrusionOk="0" h="444" w="165">
                  <a:moveTo>
                    <a:pt x="103" y="0"/>
                  </a:moveTo>
                  <a:cubicBezTo>
                    <a:pt x="33" y="138"/>
                    <a:pt x="0" y="376"/>
                    <a:pt x="165" y="443"/>
                  </a:cubicBezTo>
                  <a:lnTo>
                    <a:pt x="165" y="434"/>
                  </a:lnTo>
                  <a:cubicBezTo>
                    <a:pt x="39" y="343"/>
                    <a:pt x="62" y="168"/>
                    <a:pt x="103" y="18"/>
                  </a:cubicBezTo>
                  <a:cubicBezTo>
                    <a:pt x="115" y="9"/>
                    <a:pt x="103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34"/>
            <p:cNvSpPr/>
            <p:nvPr/>
          </p:nvSpPr>
          <p:spPr>
            <a:xfrm>
              <a:off x="5954482" y="1310851"/>
              <a:ext cx="25671" cy="23747"/>
            </a:xfrm>
            <a:custGeom>
              <a:rect b="b" l="l" r="r" t="t"/>
              <a:pathLst>
                <a:path extrusionOk="0" h="506" w="547">
                  <a:moveTo>
                    <a:pt x="285" y="0"/>
                  </a:moveTo>
                  <a:cubicBezTo>
                    <a:pt x="88" y="0"/>
                    <a:pt x="0" y="464"/>
                    <a:pt x="221" y="504"/>
                  </a:cubicBezTo>
                  <a:cubicBezTo>
                    <a:pt x="230" y="505"/>
                    <a:pt x="238" y="506"/>
                    <a:pt x="246" y="506"/>
                  </a:cubicBezTo>
                  <a:cubicBezTo>
                    <a:pt x="460" y="506"/>
                    <a:pt x="546" y="42"/>
                    <a:pt x="306" y="2"/>
                  </a:cubicBezTo>
                  <a:cubicBezTo>
                    <a:pt x="299" y="1"/>
                    <a:pt x="292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34"/>
            <p:cNvSpPr/>
            <p:nvPr/>
          </p:nvSpPr>
          <p:spPr>
            <a:xfrm>
              <a:off x="5909476" y="1307894"/>
              <a:ext cx="11639" cy="17599"/>
            </a:xfrm>
            <a:custGeom>
              <a:rect b="b" l="l" r="r" t="t"/>
              <a:pathLst>
                <a:path extrusionOk="0" h="375" w="248">
                  <a:moveTo>
                    <a:pt x="247" y="1"/>
                  </a:moveTo>
                  <a:lnTo>
                    <a:pt x="247" y="1"/>
                  </a:lnTo>
                  <a:cubicBezTo>
                    <a:pt x="247" y="1"/>
                    <a:pt x="236" y="1"/>
                    <a:pt x="233" y="9"/>
                  </a:cubicBezTo>
                  <a:cubicBezTo>
                    <a:pt x="206" y="174"/>
                    <a:pt x="151" y="335"/>
                    <a:pt x="1" y="361"/>
                  </a:cubicBezTo>
                  <a:lnTo>
                    <a:pt x="1" y="373"/>
                  </a:lnTo>
                  <a:cubicBezTo>
                    <a:pt x="7" y="374"/>
                    <a:pt x="13" y="374"/>
                    <a:pt x="19" y="374"/>
                  </a:cubicBezTo>
                  <a:cubicBezTo>
                    <a:pt x="179" y="374"/>
                    <a:pt x="247" y="145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34"/>
            <p:cNvSpPr/>
            <p:nvPr/>
          </p:nvSpPr>
          <p:spPr>
            <a:xfrm>
              <a:off x="5899762" y="1298649"/>
              <a:ext cx="25436" cy="23606"/>
            </a:xfrm>
            <a:custGeom>
              <a:rect b="b" l="l" r="r" t="t"/>
              <a:pathLst>
                <a:path extrusionOk="0" h="503" w="542">
                  <a:moveTo>
                    <a:pt x="302" y="0"/>
                  </a:moveTo>
                  <a:cubicBezTo>
                    <a:pt x="91" y="0"/>
                    <a:pt x="0" y="434"/>
                    <a:pt x="211" y="497"/>
                  </a:cubicBezTo>
                  <a:cubicBezTo>
                    <a:pt x="225" y="501"/>
                    <a:pt x="238" y="503"/>
                    <a:pt x="251" y="503"/>
                  </a:cubicBezTo>
                  <a:cubicBezTo>
                    <a:pt x="450" y="503"/>
                    <a:pt x="542" y="62"/>
                    <a:pt x="349" y="7"/>
                  </a:cubicBezTo>
                  <a:cubicBezTo>
                    <a:pt x="333" y="2"/>
                    <a:pt x="31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34"/>
            <p:cNvSpPr/>
            <p:nvPr/>
          </p:nvSpPr>
          <p:spPr>
            <a:xfrm>
              <a:off x="5938150" y="1383357"/>
              <a:ext cx="15909" cy="5819"/>
            </a:xfrm>
            <a:custGeom>
              <a:rect b="b" l="l" r="r" t="t"/>
              <a:pathLst>
                <a:path extrusionOk="0" h="124" w="339">
                  <a:moveTo>
                    <a:pt x="9" y="0"/>
                  </a:moveTo>
                  <a:lnTo>
                    <a:pt x="9" y="0"/>
                  </a:lnTo>
                  <a:cubicBezTo>
                    <a:pt x="9" y="0"/>
                    <a:pt x="9" y="0"/>
                    <a:pt x="9" y="0"/>
                  </a:cubicBezTo>
                  <a:lnTo>
                    <a:pt x="9" y="0"/>
                  </a:lnTo>
                  <a:lnTo>
                    <a:pt x="320" y="9"/>
                  </a:lnTo>
                  <a:lnTo>
                    <a:pt x="320" y="9"/>
                  </a:lnTo>
                  <a:lnTo>
                    <a:pt x="9" y="0"/>
                  </a:lnTo>
                  <a:close/>
                  <a:moveTo>
                    <a:pt x="0" y="0"/>
                  </a:moveTo>
                  <a:cubicBezTo>
                    <a:pt x="32" y="70"/>
                    <a:pt x="100" y="117"/>
                    <a:pt x="179" y="123"/>
                  </a:cubicBezTo>
                  <a:cubicBezTo>
                    <a:pt x="246" y="120"/>
                    <a:pt x="305" y="76"/>
                    <a:pt x="329" y="12"/>
                  </a:cubicBezTo>
                  <a:cubicBezTo>
                    <a:pt x="339" y="10"/>
                    <a:pt x="336" y="6"/>
                    <a:pt x="330" y="6"/>
                  </a:cubicBezTo>
                  <a:cubicBezTo>
                    <a:pt x="327" y="6"/>
                    <a:pt x="323" y="7"/>
                    <a:pt x="320" y="9"/>
                  </a:cubicBezTo>
                  <a:cubicBezTo>
                    <a:pt x="280" y="35"/>
                    <a:pt x="238" y="72"/>
                    <a:pt x="186" y="72"/>
                  </a:cubicBezTo>
                  <a:cubicBezTo>
                    <a:pt x="181" y="72"/>
                    <a:pt x="176" y="71"/>
                    <a:pt x="170" y="70"/>
                  </a:cubicBezTo>
                  <a:cubicBezTo>
                    <a:pt x="112" y="59"/>
                    <a:pt x="56" y="35"/>
                    <a:pt x="9" y="0"/>
                  </a:cubicBez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34"/>
            <p:cNvSpPr/>
            <p:nvPr/>
          </p:nvSpPr>
          <p:spPr>
            <a:xfrm>
              <a:off x="5908350" y="1275137"/>
              <a:ext cx="42425" cy="92968"/>
            </a:xfrm>
            <a:custGeom>
              <a:rect b="b" l="l" r="r" t="t"/>
              <a:pathLst>
                <a:path extrusionOk="0" h="1981" w="904">
                  <a:moveTo>
                    <a:pt x="545" y="0"/>
                  </a:moveTo>
                  <a:cubicBezTo>
                    <a:pt x="541" y="0"/>
                    <a:pt x="538" y="2"/>
                    <a:pt x="538" y="6"/>
                  </a:cubicBezTo>
                  <a:cubicBezTo>
                    <a:pt x="310" y="505"/>
                    <a:pt x="131" y="1024"/>
                    <a:pt x="7" y="1558"/>
                  </a:cubicBezTo>
                  <a:cubicBezTo>
                    <a:pt x="1" y="1583"/>
                    <a:pt x="29" y="1591"/>
                    <a:pt x="70" y="1591"/>
                  </a:cubicBezTo>
                  <a:cubicBezTo>
                    <a:pt x="141" y="1591"/>
                    <a:pt x="250" y="1566"/>
                    <a:pt x="280" y="1558"/>
                  </a:cubicBezTo>
                  <a:lnTo>
                    <a:pt x="280" y="1558"/>
                  </a:lnTo>
                  <a:cubicBezTo>
                    <a:pt x="280" y="1558"/>
                    <a:pt x="233" y="1737"/>
                    <a:pt x="210" y="1854"/>
                  </a:cubicBezTo>
                  <a:lnTo>
                    <a:pt x="210" y="1869"/>
                  </a:lnTo>
                  <a:cubicBezTo>
                    <a:pt x="210" y="1875"/>
                    <a:pt x="210" y="1881"/>
                    <a:pt x="210" y="1887"/>
                  </a:cubicBezTo>
                  <a:cubicBezTo>
                    <a:pt x="210" y="1904"/>
                    <a:pt x="219" y="1919"/>
                    <a:pt x="236" y="1928"/>
                  </a:cubicBezTo>
                  <a:lnTo>
                    <a:pt x="268" y="1936"/>
                  </a:lnTo>
                  <a:cubicBezTo>
                    <a:pt x="280" y="1942"/>
                    <a:pt x="292" y="1948"/>
                    <a:pt x="304" y="1948"/>
                  </a:cubicBezTo>
                  <a:cubicBezTo>
                    <a:pt x="365" y="1969"/>
                    <a:pt x="430" y="1980"/>
                    <a:pt x="494" y="1980"/>
                  </a:cubicBezTo>
                  <a:cubicBezTo>
                    <a:pt x="498" y="1981"/>
                    <a:pt x="501" y="1981"/>
                    <a:pt x="505" y="1981"/>
                  </a:cubicBezTo>
                  <a:cubicBezTo>
                    <a:pt x="651" y="1981"/>
                    <a:pt x="790" y="1922"/>
                    <a:pt x="893" y="1816"/>
                  </a:cubicBezTo>
                  <a:cubicBezTo>
                    <a:pt x="904" y="1808"/>
                    <a:pt x="895" y="1798"/>
                    <a:pt x="879" y="1798"/>
                  </a:cubicBezTo>
                  <a:cubicBezTo>
                    <a:pt x="877" y="1798"/>
                    <a:pt x="875" y="1798"/>
                    <a:pt x="873" y="1799"/>
                  </a:cubicBezTo>
                  <a:cubicBezTo>
                    <a:pt x="764" y="1859"/>
                    <a:pt x="641" y="1889"/>
                    <a:pt x="518" y="1889"/>
                  </a:cubicBezTo>
                  <a:cubicBezTo>
                    <a:pt x="443" y="1889"/>
                    <a:pt x="367" y="1878"/>
                    <a:pt x="295" y="1854"/>
                  </a:cubicBezTo>
                  <a:cubicBezTo>
                    <a:pt x="301" y="1799"/>
                    <a:pt x="415" y="1464"/>
                    <a:pt x="400" y="1455"/>
                  </a:cubicBezTo>
                  <a:cubicBezTo>
                    <a:pt x="389" y="1455"/>
                    <a:pt x="378" y="1455"/>
                    <a:pt x="366" y="1455"/>
                  </a:cubicBezTo>
                  <a:cubicBezTo>
                    <a:pt x="288" y="1455"/>
                    <a:pt x="211" y="1464"/>
                    <a:pt x="136" y="1482"/>
                  </a:cubicBezTo>
                  <a:cubicBezTo>
                    <a:pt x="257" y="980"/>
                    <a:pt x="453" y="505"/>
                    <a:pt x="565" y="15"/>
                  </a:cubicBezTo>
                  <a:cubicBezTo>
                    <a:pt x="569" y="9"/>
                    <a:pt x="554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34"/>
            <p:cNvSpPr/>
            <p:nvPr/>
          </p:nvSpPr>
          <p:spPr>
            <a:xfrm>
              <a:off x="5897369" y="1153777"/>
              <a:ext cx="203911" cy="209871"/>
            </a:xfrm>
            <a:custGeom>
              <a:rect b="b" l="l" r="r" t="t"/>
              <a:pathLst>
                <a:path extrusionOk="0" h="4472" w="4345">
                  <a:moveTo>
                    <a:pt x="857" y="1"/>
                  </a:moveTo>
                  <a:cubicBezTo>
                    <a:pt x="847" y="1"/>
                    <a:pt x="838" y="1"/>
                    <a:pt x="828" y="2"/>
                  </a:cubicBezTo>
                  <a:cubicBezTo>
                    <a:pt x="541" y="38"/>
                    <a:pt x="177" y="1437"/>
                    <a:pt x="1" y="1991"/>
                  </a:cubicBezTo>
                  <a:cubicBezTo>
                    <a:pt x="1" y="1991"/>
                    <a:pt x="208" y="1639"/>
                    <a:pt x="321" y="1639"/>
                  </a:cubicBezTo>
                  <a:cubicBezTo>
                    <a:pt x="323" y="1639"/>
                    <a:pt x="325" y="1639"/>
                    <a:pt x="326" y="1639"/>
                  </a:cubicBezTo>
                  <a:cubicBezTo>
                    <a:pt x="438" y="1654"/>
                    <a:pt x="488" y="1850"/>
                    <a:pt x="699" y="1941"/>
                  </a:cubicBezTo>
                  <a:cubicBezTo>
                    <a:pt x="760" y="1968"/>
                    <a:pt x="834" y="1977"/>
                    <a:pt x="916" y="1977"/>
                  </a:cubicBezTo>
                  <a:cubicBezTo>
                    <a:pt x="1124" y="1977"/>
                    <a:pt x="1385" y="1917"/>
                    <a:pt x="1631" y="1917"/>
                  </a:cubicBezTo>
                  <a:cubicBezTo>
                    <a:pt x="1753" y="1917"/>
                    <a:pt x="1871" y="1932"/>
                    <a:pt x="1978" y="1976"/>
                  </a:cubicBezTo>
                  <a:cubicBezTo>
                    <a:pt x="2383" y="2147"/>
                    <a:pt x="2594" y="2628"/>
                    <a:pt x="2617" y="3305"/>
                  </a:cubicBezTo>
                  <a:cubicBezTo>
                    <a:pt x="2645" y="3905"/>
                    <a:pt x="2892" y="4471"/>
                    <a:pt x="3110" y="4471"/>
                  </a:cubicBezTo>
                  <a:cubicBezTo>
                    <a:pt x="3171" y="4471"/>
                    <a:pt x="3229" y="4427"/>
                    <a:pt x="3280" y="4326"/>
                  </a:cubicBezTo>
                  <a:cubicBezTo>
                    <a:pt x="3380" y="4129"/>
                    <a:pt x="4345" y="1991"/>
                    <a:pt x="4333" y="1736"/>
                  </a:cubicBezTo>
                  <a:cubicBezTo>
                    <a:pt x="4323" y="1552"/>
                    <a:pt x="4189" y="1535"/>
                    <a:pt x="4112" y="1535"/>
                  </a:cubicBezTo>
                  <a:cubicBezTo>
                    <a:pt x="4094" y="1535"/>
                    <a:pt x="4079" y="1536"/>
                    <a:pt x="4069" y="1536"/>
                  </a:cubicBezTo>
                  <a:cubicBezTo>
                    <a:pt x="4062" y="1536"/>
                    <a:pt x="4058" y="1535"/>
                    <a:pt x="4057" y="1534"/>
                  </a:cubicBezTo>
                  <a:cubicBezTo>
                    <a:pt x="4057" y="1519"/>
                    <a:pt x="4090" y="1316"/>
                    <a:pt x="3978" y="1208"/>
                  </a:cubicBezTo>
                  <a:cubicBezTo>
                    <a:pt x="3922" y="1171"/>
                    <a:pt x="3856" y="1151"/>
                    <a:pt x="3789" y="1151"/>
                  </a:cubicBezTo>
                  <a:cubicBezTo>
                    <a:pt x="3761" y="1151"/>
                    <a:pt x="3733" y="1154"/>
                    <a:pt x="3705" y="1161"/>
                  </a:cubicBezTo>
                  <a:cubicBezTo>
                    <a:pt x="3705" y="1161"/>
                    <a:pt x="3705" y="941"/>
                    <a:pt x="3585" y="856"/>
                  </a:cubicBezTo>
                  <a:cubicBezTo>
                    <a:pt x="3543" y="832"/>
                    <a:pt x="3496" y="821"/>
                    <a:pt x="3449" y="821"/>
                  </a:cubicBezTo>
                  <a:cubicBezTo>
                    <a:pt x="3402" y="821"/>
                    <a:pt x="3355" y="832"/>
                    <a:pt x="3312" y="856"/>
                  </a:cubicBezTo>
                  <a:cubicBezTo>
                    <a:pt x="3310" y="736"/>
                    <a:pt x="3248" y="624"/>
                    <a:pt x="3148" y="560"/>
                  </a:cubicBezTo>
                  <a:cubicBezTo>
                    <a:pt x="3116" y="543"/>
                    <a:pt x="3080" y="535"/>
                    <a:pt x="3044" y="535"/>
                  </a:cubicBezTo>
                  <a:cubicBezTo>
                    <a:pt x="2980" y="535"/>
                    <a:pt x="2917" y="561"/>
                    <a:pt x="2870" y="610"/>
                  </a:cubicBezTo>
                  <a:cubicBezTo>
                    <a:pt x="2870" y="610"/>
                    <a:pt x="2852" y="393"/>
                    <a:pt x="2720" y="328"/>
                  </a:cubicBezTo>
                  <a:cubicBezTo>
                    <a:pt x="2692" y="315"/>
                    <a:pt x="2664" y="310"/>
                    <a:pt x="2637" y="310"/>
                  </a:cubicBezTo>
                  <a:cubicBezTo>
                    <a:pt x="2531" y="310"/>
                    <a:pt x="2438" y="390"/>
                    <a:pt x="2438" y="390"/>
                  </a:cubicBezTo>
                  <a:cubicBezTo>
                    <a:pt x="2415" y="278"/>
                    <a:pt x="2333" y="187"/>
                    <a:pt x="2227" y="152"/>
                  </a:cubicBezTo>
                  <a:cubicBezTo>
                    <a:pt x="2217" y="151"/>
                    <a:pt x="2207" y="150"/>
                    <a:pt x="2198" y="150"/>
                  </a:cubicBezTo>
                  <a:cubicBezTo>
                    <a:pt x="2097" y="150"/>
                    <a:pt x="2002" y="205"/>
                    <a:pt x="1954" y="293"/>
                  </a:cubicBezTo>
                  <a:cubicBezTo>
                    <a:pt x="1954" y="293"/>
                    <a:pt x="1887" y="93"/>
                    <a:pt x="1729" y="58"/>
                  </a:cubicBezTo>
                  <a:cubicBezTo>
                    <a:pt x="1716" y="56"/>
                    <a:pt x="1703" y="54"/>
                    <a:pt x="1692" y="54"/>
                  </a:cubicBezTo>
                  <a:cubicBezTo>
                    <a:pt x="1556" y="54"/>
                    <a:pt x="1476" y="211"/>
                    <a:pt x="1476" y="211"/>
                  </a:cubicBezTo>
                  <a:cubicBezTo>
                    <a:pt x="1476" y="211"/>
                    <a:pt x="1444" y="20"/>
                    <a:pt x="1291" y="2"/>
                  </a:cubicBezTo>
                  <a:cubicBezTo>
                    <a:pt x="1285" y="2"/>
                    <a:pt x="1279" y="1"/>
                    <a:pt x="1273" y="1"/>
                  </a:cubicBezTo>
                  <a:cubicBezTo>
                    <a:pt x="1133" y="1"/>
                    <a:pt x="1066" y="190"/>
                    <a:pt x="1066" y="190"/>
                  </a:cubicBezTo>
                  <a:cubicBezTo>
                    <a:pt x="1066" y="190"/>
                    <a:pt x="1021" y="1"/>
                    <a:pt x="8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34"/>
            <p:cNvSpPr/>
            <p:nvPr/>
          </p:nvSpPr>
          <p:spPr>
            <a:xfrm>
              <a:off x="6016711" y="1320800"/>
              <a:ext cx="66265" cy="67204"/>
            </a:xfrm>
            <a:custGeom>
              <a:rect b="b" l="l" r="r" t="t"/>
              <a:pathLst>
                <a:path extrusionOk="0" h="1432" w="1412">
                  <a:moveTo>
                    <a:pt x="955" y="1"/>
                  </a:moveTo>
                  <a:cubicBezTo>
                    <a:pt x="628" y="1"/>
                    <a:pt x="189" y="526"/>
                    <a:pt x="189" y="526"/>
                  </a:cubicBezTo>
                  <a:lnTo>
                    <a:pt x="1" y="1145"/>
                  </a:lnTo>
                  <a:cubicBezTo>
                    <a:pt x="1" y="1151"/>
                    <a:pt x="4" y="1154"/>
                    <a:pt x="7" y="1160"/>
                  </a:cubicBezTo>
                  <a:cubicBezTo>
                    <a:pt x="65" y="1327"/>
                    <a:pt x="222" y="1432"/>
                    <a:pt x="390" y="1432"/>
                  </a:cubicBezTo>
                  <a:cubicBezTo>
                    <a:pt x="434" y="1432"/>
                    <a:pt x="479" y="1425"/>
                    <a:pt x="523" y="1409"/>
                  </a:cubicBezTo>
                  <a:cubicBezTo>
                    <a:pt x="928" y="1295"/>
                    <a:pt x="1412" y="248"/>
                    <a:pt x="1092" y="40"/>
                  </a:cubicBezTo>
                  <a:cubicBezTo>
                    <a:pt x="1050" y="12"/>
                    <a:pt x="1004" y="1"/>
                    <a:pt x="955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34"/>
            <p:cNvSpPr/>
            <p:nvPr/>
          </p:nvSpPr>
          <p:spPr>
            <a:xfrm>
              <a:off x="6026895" y="1336662"/>
              <a:ext cx="34212" cy="40688"/>
            </a:xfrm>
            <a:custGeom>
              <a:rect b="b" l="l" r="r" t="t"/>
              <a:pathLst>
                <a:path extrusionOk="0" h="867" w="729">
                  <a:moveTo>
                    <a:pt x="728" y="1"/>
                  </a:moveTo>
                  <a:cubicBezTo>
                    <a:pt x="344" y="4"/>
                    <a:pt x="27" y="476"/>
                    <a:pt x="7" y="834"/>
                  </a:cubicBezTo>
                  <a:cubicBezTo>
                    <a:pt x="1" y="850"/>
                    <a:pt x="21" y="867"/>
                    <a:pt x="38" y="867"/>
                  </a:cubicBezTo>
                  <a:cubicBezTo>
                    <a:pt x="46" y="867"/>
                    <a:pt x="52" y="864"/>
                    <a:pt x="57" y="857"/>
                  </a:cubicBezTo>
                  <a:cubicBezTo>
                    <a:pt x="98" y="781"/>
                    <a:pt x="148" y="711"/>
                    <a:pt x="206" y="649"/>
                  </a:cubicBezTo>
                  <a:cubicBezTo>
                    <a:pt x="253" y="595"/>
                    <a:pt x="321" y="565"/>
                    <a:pt x="390" y="565"/>
                  </a:cubicBezTo>
                  <a:cubicBezTo>
                    <a:pt x="422" y="565"/>
                    <a:pt x="454" y="571"/>
                    <a:pt x="485" y="584"/>
                  </a:cubicBezTo>
                  <a:lnTo>
                    <a:pt x="485" y="570"/>
                  </a:lnTo>
                  <a:cubicBezTo>
                    <a:pt x="476" y="561"/>
                    <a:pt x="467" y="555"/>
                    <a:pt x="459" y="549"/>
                  </a:cubicBezTo>
                  <a:cubicBezTo>
                    <a:pt x="420" y="521"/>
                    <a:pt x="375" y="507"/>
                    <a:pt x="331" y="507"/>
                  </a:cubicBezTo>
                  <a:cubicBezTo>
                    <a:pt x="260" y="507"/>
                    <a:pt x="191" y="541"/>
                    <a:pt x="148" y="602"/>
                  </a:cubicBezTo>
                  <a:cubicBezTo>
                    <a:pt x="250" y="332"/>
                    <a:pt x="459" y="118"/>
                    <a:pt x="728" y="12"/>
                  </a:cubicBezTo>
                  <a:lnTo>
                    <a:pt x="7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34"/>
            <p:cNvSpPr/>
            <p:nvPr/>
          </p:nvSpPr>
          <p:spPr>
            <a:xfrm>
              <a:off x="5937728" y="1488762"/>
              <a:ext cx="131920" cy="75933"/>
            </a:xfrm>
            <a:custGeom>
              <a:rect b="b" l="l" r="r" t="t"/>
              <a:pathLst>
                <a:path extrusionOk="0" h="1618" w="2811">
                  <a:moveTo>
                    <a:pt x="282" y="1"/>
                  </a:moveTo>
                  <a:cubicBezTo>
                    <a:pt x="162" y="359"/>
                    <a:pt x="121" y="737"/>
                    <a:pt x="162" y="1113"/>
                  </a:cubicBezTo>
                  <a:cubicBezTo>
                    <a:pt x="182" y="1377"/>
                    <a:pt x="387" y="1588"/>
                    <a:pt x="651" y="1617"/>
                  </a:cubicBezTo>
                  <a:cubicBezTo>
                    <a:pt x="656" y="1617"/>
                    <a:pt x="661" y="1617"/>
                    <a:pt x="666" y="1617"/>
                  </a:cubicBezTo>
                  <a:cubicBezTo>
                    <a:pt x="957" y="1617"/>
                    <a:pt x="1242" y="1529"/>
                    <a:pt x="1482" y="1362"/>
                  </a:cubicBezTo>
                  <a:cubicBezTo>
                    <a:pt x="1746" y="1203"/>
                    <a:pt x="1989" y="1007"/>
                    <a:pt x="2200" y="784"/>
                  </a:cubicBezTo>
                  <a:cubicBezTo>
                    <a:pt x="2414" y="544"/>
                    <a:pt x="2614" y="294"/>
                    <a:pt x="2804" y="36"/>
                  </a:cubicBezTo>
                  <a:cubicBezTo>
                    <a:pt x="2811" y="26"/>
                    <a:pt x="2804" y="17"/>
                    <a:pt x="2797" y="17"/>
                  </a:cubicBezTo>
                  <a:cubicBezTo>
                    <a:pt x="2794" y="17"/>
                    <a:pt x="2791" y="18"/>
                    <a:pt x="2790" y="21"/>
                  </a:cubicBezTo>
                  <a:cubicBezTo>
                    <a:pt x="2590" y="271"/>
                    <a:pt x="2373" y="505"/>
                    <a:pt x="2139" y="720"/>
                  </a:cubicBezTo>
                  <a:cubicBezTo>
                    <a:pt x="1936" y="919"/>
                    <a:pt x="1713" y="1092"/>
                    <a:pt x="1473" y="1242"/>
                  </a:cubicBezTo>
                  <a:cubicBezTo>
                    <a:pt x="1244" y="1406"/>
                    <a:pt x="971" y="1500"/>
                    <a:pt x="687" y="1514"/>
                  </a:cubicBezTo>
                  <a:cubicBezTo>
                    <a:pt x="0" y="1479"/>
                    <a:pt x="188" y="444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34"/>
            <p:cNvSpPr/>
            <p:nvPr/>
          </p:nvSpPr>
          <p:spPr>
            <a:xfrm flipH="1" rot="2893617">
              <a:off x="5270928" y="1595116"/>
              <a:ext cx="412010" cy="258908"/>
            </a:xfrm>
            <a:custGeom>
              <a:rect b="b" l="l" r="r" t="t"/>
              <a:pathLst>
                <a:path extrusionOk="0" h="6406" w="10194">
                  <a:moveTo>
                    <a:pt x="2370" y="1"/>
                  </a:moveTo>
                  <a:cubicBezTo>
                    <a:pt x="2370" y="1"/>
                    <a:pt x="0" y="3752"/>
                    <a:pt x="182" y="3855"/>
                  </a:cubicBezTo>
                  <a:cubicBezTo>
                    <a:pt x="735" y="4157"/>
                    <a:pt x="1634" y="4743"/>
                    <a:pt x="2802" y="4743"/>
                  </a:cubicBezTo>
                  <a:cubicBezTo>
                    <a:pt x="3165" y="4743"/>
                    <a:pt x="3554" y="4686"/>
                    <a:pt x="3966" y="4547"/>
                  </a:cubicBezTo>
                  <a:cubicBezTo>
                    <a:pt x="3966" y="4547"/>
                    <a:pt x="5311" y="6405"/>
                    <a:pt x="6066" y="6405"/>
                  </a:cubicBezTo>
                  <a:cubicBezTo>
                    <a:pt x="6131" y="6405"/>
                    <a:pt x="6191" y="6392"/>
                    <a:pt x="6245" y="6363"/>
                  </a:cubicBezTo>
                  <a:cubicBezTo>
                    <a:pt x="6532" y="6206"/>
                    <a:pt x="6351" y="5721"/>
                    <a:pt x="6069" y="5238"/>
                  </a:cubicBezTo>
                  <a:lnTo>
                    <a:pt x="6069" y="5238"/>
                  </a:lnTo>
                  <a:cubicBezTo>
                    <a:pt x="6491" y="5767"/>
                    <a:pt x="6985" y="6279"/>
                    <a:pt x="7314" y="6279"/>
                  </a:cubicBezTo>
                  <a:cubicBezTo>
                    <a:pt x="7356" y="6279"/>
                    <a:pt x="7394" y="6271"/>
                    <a:pt x="7430" y="6254"/>
                  </a:cubicBezTo>
                  <a:cubicBezTo>
                    <a:pt x="7732" y="6109"/>
                    <a:pt x="7668" y="5717"/>
                    <a:pt x="7465" y="5278"/>
                  </a:cubicBezTo>
                  <a:lnTo>
                    <a:pt x="7465" y="5278"/>
                  </a:lnTo>
                  <a:cubicBezTo>
                    <a:pt x="7801" y="5679"/>
                    <a:pt x="8154" y="5994"/>
                    <a:pt x="8435" y="5994"/>
                  </a:cubicBezTo>
                  <a:cubicBezTo>
                    <a:pt x="8504" y="5994"/>
                    <a:pt x="8568" y="5975"/>
                    <a:pt x="8627" y="5934"/>
                  </a:cubicBezTo>
                  <a:cubicBezTo>
                    <a:pt x="9090" y="5615"/>
                    <a:pt x="8474" y="4620"/>
                    <a:pt x="7972" y="3948"/>
                  </a:cubicBezTo>
                  <a:lnTo>
                    <a:pt x="7972" y="3948"/>
                  </a:lnTo>
                  <a:cubicBezTo>
                    <a:pt x="8426" y="4476"/>
                    <a:pt x="9068" y="5134"/>
                    <a:pt x="9452" y="5134"/>
                  </a:cubicBezTo>
                  <a:cubicBezTo>
                    <a:pt x="9523" y="5134"/>
                    <a:pt x="9585" y="5111"/>
                    <a:pt x="9636" y="5060"/>
                  </a:cubicBezTo>
                  <a:cubicBezTo>
                    <a:pt x="10193" y="4497"/>
                    <a:pt x="7935" y="2148"/>
                    <a:pt x="7322" y="1678"/>
                  </a:cubicBezTo>
                  <a:cubicBezTo>
                    <a:pt x="6914" y="1373"/>
                    <a:pt x="5870" y="1027"/>
                    <a:pt x="5248" y="883"/>
                  </a:cubicBezTo>
                  <a:cubicBezTo>
                    <a:pt x="4133" y="631"/>
                    <a:pt x="2370" y="1"/>
                    <a:pt x="237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34"/>
            <p:cNvSpPr/>
            <p:nvPr/>
          </p:nvSpPr>
          <p:spPr>
            <a:xfrm flipH="1" rot="2893617">
              <a:off x="5345080" y="1609635"/>
              <a:ext cx="72427" cy="105406"/>
            </a:xfrm>
            <a:custGeom>
              <a:rect b="b" l="l" r="r" t="t"/>
              <a:pathLst>
                <a:path extrusionOk="0" h="2608" w="1792">
                  <a:moveTo>
                    <a:pt x="9" y="0"/>
                  </a:moveTo>
                  <a:cubicBezTo>
                    <a:pt x="4" y="0"/>
                    <a:pt x="0" y="8"/>
                    <a:pt x="2" y="14"/>
                  </a:cubicBezTo>
                  <a:cubicBezTo>
                    <a:pt x="214" y="275"/>
                    <a:pt x="1419" y="2044"/>
                    <a:pt x="1792" y="2607"/>
                  </a:cubicBezTo>
                  <a:cubicBezTo>
                    <a:pt x="1780" y="2569"/>
                    <a:pt x="1768" y="2531"/>
                    <a:pt x="1754" y="2496"/>
                  </a:cubicBezTo>
                  <a:cubicBezTo>
                    <a:pt x="1560" y="2006"/>
                    <a:pt x="891" y="900"/>
                    <a:pt x="14" y="5"/>
                  </a:cubicBezTo>
                  <a:cubicBezTo>
                    <a:pt x="12" y="2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34"/>
            <p:cNvSpPr/>
            <p:nvPr/>
          </p:nvSpPr>
          <p:spPr>
            <a:xfrm flipH="1" rot="2893617">
              <a:off x="5370466" y="1665429"/>
              <a:ext cx="64829" cy="81520"/>
            </a:xfrm>
            <a:custGeom>
              <a:rect b="b" l="l" r="r" t="t"/>
              <a:pathLst>
                <a:path extrusionOk="0" h="2017" w="1604">
                  <a:moveTo>
                    <a:pt x="7" y="1"/>
                  </a:moveTo>
                  <a:cubicBezTo>
                    <a:pt x="4" y="1"/>
                    <a:pt x="0" y="5"/>
                    <a:pt x="3" y="7"/>
                  </a:cubicBezTo>
                  <a:cubicBezTo>
                    <a:pt x="270" y="333"/>
                    <a:pt x="1314" y="1656"/>
                    <a:pt x="1572" y="1996"/>
                  </a:cubicBezTo>
                  <a:cubicBezTo>
                    <a:pt x="1582" y="2010"/>
                    <a:pt x="1592" y="2017"/>
                    <a:pt x="1597" y="2017"/>
                  </a:cubicBezTo>
                  <a:cubicBezTo>
                    <a:pt x="1603" y="2017"/>
                    <a:pt x="1603" y="2009"/>
                    <a:pt x="1593" y="1996"/>
                  </a:cubicBezTo>
                  <a:cubicBezTo>
                    <a:pt x="1349" y="1644"/>
                    <a:pt x="771" y="585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34"/>
            <p:cNvSpPr/>
            <p:nvPr/>
          </p:nvSpPr>
          <p:spPr>
            <a:xfrm flipH="1" rot="2893617">
              <a:off x="5400161" y="1717636"/>
              <a:ext cx="45994" cy="61514"/>
            </a:xfrm>
            <a:custGeom>
              <a:rect b="b" l="l" r="r" t="t"/>
              <a:pathLst>
                <a:path extrusionOk="0" h="1522" w="1138">
                  <a:moveTo>
                    <a:pt x="13" y="0"/>
                  </a:moveTo>
                  <a:cubicBezTo>
                    <a:pt x="5" y="0"/>
                    <a:pt x="1" y="13"/>
                    <a:pt x="3" y="22"/>
                  </a:cubicBezTo>
                  <a:cubicBezTo>
                    <a:pt x="493" y="632"/>
                    <a:pt x="719" y="969"/>
                    <a:pt x="1103" y="1500"/>
                  </a:cubicBezTo>
                  <a:cubicBezTo>
                    <a:pt x="1112" y="1514"/>
                    <a:pt x="1122" y="1521"/>
                    <a:pt x="1129" y="1521"/>
                  </a:cubicBezTo>
                  <a:cubicBezTo>
                    <a:pt x="1135" y="1521"/>
                    <a:pt x="1138" y="1515"/>
                    <a:pt x="1132" y="1500"/>
                  </a:cubicBezTo>
                  <a:cubicBezTo>
                    <a:pt x="871" y="928"/>
                    <a:pt x="493" y="418"/>
                    <a:pt x="21" y="4"/>
                  </a:cubicBezTo>
                  <a:cubicBezTo>
                    <a:pt x="18" y="2"/>
                    <a:pt x="15" y="0"/>
                    <a:pt x="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8" name="Google Shape;1588;p34"/>
          <p:cNvGrpSpPr/>
          <p:nvPr/>
        </p:nvGrpSpPr>
        <p:grpSpPr>
          <a:xfrm>
            <a:off x="1156104" y="3006881"/>
            <a:ext cx="1156491" cy="1866258"/>
            <a:chOff x="2820879" y="1796199"/>
            <a:chExt cx="1156491" cy="1866258"/>
          </a:xfrm>
        </p:grpSpPr>
        <p:sp>
          <p:nvSpPr>
            <p:cNvPr id="1589" name="Google Shape;1589;p34"/>
            <p:cNvSpPr/>
            <p:nvPr/>
          </p:nvSpPr>
          <p:spPr>
            <a:xfrm>
              <a:off x="3455322" y="3299078"/>
              <a:ext cx="428330" cy="363379"/>
            </a:xfrm>
            <a:custGeom>
              <a:rect b="b" l="l" r="r" t="t"/>
              <a:pathLst>
                <a:path extrusionOk="0" h="7743" w="9127">
                  <a:moveTo>
                    <a:pt x="1" y="0"/>
                  </a:moveTo>
                  <a:lnTo>
                    <a:pt x="473" y="4081"/>
                  </a:lnTo>
                  <a:cubicBezTo>
                    <a:pt x="485" y="4386"/>
                    <a:pt x="485" y="4688"/>
                    <a:pt x="485" y="4978"/>
                  </a:cubicBezTo>
                  <a:cubicBezTo>
                    <a:pt x="503" y="6324"/>
                    <a:pt x="558" y="7436"/>
                    <a:pt x="667" y="7507"/>
                  </a:cubicBezTo>
                  <a:cubicBezTo>
                    <a:pt x="887" y="7649"/>
                    <a:pt x="5318" y="7742"/>
                    <a:pt x="7571" y="7742"/>
                  </a:cubicBezTo>
                  <a:cubicBezTo>
                    <a:pt x="8293" y="7742"/>
                    <a:pt x="8792" y="7732"/>
                    <a:pt x="8856" y="7712"/>
                  </a:cubicBezTo>
                  <a:cubicBezTo>
                    <a:pt x="9126" y="7627"/>
                    <a:pt x="8900" y="6855"/>
                    <a:pt x="8607" y="6615"/>
                  </a:cubicBezTo>
                  <a:cubicBezTo>
                    <a:pt x="8311" y="6374"/>
                    <a:pt x="5407" y="5028"/>
                    <a:pt x="5407" y="5028"/>
                  </a:cubicBezTo>
                  <a:lnTo>
                    <a:pt x="5442" y="4133"/>
                  </a:lnTo>
                  <a:lnTo>
                    <a:pt x="5108" y="5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34"/>
            <p:cNvSpPr/>
            <p:nvPr/>
          </p:nvSpPr>
          <p:spPr>
            <a:xfrm>
              <a:off x="3478036" y="3532695"/>
              <a:ext cx="405616" cy="129761"/>
            </a:xfrm>
            <a:custGeom>
              <a:rect b="b" l="l" r="r" t="t"/>
              <a:pathLst>
                <a:path extrusionOk="0" h="2765" w="8643">
                  <a:moveTo>
                    <a:pt x="1" y="0"/>
                  </a:moveTo>
                  <a:lnTo>
                    <a:pt x="1" y="0"/>
                  </a:lnTo>
                  <a:cubicBezTo>
                    <a:pt x="19" y="1346"/>
                    <a:pt x="74" y="2458"/>
                    <a:pt x="183" y="2529"/>
                  </a:cubicBezTo>
                  <a:cubicBezTo>
                    <a:pt x="403" y="2671"/>
                    <a:pt x="4834" y="2764"/>
                    <a:pt x="7087" y="2764"/>
                  </a:cubicBezTo>
                  <a:cubicBezTo>
                    <a:pt x="7809" y="2764"/>
                    <a:pt x="8308" y="2754"/>
                    <a:pt x="8372" y="2734"/>
                  </a:cubicBezTo>
                  <a:cubicBezTo>
                    <a:pt x="8642" y="2649"/>
                    <a:pt x="8416" y="1877"/>
                    <a:pt x="8123" y="1637"/>
                  </a:cubicBezTo>
                  <a:cubicBezTo>
                    <a:pt x="7827" y="1396"/>
                    <a:pt x="4923" y="50"/>
                    <a:pt x="4923" y="5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34"/>
            <p:cNvSpPr/>
            <p:nvPr/>
          </p:nvSpPr>
          <p:spPr>
            <a:xfrm>
              <a:off x="3478177" y="3544098"/>
              <a:ext cx="103152" cy="114321"/>
            </a:xfrm>
            <a:custGeom>
              <a:rect b="b" l="l" r="r" t="t"/>
              <a:pathLst>
                <a:path extrusionOk="0" h="2436" w="2198">
                  <a:moveTo>
                    <a:pt x="1" y="1"/>
                  </a:moveTo>
                  <a:lnTo>
                    <a:pt x="1" y="1"/>
                  </a:lnTo>
                  <a:cubicBezTo>
                    <a:pt x="27" y="1232"/>
                    <a:pt x="86" y="2227"/>
                    <a:pt x="180" y="2286"/>
                  </a:cubicBezTo>
                  <a:cubicBezTo>
                    <a:pt x="274" y="2347"/>
                    <a:pt x="1101" y="2394"/>
                    <a:pt x="2198" y="2435"/>
                  </a:cubicBezTo>
                  <a:cubicBezTo>
                    <a:pt x="1588" y="1778"/>
                    <a:pt x="538" y="634"/>
                    <a:pt x="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34"/>
            <p:cNvSpPr/>
            <p:nvPr/>
          </p:nvSpPr>
          <p:spPr>
            <a:xfrm>
              <a:off x="3503660" y="3642323"/>
              <a:ext cx="363754" cy="5538"/>
            </a:xfrm>
            <a:custGeom>
              <a:rect b="b" l="l" r="r" t="t"/>
              <a:pathLst>
                <a:path extrusionOk="0" h="118" w="7751">
                  <a:moveTo>
                    <a:pt x="1412" y="0"/>
                  </a:moveTo>
                  <a:cubicBezTo>
                    <a:pt x="801" y="0"/>
                    <a:pt x="302" y="5"/>
                    <a:pt x="9" y="17"/>
                  </a:cubicBezTo>
                  <a:cubicBezTo>
                    <a:pt x="1" y="17"/>
                    <a:pt x="1" y="22"/>
                    <a:pt x="9" y="22"/>
                  </a:cubicBezTo>
                  <a:cubicBezTo>
                    <a:pt x="1005" y="85"/>
                    <a:pt x="4408" y="118"/>
                    <a:pt x="6441" y="118"/>
                  </a:cubicBezTo>
                  <a:cubicBezTo>
                    <a:pt x="6995" y="118"/>
                    <a:pt x="7447" y="115"/>
                    <a:pt x="7721" y="110"/>
                  </a:cubicBezTo>
                  <a:cubicBezTo>
                    <a:pt x="7750" y="110"/>
                    <a:pt x="7750" y="90"/>
                    <a:pt x="7721" y="90"/>
                  </a:cubicBezTo>
                  <a:cubicBezTo>
                    <a:pt x="6736" y="54"/>
                    <a:pt x="3452" y="0"/>
                    <a:pt x="1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34"/>
            <p:cNvSpPr/>
            <p:nvPr/>
          </p:nvSpPr>
          <p:spPr>
            <a:xfrm>
              <a:off x="3786411" y="3596237"/>
              <a:ext cx="50403" cy="46414"/>
            </a:xfrm>
            <a:custGeom>
              <a:rect b="b" l="l" r="r" t="t"/>
              <a:pathLst>
                <a:path extrusionOk="0" h="989" w="1074">
                  <a:moveTo>
                    <a:pt x="1021" y="0"/>
                  </a:moveTo>
                  <a:cubicBezTo>
                    <a:pt x="748" y="0"/>
                    <a:pt x="486" y="111"/>
                    <a:pt x="294" y="303"/>
                  </a:cubicBezTo>
                  <a:cubicBezTo>
                    <a:pt x="112" y="485"/>
                    <a:pt x="6" y="726"/>
                    <a:pt x="0" y="984"/>
                  </a:cubicBezTo>
                  <a:cubicBezTo>
                    <a:pt x="0" y="987"/>
                    <a:pt x="4" y="988"/>
                    <a:pt x="8" y="988"/>
                  </a:cubicBezTo>
                  <a:cubicBezTo>
                    <a:pt x="11" y="988"/>
                    <a:pt x="15" y="987"/>
                    <a:pt x="15" y="984"/>
                  </a:cubicBezTo>
                  <a:cubicBezTo>
                    <a:pt x="112" y="465"/>
                    <a:pt x="537" y="72"/>
                    <a:pt x="1062" y="19"/>
                  </a:cubicBezTo>
                  <a:cubicBezTo>
                    <a:pt x="1074" y="16"/>
                    <a:pt x="1074" y="1"/>
                    <a:pt x="1062" y="1"/>
                  </a:cubicBezTo>
                  <a:cubicBezTo>
                    <a:pt x="1048" y="1"/>
                    <a:pt x="1035" y="0"/>
                    <a:pt x="1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34"/>
            <p:cNvSpPr/>
            <p:nvPr/>
          </p:nvSpPr>
          <p:spPr>
            <a:xfrm>
              <a:off x="3664394" y="3541330"/>
              <a:ext cx="69316" cy="28252"/>
            </a:xfrm>
            <a:custGeom>
              <a:rect b="b" l="l" r="r" t="t"/>
              <a:pathLst>
                <a:path extrusionOk="0" h="602" w="1477">
                  <a:moveTo>
                    <a:pt x="1383" y="0"/>
                  </a:moveTo>
                  <a:cubicBezTo>
                    <a:pt x="886" y="0"/>
                    <a:pt x="321" y="178"/>
                    <a:pt x="10" y="576"/>
                  </a:cubicBezTo>
                  <a:cubicBezTo>
                    <a:pt x="1" y="588"/>
                    <a:pt x="15" y="602"/>
                    <a:pt x="28" y="602"/>
                  </a:cubicBezTo>
                  <a:cubicBezTo>
                    <a:pt x="31" y="602"/>
                    <a:pt x="34" y="601"/>
                    <a:pt x="37" y="599"/>
                  </a:cubicBezTo>
                  <a:cubicBezTo>
                    <a:pt x="488" y="370"/>
                    <a:pt x="961" y="192"/>
                    <a:pt x="1451" y="62"/>
                  </a:cubicBezTo>
                  <a:cubicBezTo>
                    <a:pt x="1468" y="60"/>
                    <a:pt x="1477" y="39"/>
                    <a:pt x="1471" y="21"/>
                  </a:cubicBezTo>
                  <a:cubicBezTo>
                    <a:pt x="1468" y="10"/>
                    <a:pt x="1456" y="1"/>
                    <a:pt x="1442" y="1"/>
                  </a:cubicBezTo>
                  <a:cubicBezTo>
                    <a:pt x="1422" y="0"/>
                    <a:pt x="1402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34"/>
            <p:cNvSpPr/>
            <p:nvPr/>
          </p:nvSpPr>
          <p:spPr>
            <a:xfrm>
              <a:off x="3682978" y="3548745"/>
              <a:ext cx="69316" cy="28346"/>
            </a:xfrm>
            <a:custGeom>
              <a:rect b="b" l="l" r="r" t="t"/>
              <a:pathLst>
                <a:path extrusionOk="0" h="604" w="1477">
                  <a:moveTo>
                    <a:pt x="1396" y="1"/>
                  </a:moveTo>
                  <a:cubicBezTo>
                    <a:pt x="894" y="1"/>
                    <a:pt x="326" y="178"/>
                    <a:pt x="10" y="576"/>
                  </a:cubicBezTo>
                  <a:cubicBezTo>
                    <a:pt x="0" y="589"/>
                    <a:pt x="16" y="604"/>
                    <a:pt x="30" y="604"/>
                  </a:cubicBezTo>
                  <a:cubicBezTo>
                    <a:pt x="33" y="604"/>
                    <a:pt x="35" y="603"/>
                    <a:pt x="37" y="603"/>
                  </a:cubicBezTo>
                  <a:cubicBezTo>
                    <a:pt x="488" y="374"/>
                    <a:pt x="964" y="192"/>
                    <a:pt x="1450" y="66"/>
                  </a:cubicBezTo>
                  <a:cubicBezTo>
                    <a:pt x="1468" y="60"/>
                    <a:pt x="1477" y="42"/>
                    <a:pt x="1471" y="25"/>
                  </a:cubicBezTo>
                  <a:cubicBezTo>
                    <a:pt x="1468" y="13"/>
                    <a:pt x="1456" y="1"/>
                    <a:pt x="1445" y="1"/>
                  </a:cubicBezTo>
                  <a:cubicBezTo>
                    <a:pt x="1429" y="1"/>
                    <a:pt x="1413" y="1"/>
                    <a:pt x="13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34"/>
            <p:cNvSpPr/>
            <p:nvPr/>
          </p:nvSpPr>
          <p:spPr>
            <a:xfrm>
              <a:off x="3701422" y="3556300"/>
              <a:ext cx="69456" cy="28252"/>
            </a:xfrm>
            <a:custGeom>
              <a:rect b="b" l="l" r="r" t="t"/>
              <a:pathLst>
                <a:path extrusionOk="0" h="602" w="1480">
                  <a:moveTo>
                    <a:pt x="1385" y="1"/>
                  </a:moveTo>
                  <a:cubicBezTo>
                    <a:pt x="886" y="1"/>
                    <a:pt x="324" y="179"/>
                    <a:pt x="13" y="574"/>
                  </a:cubicBezTo>
                  <a:cubicBezTo>
                    <a:pt x="1" y="586"/>
                    <a:pt x="16" y="601"/>
                    <a:pt x="30" y="601"/>
                  </a:cubicBezTo>
                  <a:cubicBezTo>
                    <a:pt x="33" y="601"/>
                    <a:pt x="35" y="601"/>
                    <a:pt x="37" y="600"/>
                  </a:cubicBezTo>
                  <a:cubicBezTo>
                    <a:pt x="488" y="371"/>
                    <a:pt x="964" y="192"/>
                    <a:pt x="1453" y="63"/>
                  </a:cubicBezTo>
                  <a:cubicBezTo>
                    <a:pt x="1471" y="57"/>
                    <a:pt x="1480" y="40"/>
                    <a:pt x="1474" y="22"/>
                  </a:cubicBezTo>
                  <a:cubicBezTo>
                    <a:pt x="1468" y="10"/>
                    <a:pt x="1456" y="2"/>
                    <a:pt x="1445" y="2"/>
                  </a:cubicBezTo>
                  <a:cubicBezTo>
                    <a:pt x="1425" y="1"/>
                    <a:pt x="1405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34"/>
            <p:cNvSpPr/>
            <p:nvPr/>
          </p:nvSpPr>
          <p:spPr>
            <a:xfrm>
              <a:off x="3719865" y="3563480"/>
              <a:ext cx="69316" cy="28252"/>
            </a:xfrm>
            <a:custGeom>
              <a:rect b="b" l="l" r="r" t="t"/>
              <a:pathLst>
                <a:path extrusionOk="0" h="602" w="1477">
                  <a:moveTo>
                    <a:pt x="1385" y="0"/>
                  </a:moveTo>
                  <a:cubicBezTo>
                    <a:pt x="886" y="0"/>
                    <a:pt x="323" y="178"/>
                    <a:pt x="10" y="573"/>
                  </a:cubicBezTo>
                  <a:cubicBezTo>
                    <a:pt x="1" y="585"/>
                    <a:pt x="15" y="602"/>
                    <a:pt x="29" y="602"/>
                  </a:cubicBezTo>
                  <a:cubicBezTo>
                    <a:pt x="32" y="602"/>
                    <a:pt x="34" y="601"/>
                    <a:pt x="37" y="600"/>
                  </a:cubicBezTo>
                  <a:cubicBezTo>
                    <a:pt x="488" y="371"/>
                    <a:pt x="961" y="192"/>
                    <a:pt x="1451" y="63"/>
                  </a:cubicBezTo>
                  <a:cubicBezTo>
                    <a:pt x="1468" y="57"/>
                    <a:pt x="1477" y="39"/>
                    <a:pt x="1471" y="22"/>
                  </a:cubicBezTo>
                  <a:cubicBezTo>
                    <a:pt x="1468" y="10"/>
                    <a:pt x="1459" y="1"/>
                    <a:pt x="1445" y="1"/>
                  </a:cubicBezTo>
                  <a:cubicBezTo>
                    <a:pt x="1425" y="1"/>
                    <a:pt x="1405" y="0"/>
                    <a:pt x="13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34"/>
            <p:cNvSpPr/>
            <p:nvPr/>
          </p:nvSpPr>
          <p:spPr>
            <a:xfrm>
              <a:off x="3492631" y="3586382"/>
              <a:ext cx="54439" cy="41862"/>
            </a:xfrm>
            <a:custGeom>
              <a:rect b="b" l="l" r="r" t="t"/>
              <a:pathLst>
                <a:path extrusionOk="0" h="892" w="1160">
                  <a:moveTo>
                    <a:pt x="587" y="0"/>
                  </a:moveTo>
                  <a:cubicBezTo>
                    <a:pt x="13" y="0"/>
                    <a:pt x="1" y="886"/>
                    <a:pt x="579" y="892"/>
                  </a:cubicBezTo>
                  <a:cubicBezTo>
                    <a:pt x="581" y="892"/>
                    <a:pt x="584" y="892"/>
                    <a:pt x="587" y="892"/>
                  </a:cubicBezTo>
                  <a:cubicBezTo>
                    <a:pt x="1154" y="892"/>
                    <a:pt x="1160" y="0"/>
                    <a:pt x="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34"/>
            <p:cNvSpPr/>
            <p:nvPr/>
          </p:nvSpPr>
          <p:spPr>
            <a:xfrm>
              <a:off x="3701046" y="3473188"/>
              <a:ext cx="69316" cy="78279"/>
            </a:xfrm>
            <a:custGeom>
              <a:rect b="b" l="l" r="r" t="t"/>
              <a:pathLst>
                <a:path extrusionOk="0" h="1668" w="1477">
                  <a:moveTo>
                    <a:pt x="1011" y="141"/>
                  </a:moveTo>
                  <a:cubicBezTo>
                    <a:pt x="1111" y="141"/>
                    <a:pt x="1191" y="213"/>
                    <a:pt x="1206" y="420"/>
                  </a:cubicBezTo>
                  <a:cubicBezTo>
                    <a:pt x="1239" y="728"/>
                    <a:pt x="807" y="1022"/>
                    <a:pt x="593" y="1174"/>
                  </a:cubicBezTo>
                  <a:lnTo>
                    <a:pt x="587" y="1174"/>
                  </a:lnTo>
                  <a:cubicBezTo>
                    <a:pt x="408" y="1300"/>
                    <a:pt x="227" y="1415"/>
                    <a:pt x="51" y="1550"/>
                  </a:cubicBezTo>
                  <a:cubicBezTo>
                    <a:pt x="139" y="1292"/>
                    <a:pt x="238" y="1039"/>
                    <a:pt x="350" y="793"/>
                  </a:cubicBezTo>
                  <a:cubicBezTo>
                    <a:pt x="406" y="676"/>
                    <a:pt x="470" y="561"/>
                    <a:pt x="540" y="450"/>
                  </a:cubicBezTo>
                  <a:cubicBezTo>
                    <a:pt x="612" y="348"/>
                    <a:pt x="841" y="141"/>
                    <a:pt x="1011" y="141"/>
                  </a:cubicBezTo>
                  <a:close/>
                  <a:moveTo>
                    <a:pt x="991" y="1"/>
                  </a:moveTo>
                  <a:cubicBezTo>
                    <a:pt x="797" y="1"/>
                    <a:pt x="602" y="148"/>
                    <a:pt x="488" y="303"/>
                  </a:cubicBezTo>
                  <a:cubicBezTo>
                    <a:pt x="215" y="684"/>
                    <a:pt x="45" y="1133"/>
                    <a:pt x="1" y="1602"/>
                  </a:cubicBezTo>
                  <a:cubicBezTo>
                    <a:pt x="1" y="1614"/>
                    <a:pt x="1" y="1617"/>
                    <a:pt x="18" y="1617"/>
                  </a:cubicBezTo>
                  <a:cubicBezTo>
                    <a:pt x="24" y="1648"/>
                    <a:pt x="49" y="1668"/>
                    <a:pt x="78" y="1668"/>
                  </a:cubicBezTo>
                  <a:cubicBezTo>
                    <a:pt x="81" y="1668"/>
                    <a:pt x="85" y="1668"/>
                    <a:pt x="89" y="1667"/>
                  </a:cubicBezTo>
                  <a:cubicBezTo>
                    <a:pt x="95" y="1667"/>
                    <a:pt x="103" y="1664"/>
                    <a:pt x="109" y="1661"/>
                  </a:cubicBezTo>
                  <a:cubicBezTo>
                    <a:pt x="476" y="1412"/>
                    <a:pt x="901" y="1195"/>
                    <a:pt x="1180" y="846"/>
                  </a:cubicBezTo>
                  <a:cubicBezTo>
                    <a:pt x="1350" y="637"/>
                    <a:pt x="1476" y="297"/>
                    <a:pt x="1239" y="95"/>
                  </a:cubicBezTo>
                  <a:cubicBezTo>
                    <a:pt x="1160" y="28"/>
                    <a:pt x="1076" y="1"/>
                    <a:pt x="9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34"/>
            <p:cNvSpPr/>
            <p:nvPr/>
          </p:nvSpPr>
          <p:spPr>
            <a:xfrm>
              <a:off x="3614038" y="3514767"/>
              <a:ext cx="93109" cy="42988"/>
            </a:xfrm>
            <a:custGeom>
              <a:rect b="b" l="l" r="r" t="t"/>
              <a:pathLst>
                <a:path extrusionOk="0" h="916" w="1984">
                  <a:moveTo>
                    <a:pt x="622" y="157"/>
                  </a:moveTo>
                  <a:cubicBezTo>
                    <a:pt x="691" y="157"/>
                    <a:pt x="753" y="164"/>
                    <a:pt x="793" y="174"/>
                  </a:cubicBezTo>
                  <a:cubicBezTo>
                    <a:pt x="922" y="209"/>
                    <a:pt x="1045" y="250"/>
                    <a:pt x="1165" y="300"/>
                  </a:cubicBezTo>
                  <a:cubicBezTo>
                    <a:pt x="1415" y="408"/>
                    <a:pt x="1658" y="532"/>
                    <a:pt x="1893" y="664"/>
                  </a:cubicBezTo>
                  <a:cubicBezTo>
                    <a:pt x="1676" y="681"/>
                    <a:pt x="1462" y="716"/>
                    <a:pt x="1245" y="743"/>
                  </a:cubicBezTo>
                  <a:cubicBezTo>
                    <a:pt x="1135" y="755"/>
                    <a:pt x="979" y="775"/>
                    <a:pt x="822" y="775"/>
                  </a:cubicBezTo>
                  <a:cubicBezTo>
                    <a:pt x="606" y="775"/>
                    <a:pt x="388" y="738"/>
                    <a:pt x="280" y="596"/>
                  </a:cubicBezTo>
                  <a:cubicBezTo>
                    <a:pt x="12" y="248"/>
                    <a:pt x="367" y="157"/>
                    <a:pt x="622" y="157"/>
                  </a:cubicBezTo>
                  <a:close/>
                  <a:moveTo>
                    <a:pt x="566" y="1"/>
                  </a:moveTo>
                  <a:cubicBezTo>
                    <a:pt x="330" y="1"/>
                    <a:pt x="80" y="98"/>
                    <a:pt x="45" y="364"/>
                  </a:cubicBezTo>
                  <a:cubicBezTo>
                    <a:pt x="1" y="696"/>
                    <a:pt x="324" y="848"/>
                    <a:pt x="585" y="892"/>
                  </a:cubicBezTo>
                  <a:cubicBezTo>
                    <a:pt x="683" y="909"/>
                    <a:pt x="783" y="915"/>
                    <a:pt x="882" y="915"/>
                  </a:cubicBezTo>
                  <a:cubicBezTo>
                    <a:pt x="1233" y="915"/>
                    <a:pt x="1588" y="832"/>
                    <a:pt x="1931" y="784"/>
                  </a:cubicBezTo>
                  <a:cubicBezTo>
                    <a:pt x="1963" y="775"/>
                    <a:pt x="1984" y="743"/>
                    <a:pt x="1978" y="711"/>
                  </a:cubicBezTo>
                  <a:cubicBezTo>
                    <a:pt x="1978" y="702"/>
                    <a:pt x="1975" y="696"/>
                    <a:pt x="1969" y="690"/>
                  </a:cubicBezTo>
                  <a:cubicBezTo>
                    <a:pt x="1975" y="687"/>
                    <a:pt x="1978" y="678"/>
                    <a:pt x="1972" y="672"/>
                  </a:cubicBezTo>
                  <a:cubicBezTo>
                    <a:pt x="1972" y="672"/>
                    <a:pt x="1972" y="670"/>
                    <a:pt x="1969" y="670"/>
                  </a:cubicBezTo>
                  <a:cubicBezTo>
                    <a:pt x="1623" y="347"/>
                    <a:pt x="1201" y="124"/>
                    <a:pt x="740" y="18"/>
                  </a:cubicBezTo>
                  <a:cubicBezTo>
                    <a:pt x="686" y="7"/>
                    <a:pt x="626" y="1"/>
                    <a:pt x="5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34"/>
            <p:cNvSpPr/>
            <p:nvPr/>
          </p:nvSpPr>
          <p:spPr>
            <a:xfrm>
              <a:off x="3302800" y="2468468"/>
              <a:ext cx="417161" cy="1065780"/>
            </a:xfrm>
            <a:custGeom>
              <a:rect b="b" l="l" r="r" t="t"/>
              <a:pathLst>
                <a:path extrusionOk="0" h="22710" w="8889">
                  <a:moveTo>
                    <a:pt x="1" y="0"/>
                  </a:moveTo>
                  <a:cubicBezTo>
                    <a:pt x="1" y="0"/>
                    <a:pt x="2415" y="8445"/>
                    <a:pt x="2767" y="11258"/>
                  </a:cubicBezTo>
                  <a:cubicBezTo>
                    <a:pt x="3093" y="13828"/>
                    <a:pt x="3453" y="22709"/>
                    <a:pt x="3453" y="22709"/>
                  </a:cubicBezTo>
                  <a:lnTo>
                    <a:pt x="8889" y="22709"/>
                  </a:lnTo>
                  <a:cubicBezTo>
                    <a:pt x="8889" y="22709"/>
                    <a:pt x="8205" y="13596"/>
                    <a:pt x="7777" y="10950"/>
                  </a:cubicBezTo>
                  <a:cubicBezTo>
                    <a:pt x="7331" y="8213"/>
                    <a:pt x="5489" y="0"/>
                    <a:pt x="54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34"/>
            <p:cNvSpPr/>
            <p:nvPr/>
          </p:nvSpPr>
          <p:spPr>
            <a:xfrm>
              <a:off x="3484512" y="3486656"/>
              <a:ext cx="225686" cy="6852"/>
            </a:xfrm>
            <a:custGeom>
              <a:rect b="b" l="l" r="r" t="t"/>
              <a:pathLst>
                <a:path extrusionOk="0" h="146" w="4809">
                  <a:moveTo>
                    <a:pt x="2665" y="1"/>
                  </a:moveTo>
                  <a:cubicBezTo>
                    <a:pt x="2578" y="1"/>
                    <a:pt x="2490" y="1"/>
                    <a:pt x="2403" y="1"/>
                  </a:cubicBezTo>
                  <a:cubicBezTo>
                    <a:pt x="2007" y="1"/>
                    <a:pt x="1614" y="1"/>
                    <a:pt x="1218" y="7"/>
                  </a:cubicBezTo>
                  <a:cubicBezTo>
                    <a:pt x="822" y="16"/>
                    <a:pt x="417" y="40"/>
                    <a:pt x="15" y="57"/>
                  </a:cubicBezTo>
                  <a:cubicBezTo>
                    <a:pt x="1" y="57"/>
                    <a:pt x="1" y="81"/>
                    <a:pt x="15" y="81"/>
                  </a:cubicBezTo>
                  <a:cubicBezTo>
                    <a:pt x="417" y="101"/>
                    <a:pt x="816" y="128"/>
                    <a:pt x="1218" y="133"/>
                  </a:cubicBezTo>
                  <a:cubicBezTo>
                    <a:pt x="1620" y="139"/>
                    <a:pt x="2007" y="145"/>
                    <a:pt x="2400" y="145"/>
                  </a:cubicBezTo>
                  <a:cubicBezTo>
                    <a:pt x="3195" y="145"/>
                    <a:pt x="3993" y="145"/>
                    <a:pt x="4788" y="95"/>
                  </a:cubicBezTo>
                  <a:cubicBezTo>
                    <a:pt x="4797" y="95"/>
                    <a:pt x="4805" y="89"/>
                    <a:pt x="4805" y="78"/>
                  </a:cubicBezTo>
                  <a:cubicBezTo>
                    <a:pt x="4808" y="66"/>
                    <a:pt x="4800" y="57"/>
                    <a:pt x="4788" y="57"/>
                  </a:cubicBezTo>
                  <a:cubicBezTo>
                    <a:pt x="4083" y="13"/>
                    <a:pt x="3373" y="1"/>
                    <a:pt x="26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34"/>
            <p:cNvSpPr/>
            <p:nvPr/>
          </p:nvSpPr>
          <p:spPr>
            <a:xfrm>
              <a:off x="3353578" y="2487662"/>
              <a:ext cx="146985" cy="988627"/>
            </a:xfrm>
            <a:custGeom>
              <a:rect b="b" l="l" r="r" t="t"/>
              <a:pathLst>
                <a:path extrusionOk="0" h="21066" w="3132">
                  <a:moveTo>
                    <a:pt x="25" y="0"/>
                  </a:moveTo>
                  <a:cubicBezTo>
                    <a:pt x="14" y="0"/>
                    <a:pt x="1" y="10"/>
                    <a:pt x="4" y="23"/>
                  </a:cubicBezTo>
                  <a:cubicBezTo>
                    <a:pt x="594" y="2487"/>
                    <a:pt x="1189" y="4948"/>
                    <a:pt x="1794" y="7406"/>
                  </a:cubicBezTo>
                  <a:cubicBezTo>
                    <a:pt x="2093" y="8614"/>
                    <a:pt x="2436" y="9820"/>
                    <a:pt x="2594" y="11057"/>
                  </a:cubicBezTo>
                  <a:cubicBezTo>
                    <a:pt x="2750" y="12292"/>
                    <a:pt x="3031" y="19634"/>
                    <a:pt x="3081" y="21054"/>
                  </a:cubicBezTo>
                  <a:cubicBezTo>
                    <a:pt x="3081" y="21060"/>
                    <a:pt x="3087" y="21065"/>
                    <a:pt x="3093" y="21065"/>
                  </a:cubicBezTo>
                  <a:cubicBezTo>
                    <a:pt x="3099" y="21065"/>
                    <a:pt x="3105" y="21060"/>
                    <a:pt x="3105" y="21054"/>
                  </a:cubicBezTo>
                  <a:cubicBezTo>
                    <a:pt x="3131" y="19784"/>
                    <a:pt x="2891" y="12741"/>
                    <a:pt x="2761" y="11497"/>
                  </a:cubicBezTo>
                  <a:cubicBezTo>
                    <a:pt x="2632" y="10254"/>
                    <a:pt x="2319" y="9045"/>
                    <a:pt x="2016" y="7834"/>
                  </a:cubicBezTo>
                  <a:cubicBezTo>
                    <a:pt x="1714" y="6625"/>
                    <a:pt x="1403" y="5379"/>
                    <a:pt x="1092" y="4153"/>
                  </a:cubicBezTo>
                  <a:cubicBezTo>
                    <a:pt x="784" y="2924"/>
                    <a:pt x="471" y="1698"/>
                    <a:pt x="157" y="471"/>
                  </a:cubicBezTo>
                  <a:cubicBezTo>
                    <a:pt x="116" y="319"/>
                    <a:pt x="78" y="166"/>
                    <a:pt x="37" y="11"/>
                  </a:cubicBezTo>
                  <a:cubicBezTo>
                    <a:pt x="37" y="3"/>
                    <a:pt x="31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34"/>
            <p:cNvSpPr/>
            <p:nvPr/>
          </p:nvSpPr>
          <p:spPr>
            <a:xfrm>
              <a:off x="3150560" y="3298656"/>
              <a:ext cx="406555" cy="363379"/>
            </a:xfrm>
            <a:custGeom>
              <a:rect b="b" l="l" r="r" t="t"/>
              <a:pathLst>
                <a:path extrusionOk="0" h="7743" w="8663">
                  <a:moveTo>
                    <a:pt x="206" y="1"/>
                  </a:moveTo>
                  <a:cubicBezTo>
                    <a:pt x="206" y="1"/>
                    <a:pt x="1" y="2104"/>
                    <a:pt x="13" y="4084"/>
                  </a:cubicBezTo>
                  <a:cubicBezTo>
                    <a:pt x="21" y="4386"/>
                    <a:pt x="21" y="4688"/>
                    <a:pt x="21" y="4978"/>
                  </a:cubicBezTo>
                  <a:cubicBezTo>
                    <a:pt x="42" y="6325"/>
                    <a:pt x="95" y="7436"/>
                    <a:pt x="203" y="7507"/>
                  </a:cubicBezTo>
                  <a:cubicBezTo>
                    <a:pt x="422" y="7651"/>
                    <a:pt x="4821" y="7743"/>
                    <a:pt x="7084" y="7743"/>
                  </a:cubicBezTo>
                  <a:cubicBezTo>
                    <a:pt x="7820" y="7743"/>
                    <a:pt x="8329" y="7733"/>
                    <a:pt x="8396" y="7712"/>
                  </a:cubicBezTo>
                  <a:cubicBezTo>
                    <a:pt x="8663" y="7627"/>
                    <a:pt x="8437" y="6858"/>
                    <a:pt x="8143" y="6615"/>
                  </a:cubicBezTo>
                  <a:cubicBezTo>
                    <a:pt x="7847" y="6375"/>
                    <a:pt x="4943" y="5028"/>
                    <a:pt x="4943" y="5028"/>
                  </a:cubicBezTo>
                  <a:lnTo>
                    <a:pt x="4978" y="4134"/>
                  </a:lnTo>
                  <a:lnTo>
                    <a:pt x="5105" y="56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34"/>
            <p:cNvSpPr/>
            <p:nvPr/>
          </p:nvSpPr>
          <p:spPr>
            <a:xfrm>
              <a:off x="3151546" y="3532272"/>
              <a:ext cx="405569" cy="129761"/>
            </a:xfrm>
            <a:custGeom>
              <a:rect b="b" l="l" r="r" t="t"/>
              <a:pathLst>
                <a:path extrusionOk="0" h="2765" w="8642">
                  <a:moveTo>
                    <a:pt x="0" y="0"/>
                  </a:moveTo>
                  <a:lnTo>
                    <a:pt x="0" y="0"/>
                  </a:lnTo>
                  <a:cubicBezTo>
                    <a:pt x="21" y="1347"/>
                    <a:pt x="74" y="2458"/>
                    <a:pt x="182" y="2529"/>
                  </a:cubicBezTo>
                  <a:cubicBezTo>
                    <a:pt x="401" y="2673"/>
                    <a:pt x="4800" y="2765"/>
                    <a:pt x="7063" y="2765"/>
                  </a:cubicBezTo>
                  <a:cubicBezTo>
                    <a:pt x="7799" y="2765"/>
                    <a:pt x="8308" y="2755"/>
                    <a:pt x="8375" y="2734"/>
                  </a:cubicBezTo>
                  <a:cubicBezTo>
                    <a:pt x="8642" y="2649"/>
                    <a:pt x="8416" y="1880"/>
                    <a:pt x="8122" y="1637"/>
                  </a:cubicBezTo>
                  <a:cubicBezTo>
                    <a:pt x="7826" y="1397"/>
                    <a:pt x="4922" y="53"/>
                    <a:pt x="4922" y="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34"/>
            <p:cNvSpPr/>
            <p:nvPr/>
          </p:nvSpPr>
          <p:spPr>
            <a:xfrm>
              <a:off x="3177686" y="3641900"/>
              <a:ext cx="363426" cy="5256"/>
            </a:xfrm>
            <a:custGeom>
              <a:rect b="b" l="l" r="r" t="t"/>
              <a:pathLst>
                <a:path extrusionOk="0" h="112" w="7744">
                  <a:moveTo>
                    <a:pt x="1402" y="0"/>
                  </a:moveTo>
                  <a:cubicBezTo>
                    <a:pt x="791" y="0"/>
                    <a:pt x="293" y="5"/>
                    <a:pt x="1" y="17"/>
                  </a:cubicBezTo>
                  <a:cubicBezTo>
                    <a:pt x="1006" y="77"/>
                    <a:pt x="4465" y="112"/>
                    <a:pt x="6491" y="112"/>
                  </a:cubicBezTo>
                  <a:cubicBezTo>
                    <a:pt x="7018" y="112"/>
                    <a:pt x="7448" y="110"/>
                    <a:pt x="7712" y="105"/>
                  </a:cubicBezTo>
                  <a:cubicBezTo>
                    <a:pt x="7719" y="108"/>
                    <a:pt x="7724" y="109"/>
                    <a:pt x="7728" y="109"/>
                  </a:cubicBezTo>
                  <a:cubicBezTo>
                    <a:pt x="7743" y="109"/>
                    <a:pt x="7738" y="90"/>
                    <a:pt x="7712" y="90"/>
                  </a:cubicBezTo>
                  <a:cubicBezTo>
                    <a:pt x="6728" y="54"/>
                    <a:pt x="3442" y="0"/>
                    <a:pt x="14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34"/>
            <p:cNvSpPr/>
            <p:nvPr/>
          </p:nvSpPr>
          <p:spPr>
            <a:xfrm>
              <a:off x="3459874" y="3595815"/>
              <a:ext cx="50309" cy="46508"/>
            </a:xfrm>
            <a:custGeom>
              <a:rect b="b" l="l" r="r" t="t"/>
              <a:pathLst>
                <a:path extrusionOk="0" h="991" w="1072">
                  <a:moveTo>
                    <a:pt x="1024" y="1"/>
                  </a:moveTo>
                  <a:cubicBezTo>
                    <a:pt x="752" y="1"/>
                    <a:pt x="490" y="111"/>
                    <a:pt x="297" y="306"/>
                  </a:cubicBezTo>
                  <a:cubicBezTo>
                    <a:pt x="115" y="485"/>
                    <a:pt x="7" y="729"/>
                    <a:pt x="1" y="984"/>
                  </a:cubicBezTo>
                  <a:cubicBezTo>
                    <a:pt x="1" y="988"/>
                    <a:pt x="4" y="991"/>
                    <a:pt x="8" y="991"/>
                  </a:cubicBezTo>
                  <a:cubicBezTo>
                    <a:pt x="12" y="991"/>
                    <a:pt x="15" y="988"/>
                    <a:pt x="15" y="984"/>
                  </a:cubicBezTo>
                  <a:cubicBezTo>
                    <a:pt x="112" y="465"/>
                    <a:pt x="540" y="69"/>
                    <a:pt x="1066" y="16"/>
                  </a:cubicBezTo>
                  <a:cubicBezTo>
                    <a:pt x="1068" y="16"/>
                    <a:pt x="1071" y="10"/>
                    <a:pt x="1068" y="7"/>
                  </a:cubicBezTo>
                  <a:cubicBezTo>
                    <a:pt x="1068" y="4"/>
                    <a:pt x="1068" y="4"/>
                    <a:pt x="1066" y="1"/>
                  </a:cubicBezTo>
                  <a:cubicBezTo>
                    <a:pt x="1052" y="1"/>
                    <a:pt x="1038" y="1"/>
                    <a:pt x="1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34"/>
            <p:cNvSpPr/>
            <p:nvPr/>
          </p:nvSpPr>
          <p:spPr>
            <a:xfrm>
              <a:off x="3337998" y="3540907"/>
              <a:ext cx="69503" cy="28346"/>
            </a:xfrm>
            <a:custGeom>
              <a:rect b="b" l="l" r="r" t="t"/>
              <a:pathLst>
                <a:path extrusionOk="0" h="604" w="1481">
                  <a:moveTo>
                    <a:pt x="1397" y="1"/>
                  </a:moveTo>
                  <a:cubicBezTo>
                    <a:pt x="895" y="1"/>
                    <a:pt x="326" y="178"/>
                    <a:pt x="14" y="576"/>
                  </a:cubicBezTo>
                  <a:cubicBezTo>
                    <a:pt x="1" y="589"/>
                    <a:pt x="17" y="604"/>
                    <a:pt x="31" y="604"/>
                  </a:cubicBezTo>
                  <a:cubicBezTo>
                    <a:pt x="33" y="604"/>
                    <a:pt x="35" y="603"/>
                    <a:pt x="37" y="602"/>
                  </a:cubicBezTo>
                  <a:cubicBezTo>
                    <a:pt x="489" y="374"/>
                    <a:pt x="964" y="192"/>
                    <a:pt x="1454" y="66"/>
                  </a:cubicBezTo>
                  <a:cubicBezTo>
                    <a:pt x="1471" y="60"/>
                    <a:pt x="1480" y="42"/>
                    <a:pt x="1474" y="25"/>
                  </a:cubicBezTo>
                  <a:cubicBezTo>
                    <a:pt x="1471" y="10"/>
                    <a:pt x="1457" y="1"/>
                    <a:pt x="1445" y="1"/>
                  </a:cubicBezTo>
                  <a:cubicBezTo>
                    <a:pt x="1429" y="1"/>
                    <a:pt x="1413" y="1"/>
                    <a:pt x="1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34"/>
            <p:cNvSpPr/>
            <p:nvPr/>
          </p:nvSpPr>
          <p:spPr>
            <a:xfrm>
              <a:off x="3356629" y="3548181"/>
              <a:ext cx="69175" cy="28299"/>
            </a:xfrm>
            <a:custGeom>
              <a:rect b="b" l="l" r="r" t="t"/>
              <a:pathLst>
                <a:path extrusionOk="0" h="603" w="1474">
                  <a:moveTo>
                    <a:pt x="1382" y="1"/>
                  </a:moveTo>
                  <a:cubicBezTo>
                    <a:pt x="885" y="1"/>
                    <a:pt x="320" y="179"/>
                    <a:pt x="10" y="576"/>
                  </a:cubicBezTo>
                  <a:cubicBezTo>
                    <a:pt x="0" y="588"/>
                    <a:pt x="12" y="602"/>
                    <a:pt x="25" y="602"/>
                  </a:cubicBezTo>
                  <a:cubicBezTo>
                    <a:pt x="27" y="602"/>
                    <a:pt x="30" y="602"/>
                    <a:pt x="33" y="600"/>
                  </a:cubicBezTo>
                  <a:cubicBezTo>
                    <a:pt x="485" y="371"/>
                    <a:pt x="960" y="192"/>
                    <a:pt x="1447" y="63"/>
                  </a:cubicBezTo>
                  <a:cubicBezTo>
                    <a:pt x="1465" y="60"/>
                    <a:pt x="1473" y="40"/>
                    <a:pt x="1470" y="22"/>
                  </a:cubicBezTo>
                  <a:cubicBezTo>
                    <a:pt x="1465" y="10"/>
                    <a:pt x="1453" y="2"/>
                    <a:pt x="1441" y="2"/>
                  </a:cubicBezTo>
                  <a:cubicBezTo>
                    <a:pt x="1422" y="1"/>
                    <a:pt x="1402" y="1"/>
                    <a:pt x="1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34"/>
            <p:cNvSpPr/>
            <p:nvPr/>
          </p:nvSpPr>
          <p:spPr>
            <a:xfrm>
              <a:off x="3374931" y="3555784"/>
              <a:ext cx="69456" cy="28393"/>
            </a:xfrm>
            <a:custGeom>
              <a:rect b="b" l="l" r="r" t="t"/>
              <a:pathLst>
                <a:path extrusionOk="0" h="605" w="1480">
                  <a:moveTo>
                    <a:pt x="1396" y="0"/>
                  </a:moveTo>
                  <a:cubicBezTo>
                    <a:pt x="894" y="0"/>
                    <a:pt x="325" y="178"/>
                    <a:pt x="13" y="576"/>
                  </a:cubicBezTo>
                  <a:cubicBezTo>
                    <a:pt x="0" y="588"/>
                    <a:pt x="15" y="604"/>
                    <a:pt x="30" y="604"/>
                  </a:cubicBezTo>
                  <a:cubicBezTo>
                    <a:pt x="33" y="604"/>
                    <a:pt x="36" y="604"/>
                    <a:pt x="39" y="602"/>
                  </a:cubicBezTo>
                  <a:cubicBezTo>
                    <a:pt x="488" y="373"/>
                    <a:pt x="963" y="192"/>
                    <a:pt x="1453" y="65"/>
                  </a:cubicBezTo>
                  <a:cubicBezTo>
                    <a:pt x="1471" y="60"/>
                    <a:pt x="1479" y="42"/>
                    <a:pt x="1473" y="24"/>
                  </a:cubicBezTo>
                  <a:cubicBezTo>
                    <a:pt x="1468" y="13"/>
                    <a:pt x="1456" y="4"/>
                    <a:pt x="1444" y="1"/>
                  </a:cubicBezTo>
                  <a:cubicBezTo>
                    <a:pt x="1428" y="1"/>
                    <a:pt x="1412" y="0"/>
                    <a:pt x="13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34"/>
            <p:cNvSpPr/>
            <p:nvPr/>
          </p:nvSpPr>
          <p:spPr>
            <a:xfrm>
              <a:off x="3393515" y="3563480"/>
              <a:ext cx="69316" cy="28252"/>
            </a:xfrm>
            <a:custGeom>
              <a:rect b="b" l="l" r="r" t="t"/>
              <a:pathLst>
                <a:path extrusionOk="0" h="602" w="1477">
                  <a:moveTo>
                    <a:pt x="1382" y="0"/>
                  </a:moveTo>
                  <a:cubicBezTo>
                    <a:pt x="883" y="0"/>
                    <a:pt x="320" y="178"/>
                    <a:pt x="10" y="573"/>
                  </a:cubicBezTo>
                  <a:cubicBezTo>
                    <a:pt x="0" y="587"/>
                    <a:pt x="12" y="602"/>
                    <a:pt x="26" y="602"/>
                  </a:cubicBezTo>
                  <a:cubicBezTo>
                    <a:pt x="30" y="602"/>
                    <a:pt x="33" y="601"/>
                    <a:pt x="36" y="600"/>
                  </a:cubicBezTo>
                  <a:cubicBezTo>
                    <a:pt x="488" y="371"/>
                    <a:pt x="960" y="192"/>
                    <a:pt x="1450" y="63"/>
                  </a:cubicBezTo>
                  <a:cubicBezTo>
                    <a:pt x="1468" y="57"/>
                    <a:pt x="1476" y="39"/>
                    <a:pt x="1470" y="22"/>
                  </a:cubicBezTo>
                  <a:cubicBezTo>
                    <a:pt x="1468" y="10"/>
                    <a:pt x="1456" y="1"/>
                    <a:pt x="1441" y="1"/>
                  </a:cubicBezTo>
                  <a:cubicBezTo>
                    <a:pt x="1421" y="1"/>
                    <a:pt x="1402" y="0"/>
                    <a:pt x="1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34"/>
            <p:cNvSpPr/>
            <p:nvPr/>
          </p:nvSpPr>
          <p:spPr>
            <a:xfrm>
              <a:off x="3166282" y="3585819"/>
              <a:ext cx="54204" cy="42002"/>
            </a:xfrm>
            <a:custGeom>
              <a:rect b="b" l="l" r="r" t="t"/>
              <a:pathLst>
                <a:path extrusionOk="0" h="895" w="1155">
                  <a:moveTo>
                    <a:pt x="584" y="0"/>
                  </a:moveTo>
                  <a:cubicBezTo>
                    <a:pt x="9" y="0"/>
                    <a:pt x="0" y="889"/>
                    <a:pt x="575" y="895"/>
                  </a:cubicBezTo>
                  <a:cubicBezTo>
                    <a:pt x="577" y="895"/>
                    <a:pt x="579" y="895"/>
                    <a:pt x="581" y="895"/>
                  </a:cubicBezTo>
                  <a:cubicBezTo>
                    <a:pt x="1153" y="895"/>
                    <a:pt x="1154" y="12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34"/>
            <p:cNvSpPr/>
            <p:nvPr/>
          </p:nvSpPr>
          <p:spPr>
            <a:xfrm>
              <a:off x="3374556" y="3472859"/>
              <a:ext cx="69409" cy="78279"/>
            </a:xfrm>
            <a:custGeom>
              <a:rect b="b" l="l" r="r" t="t"/>
              <a:pathLst>
                <a:path extrusionOk="0" h="1668" w="1479">
                  <a:moveTo>
                    <a:pt x="1021" y="140"/>
                  </a:moveTo>
                  <a:cubicBezTo>
                    <a:pt x="1121" y="140"/>
                    <a:pt x="1201" y="212"/>
                    <a:pt x="1217" y="419"/>
                  </a:cubicBezTo>
                  <a:cubicBezTo>
                    <a:pt x="1241" y="727"/>
                    <a:pt x="807" y="1023"/>
                    <a:pt x="596" y="1172"/>
                  </a:cubicBezTo>
                  <a:cubicBezTo>
                    <a:pt x="417" y="1299"/>
                    <a:pt x="232" y="1416"/>
                    <a:pt x="59" y="1548"/>
                  </a:cubicBezTo>
                  <a:cubicBezTo>
                    <a:pt x="156" y="1293"/>
                    <a:pt x="238" y="1038"/>
                    <a:pt x="358" y="791"/>
                  </a:cubicBezTo>
                  <a:cubicBezTo>
                    <a:pt x="414" y="674"/>
                    <a:pt x="478" y="559"/>
                    <a:pt x="552" y="448"/>
                  </a:cubicBezTo>
                  <a:cubicBezTo>
                    <a:pt x="624" y="346"/>
                    <a:pt x="851" y="140"/>
                    <a:pt x="1021" y="140"/>
                  </a:cubicBezTo>
                  <a:close/>
                  <a:moveTo>
                    <a:pt x="994" y="1"/>
                  </a:moveTo>
                  <a:cubicBezTo>
                    <a:pt x="799" y="1"/>
                    <a:pt x="602" y="147"/>
                    <a:pt x="487" y="301"/>
                  </a:cubicBezTo>
                  <a:cubicBezTo>
                    <a:pt x="214" y="686"/>
                    <a:pt x="47" y="1134"/>
                    <a:pt x="0" y="1604"/>
                  </a:cubicBezTo>
                  <a:cubicBezTo>
                    <a:pt x="0" y="1609"/>
                    <a:pt x="3" y="1615"/>
                    <a:pt x="12" y="1618"/>
                  </a:cubicBezTo>
                  <a:lnTo>
                    <a:pt x="18" y="1618"/>
                  </a:lnTo>
                  <a:cubicBezTo>
                    <a:pt x="23" y="1646"/>
                    <a:pt x="47" y="1667"/>
                    <a:pt x="74" y="1667"/>
                  </a:cubicBezTo>
                  <a:cubicBezTo>
                    <a:pt x="79" y="1667"/>
                    <a:pt x="84" y="1666"/>
                    <a:pt x="88" y="1665"/>
                  </a:cubicBezTo>
                  <a:cubicBezTo>
                    <a:pt x="97" y="1665"/>
                    <a:pt x="103" y="1662"/>
                    <a:pt x="109" y="1659"/>
                  </a:cubicBezTo>
                  <a:cubicBezTo>
                    <a:pt x="475" y="1413"/>
                    <a:pt x="901" y="1193"/>
                    <a:pt x="1182" y="847"/>
                  </a:cubicBezTo>
                  <a:cubicBezTo>
                    <a:pt x="1352" y="630"/>
                    <a:pt x="1479" y="304"/>
                    <a:pt x="1238" y="93"/>
                  </a:cubicBezTo>
                  <a:cubicBezTo>
                    <a:pt x="1161" y="28"/>
                    <a:pt x="1078" y="1"/>
                    <a:pt x="9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34"/>
            <p:cNvSpPr/>
            <p:nvPr/>
          </p:nvSpPr>
          <p:spPr>
            <a:xfrm>
              <a:off x="3287407" y="3514392"/>
              <a:ext cx="93391" cy="43035"/>
            </a:xfrm>
            <a:custGeom>
              <a:rect b="b" l="l" r="r" t="t"/>
              <a:pathLst>
                <a:path extrusionOk="0" h="917" w="1990">
                  <a:moveTo>
                    <a:pt x="626" y="156"/>
                  </a:moveTo>
                  <a:cubicBezTo>
                    <a:pt x="696" y="156"/>
                    <a:pt x="758" y="163"/>
                    <a:pt x="798" y="173"/>
                  </a:cubicBezTo>
                  <a:cubicBezTo>
                    <a:pt x="924" y="208"/>
                    <a:pt x="1048" y="252"/>
                    <a:pt x="1168" y="302"/>
                  </a:cubicBezTo>
                  <a:cubicBezTo>
                    <a:pt x="1423" y="405"/>
                    <a:pt x="1658" y="540"/>
                    <a:pt x="1895" y="663"/>
                  </a:cubicBezTo>
                  <a:cubicBezTo>
                    <a:pt x="1681" y="680"/>
                    <a:pt x="1464" y="716"/>
                    <a:pt x="1247" y="742"/>
                  </a:cubicBezTo>
                  <a:cubicBezTo>
                    <a:pt x="1137" y="755"/>
                    <a:pt x="980" y="774"/>
                    <a:pt x="821" y="774"/>
                  </a:cubicBezTo>
                  <a:cubicBezTo>
                    <a:pt x="607" y="774"/>
                    <a:pt x="390" y="738"/>
                    <a:pt x="282" y="598"/>
                  </a:cubicBezTo>
                  <a:cubicBezTo>
                    <a:pt x="14" y="247"/>
                    <a:pt x="370" y="156"/>
                    <a:pt x="626" y="156"/>
                  </a:cubicBezTo>
                  <a:close/>
                  <a:moveTo>
                    <a:pt x="569" y="0"/>
                  </a:moveTo>
                  <a:cubicBezTo>
                    <a:pt x="332" y="0"/>
                    <a:pt x="82" y="97"/>
                    <a:pt x="47" y="364"/>
                  </a:cubicBezTo>
                  <a:cubicBezTo>
                    <a:pt x="0" y="695"/>
                    <a:pt x="329" y="851"/>
                    <a:pt x="587" y="892"/>
                  </a:cubicBezTo>
                  <a:cubicBezTo>
                    <a:pt x="688" y="909"/>
                    <a:pt x="790" y="916"/>
                    <a:pt x="893" y="916"/>
                  </a:cubicBezTo>
                  <a:cubicBezTo>
                    <a:pt x="1241" y="916"/>
                    <a:pt x="1593" y="833"/>
                    <a:pt x="1933" y="783"/>
                  </a:cubicBezTo>
                  <a:cubicBezTo>
                    <a:pt x="1969" y="777"/>
                    <a:pt x="1989" y="745"/>
                    <a:pt x="1980" y="710"/>
                  </a:cubicBezTo>
                  <a:cubicBezTo>
                    <a:pt x="1980" y="704"/>
                    <a:pt x="1977" y="698"/>
                    <a:pt x="1972" y="692"/>
                  </a:cubicBezTo>
                  <a:cubicBezTo>
                    <a:pt x="1972" y="692"/>
                    <a:pt x="1983" y="678"/>
                    <a:pt x="1972" y="669"/>
                  </a:cubicBezTo>
                  <a:cubicBezTo>
                    <a:pt x="1628" y="349"/>
                    <a:pt x="1203" y="123"/>
                    <a:pt x="743" y="18"/>
                  </a:cubicBezTo>
                  <a:cubicBezTo>
                    <a:pt x="688" y="6"/>
                    <a:pt x="629" y="0"/>
                    <a:pt x="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34"/>
            <p:cNvSpPr/>
            <p:nvPr/>
          </p:nvSpPr>
          <p:spPr>
            <a:xfrm>
              <a:off x="3144084" y="2468468"/>
              <a:ext cx="416598" cy="1068643"/>
            </a:xfrm>
            <a:custGeom>
              <a:rect b="b" l="l" r="r" t="t"/>
              <a:pathLst>
                <a:path extrusionOk="0" h="22771" w="8877">
                  <a:moveTo>
                    <a:pt x="1629" y="0"/>
                  </a:moveTo>
                  <a:cubicBezTo>
                    <a:pt x="1629" y="0"/>
                    <a:pt x="570" y="3022"/>
                    <a:pt x="1139" y="4881"/>
                  </a:cubicBezTo>
                  <a:cubicBezTo>
                    <a:pt x="1139" y="4881"/>
                    <a:pt x="793" y="11446"/>
                    <a:pt x="673" y="12622"/>
                  </a:cubicBezTo>
                  <a:cubicBezTo>
                    <a:pt x="444" y="14840"/>
                    <a:pt x="1" y="22771"/>
                    <a:pt x="1" y="22771"/>
                  </a:cubicBezTo>
                  <a:lnTo>
                    <a:pt x="5548" y="22771"/>
                  </a:lnTo>
                  <a:cubicBezTo>
                    <a:pt x="5548" y="22771"/>
                    <a:pt x="5832" y="15192"/>
                    <a:pt x="6035" y="13094"/>
                  </a:cubicBezTo>
                  <a:cubicBezTo>
                    <a:pt x="6252" y="10865"/>
                    <a:pt x="6592" y="3902"/>
                    <a:pt x="6592" y="3902"/>
                  </a:cubicBezTo>
                  <a:lnTo>
                    <a:pt x="7217" y="3705"/>
                  </a:lnTo>
                  <a:cubicBezTo>
                    <a:pt x="7997" y="3215"/>
                    <a:pt x="8789" y="693"/>
                    <a:pt x="88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34"/>
            <p:cNvSpPr/>
            <p:nvPr/>
          </p:nvSpPr>
          <p:spPr>
            <a:xfrm>
              <a:off x="3410410" y="2637556"/>
              <a:ext cx="83582" cy="29894"/>
            </a:xfrm>
            <a:custGeom>
              <a:rect b="b" l="l" r="r" t="t"/>
              <a:pathLst>
                <a:path extrusionOk="0" h="637" w="1781">
                  <a:moveTo>
                    <a:pt x="1722" y="1"/>
                  </a:moveTo>
                  <a:cubicBezTo>
                    <a:pt x="1718" y="1"/>
                    <a:pt x="1714" y="1"/>
                    <a:pt x="1709" y="2"/>
                  </a:cubicBezTo>
                  <a:cubicBezTo>
                    <a:pt x="1134" y="164"/>
                    <a:pt x="568" y="366"/>
                    <a:pt x="22" y="610"/>
                  </a:cubicBezTo>
                  <a:cubicBezTo>
                    <a:pt x="1" y="610"/>
                    <a:pt x="19" y="637"/>
                    <a:pt x="33" y="637"/>
                  </a:cubicBezTo>
                  <a:cubicBezTo>
                    <a:pt x="34" y="637"/>
                    <a:pt x="36" y="636"/>
                    <a:pt x="37" y="636"/>
                  </a:cubicBezTo>
                  <a:cubicBezTo>
                    <a:pt x="606" y="445"/>
                    <a:pt x="1187" y="266"/>
                    <a:pt x="1741" y="55"/>
                  </a:cubicBezTo>
                  <a:cubicBezTo>
                    <a:pt x="1781" y="45"/>
                    <a:pt x="1761" y="1"/>
                    <a:pt x="17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34"/>
            <p:cNvSpPr/>
            <p:nvPr/>
          </p:nvSpPr>
          <p:spPr>
            <a:xfrm>
              <a:off x="3436738" y="2495969"/>
              <a:ext cx="65984" cy="137974"/>
            </a:xfrm>
            <a:custGeom>
              <a:rect b="b" l="l" r="r" t="t"/>
              <a:pathLst>
                <a:path extrusionOk="0" h="2940" w="1406">
                  <a:moveTo>
                    <a:pt x="1311" y="1"/>
                  </a:moveTo>
                  <a:cubicBezTo>
                    <a:pt x="1303" y="1"/>
                    <a:pt x="1295" y="4"/>
                    <a:pt x="1295" y="13"/>
                  </a:cubicBezTo>
                  <a:cubicBezTo>
                    <a:pt x="1295" y="503"/>
                    <a:pt x="1262" y="993"/>
                    <a:pt x="1198" y="1479"/>
                  </a:cubicBezTo>
                  <a:cubicBezTo>
                    <a:pt x="1172" y="1697"/>
                    <a:pt x="953" y="2866"/>
                    <a:pt x="482" y="2866"/>
                  </a:cubicBezTo>
                  <a:cubicBezTo>
                    <a:pt x="464" y="2866"/>
                    <a:pt x="447" y="2864"/>
                    <a:pt x="429" y="2861"/>
                  </a:cubicBezTo>
                  <a:cubicBezTo>
                    <a:pt x="344" y="2846"/>
                    <a:pt x="300" y="2779"/>
                    <a:pt x="285" y="2682"/>
                  </a:cubicBezTo>
                  <a:cubicBezTo>
                    <a:pt x="288" y="2553"/>
                    <a:pt x="312" y="2424"/>
                    <a:pt x="353" y="2301"/>
                  </a:cubicBezTo>
                  <a:cubicBezTo>
                    <a:pt x="412" y="2040"/>
                    <a:pt x="456" y="1776"/>
                    <a:pt x="485" y="1512"/>
                  </a:cubicBezTo>
                  <a:cubicBezTo>
                    <a:pt x="544" y="1022"/>
                    <a:pt x="538" y="526"/>
                    <a:pt x="464" y="36"/>
                  </a:cubicBezTo>
                  <a:cubicBezTo>
                    <a:pt x="464" y="29"/>
                    <a:pt x="456" y="25"/>
                    <a:pt x="448" y="25"/>
                  </a:cubicBezTo>
                  <a:cubicBezTo>
                    <a:pt x="440" y="25"/>
                    <a:pt x="432" y="29"/>
                    <a:pt x="432" y="36"/>
                  </a:cubicBezTo>
                  <a:cubicBezTo>
                    <a:pt x="444" y="720"/>
                    <a:pt x="394" y="1400"/>
                    <a:pt x="277" y="2075"/>
                  </a:cubicBezTo>
                  <a:cubicBezTo>
                    <a:pt x="212" y="2400"/>
                    <a:pt x="1" y="2887"/>
                    <a:pt x="438" y="2937"/>
                  </a:cubicBezTo>
                  <a:cubicBezTo>
                    <a:pt x="450" y="2939"/>
                    <a:pt x="462" y="2939"/>
                    <a:pt x="474" y="2939"/>
                  </a:cubicBezTo>
                  <a:cubicBezTo>
                    <a:pt x="894" y="2939"/>
                    <a:pt x="1179" y="2163"/>
                    <a:pt x="1233" y="1946"/>
                  </a:cubicBezTo>
                  <a:cubicBezTo>
                    <a:pt x="1374" y="1312"/>
                    <a:pt x="1406" y="658"/>
                    <a:pt x="1330" y="13"/>
                  </a:cubicBezTo>
                  <a:cubicBezTo>
                    <a:pt x="1330" y="5"/>
                    <a:pt x="1320" y="1"/>
                    <a:pt x="1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34"/>
            <p:cNvSpPr/>
            <p:nvPr/>
          </p:nvSpPr>
          <p:spPr>
            <a:xfrm>
              <a:off x="3449550" y="2630329"/>
              <a:ext cx="13563" cy="24263"/>
            </a:xfrm>
            <a:custGeom>
              <a:rect b="b" l="l" r="r" t="t"/>
              <a:pathLst>
                <a:path extrusionOk="0" h="517" w="289">
                  <a:moveTo>
                    <a:pt x="222" y="1"/>
                  </a:moveTo>
                  <a:cubicBezTo>
                    <a:pt x="200" y="1"/>
                    <a:pt x="176" y="10"/>
                    <a:pt x="162" y="33"/>
                  </a:cubicBezTo>
                  <a:cubicBezTo>
                    <a:pt x="118" y="118"/>
                    <a:pt x="80" y="203"/>
                    <a:pt x="48" y="294"/>
                  </a:cubicBezTo>
                  <a:cubicBezTo>
                    <a:pt x="18" y="359"/>
                    <a:pt x="1" y="432"/>
                    <a:pt x="1" y="505"/>
                  </a:cubicBezTo>
                  <a:cubicBezTo>
                    <a:pt x="1" y="513"/>
                    <a:pt x="7" y="516"/>
                    <a:pt x="15" y="516"/>
                  </a:cubicBezTo>
                  <a:cubicBezTo>
                    <a:pt x="23" y="516"/>
                    <a:pt x="33" y="513"/>
                    <a:pt x="39" y="505"/>
                  </a:cubicBezTo>
                  <a:cubicBezTo>
                    <a:pt x="89" y="444"/>
                    <a:pt x="127" y="373"/>
                    <a:pt x="156" y="297"/>
                  </a:cubicBezTo>
                  <a:cubicBezTo>
                    <a:pt x="194" y="218"/>
                    <a:pt x="235" y="136"/>
                    <a:pt x="271" y="57"/>
                  </a:cubicBezTo>
                  <a:cubicBezTo>
                    <a:pt x="289" y="24"/>
                    <a:pt x="257" y="1"/>
                    <a:pt x="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34"/>
            <p:cNvSpPr/>
            <p:nvPr/>
          </p:nvSpPr>
          <p:spPr>
            <a:xfrm>
              <a:off x="3167220" y="3492992"/>
              <a:ext cx="225686" cy="6946"/>
            </a:xfrm>
            <a:custGeom>
              <a:rect b="b" l="l" r="r" t="t"/>
              <a:pathLst>
                <a:path extrusionOk="0" h="148" w="4809">
                  <a:moveTo>
                    <a:pt x="2623" y="1"/>
                  </a:moveTo>
                  <a:cubicBezTo>
                    <a:pt x="2549" y="1"/>
                    <a:pt x="2474" y="1"/>
                    <a:pt x="2400" y="1"/>
                  </a:cubicBezTo>
                  <a:cubicBezTo>
                    <a:pt x="2007" y="1"/>
                    <a:pt x="1611" y="1"/>
                    <a:pt x="1218" y="10"/>
                  </a:cubicBezTo>
                  <a:cubicBezTo>
                    <a:pt x="825" y="19"/>
                    <a:pt x="417" y="42"/>
                    <a:pt x="15" y="60"/>
                  </a:cubicBezTo>
                  <a:cubicBezTo>
                    <a:pt x="1" y="60"/>
                    <a:pt x="1" y="81"/>
                    <a:pt x="15" y="83"/>
                  </a:cubicBezTo>
                  <a:cubicBezTo>
                    <a:pt x="417" y="101"/>
                    <a:pt x="813" y="130"/>
                    <a:pt x="1215" y="136"/>
                  </a:cubicBezTo>
                  <a:cubicBezTo>
                    <a:pt x="1617" y="142"/>
                    <a:pt x="2004" y="145"/>
                    <a:pt x="2400" y="148"/>
                  </a:cubicBezTo>
                  <a:cubicBezTo>
                    <a:pt x="3195" y="148"/>
                    <a:pt x="3993" y="148"/>
                    <a:pt x="4788" y="98"/>
                  </a:cubicBezTo>
                  <a:cubicBezTo>
                    <a:pt x="4797" y="98"/>
                    <a:pt x="4805" y="89"/>
                    <a:pt x="4805" y="81"/>
                  </a:cubicBezTo>
                  <a:cubicBezTo>
                    <a:pt x="4808" y="69"/>
                    <a:pt x="4799" y="60"/>
                    <a:pt x="4788" y="60"/>
                  </a:cubicBezTo>
                  <a:cubicBezTo>
                    <a:pt x="4067" y="15"/>
                    <a:pt x="3346" y="1"/>
                    <a:pt x="26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34"/>
            <p:cNvSpPr/>
            <p:nvPr/>
          </p:nvSpPr>
          <p:spPr>
            <a:xfrm>
              <a:off x="3433734" y="2656328"/>
              <a:ext cx="21259" cy="344325"/>
            </a:xfrm>
            <a:custGeom>
              <a:rect b="b" l="l" r="r" t="t"/>
              <a:pathLst>
                <a:path extrusionOk="0" h="7337" w="453">
                  <a:moveTo>
                    <a:pt x="433" y="1"/>
                  </a:moveTo>
                  <a:cubicBezTo>
                    <a:pt x="423" y="1"/>
                    <a:pt x="413" y="7"/>
                    <a:pt x="411" y="19"/>
                  </a:cubicBezTo>
                  <a:cubicBezTo>
                    <a:pt x="250" y="1917"/>
                    <a:pt x="144" y="3812"/>
                    <a:pt x="50" y="5715"/>
                  </a:cubicBezTo>
                  <a:cubicBezTo>
                    <a:pt x="24" y="6252"/>
                    <a:pt x="24" y="6786"/>
                    <a:pt x="0" y="7326"/>
                  </a:cubicBezTo>
                  <a:cubicBezTo>
                    <a:pt x="0" y="7333"/>
                    <a:pt x="6" y="7337"/>
                    <a:pt x="12" y="7337"/>
                  </a:cubicBezTo>
                  <a:cubicBezTo>
                    <a:pt x="18" y="7337"/>
                    <a:pt x="24" y="7333"/>
                    <a:pt x="24" y="7326"/>
                  </a:cubicBezTo>
                  <a:cubicBezTo>
                    <a:pt x="59" y="6850"/>
                    <a:pt x="109" y="6375"/>
                    <a:pt x="147" y="5900"/>
                  </a:cubicBezTo>
                  <a:cubicBezTo>
                    <a:pt x="185" y="5425"/>
                    <a:pt x="215" y="4950"/>
                    <a:pt x="241" y="4477"/>
                  </a:cubicBezTo>
                  <a:cubicBezTo>
                    <a:pt x="297" y="3527"/>
                    <a:pt x="361" y="2580"/>
                    <a:pt x="393" y="1632"/>
                  </a:cubicBezTo>
                  <a:cubicBezTo>
                    <a:pt x="411" y="1095"/>
                    <a:pt x="435" y="559"/>
                    <a:pt x="452" y="22"/>
                  </a:cubicBezTo>
                  <a:cubicBezTo>
                    <a:pt x="452" y="7"/>
                    <a:pt x="443" y="1"/>
                    <a:pt x="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34"/>
            <p:cNvSpPr/>
            <p:nvPr/>
          </p:nvSpPr>
          <p:spPr>
            <a:xfrm>
              <a:off x="3248456" y="2486770"/>
              <a:ext cx="105217" cy="95268"/>
            </a:xfrm>
            <a:custGeom>
              <a:rect b="b" l="l" r="r" t="t"/>
              <a:pathLst>
                <a:path extrusionOk="0" h="2030" w="2242">
                  <a:moveTo>
                    <a:pt x="2227" y="1"/>
                  </a:moveTo>
                  <a:cubicBezTo>
                    <a:pt x="2218" y="1"/>
                    <a:pt x="2212" y="6"/>
                    <a:pt x="2212" y="15"/>
                  </a:cubicBezTo>
                  <a:cubicBezTo>
                    <a:pt x="2162" y="314"/>
                    <a:pt x="2095" y="611"/>
                    <a:pt x="2010" y="901"/>
                  </a:cubicBezTo>
                  <a:cubicBezTo>
                    <a:pt x="1936" y="1156"/>
                    <a:pt x="1857" y="1417"/>
                    <a:pt x="1622" y="1570"/>
                  </a:cubicBezTo>
                  <a:cubicBezTo>
                    <a:pt x="1170" y="1837"/>
                    <a:pt x="658" y="1977"/>
                    <a:pt x="136" y="1977"/>
                  </a:cubicBezTo>
                  <a:cubicBezTo>
                    <a:pt x="96" y="1977"/>
                    <a:pt x="55" y="1976"/>
                    <a:pt x="15" y="1975"/>
                  </a:cubicBezTo>
                  <a:cubicBezTo>
                    <a:pt x="3" y="1975"/>
                    <a:pt x="0" y="1992"/>
                    <a:pt x="15" y="1992"/>
                  </a:cubicBezTo>
                  <a:cubicBezTo>
                    <a:pt x="162" y="2017"/>
                    <a:pt x="311" y="2030"/>
                    <a:pt x="460" y="2030"/>
                  </a:cubicBezTo>
                  <a:cubicBezTo>
                    <a:pt x="609" y="2030"/>
                    <a:pt x="759" y="2017"/>
                    <a:pt x="907" y="1992"/>
                  </a:cubicBezTo>
                  <a:cubicBezTo>
                    <a:pt x="1203" y="1954"/>
                    <a:pt x="1485" y="1854"/>
                    <a:pt x="1740" y="1696"/>
                  </a:cubicBezTo>
                  <a:cubicBezTo>
                    <a:pt x="1954" y="1523"/>
                    <a:pt x="2095" y="1274"/>
                    <a:pt x="2130" y="1004"/>
                  </a:cubicBezTo>
                  <a:cubicBezTo>
                    <a:pt x="2203" y="678"/>
                    <a:pt x="2241" y="347"/>
                    <a:pt x="2241" y="15"/>
                  </a:cubicBezTo>
                  <a:cubicBezTo>
                    <a:pt x="2241" y="6"/>
                    <a:pt x="2235" y="1"/>
                    <a:pt x="2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34"/>
            <p:cNvSpPr/>
            <p:nvPr/>
          </p:nvSpPr>
          <p:spPr>
            <a:xfrm>
              <a:off x="3176888" y="2490759"/>
              <a:ext cx="72976" cy="989894"/>
            </a:xfrm>
            <a:custGeom>
              <a:rect b="b" l="l" r="r" t="t"/>
              <a:pathLst>
                <a:path extrusionOk="0" h="21093" w="1555">
                  <a:moveTo>
                    <a:pt x="1529" y="0"/>
                  </a:moveTo>
                  <a:cubicBezTo>
                    <a:pt x="1517" y="0"/>
                    <a:pt x="1507" y="8"/>
                    <a:pt x="1505" y="18"/>
                  </a:cubicBezTo>
                  <a:cubicBezTo>
                    <a:pt x="1206" y="1186"/>
                    <a:pt x="909" y="2391"/>
                    <a:pt x="1050" y="3600"/>
                  </a:cubicBezTo>
                  <a:cubicBezTo>
                    <a:pt x="1085" y="3896"/>
                    <a:pt x="1162" y="4183"/>
                    <a:pt x="1214" y="4477"/>
                  </a:cubicBezTo>
                  <a:cubicBezTo>
                    <a:pt x="1267" y="4791"/>
                    <a:pt x="1276" y="5110"/>
                    <a:pt x="1241" y="5427"/>
                  </a:cubicBezTo>
                  <a:cubicBezTo>
                    <a:pt x="1188" y="6061"/>
                    <a:pt x="1129" y="6691"/>
                    <a:pt x="1080" y="7325"/>
                  </a:cubicBezTo>
                  <a:cubicBezTo>
                    <a:pt x="857" y="9847"/>
                    <a:pt x="628" y="12367"/>
                    <a:pt x="420" y="14893"/>
                  </a:cubicBezTo>
                  <a:cubicBezTo>
                    <a:pt x="302" y="16312"/>
                    <a:pt x="94" y="19653"/>
                    <a:pt x="0" y="21076"/>
                  </a:cubicBezTo>
                  <a:cubicBezTo>
                    <a:pt x="0" y="21087"/>
                    <a:pt x="7" y="21092"/>
                    <a:pt x="15" y="21092"/>
                  </a:cubicBezTo>
                  <a:cubicBezTo>
                    <a:pt x="23" y="21092"/>
                    <a:pt x="32" y="21086"/>
                    <a:pt x="35" y="21076"/>
                  </a:cubicBezTo>
                  <a:cubicBezTo>
                    <a:pt x="308" y="18559"/>
                    <a:pt x="596" y="14109"/>
                    <a:pt x="816" y="11587"/>
                  </a:cubicBezTo>
                  <a:lnTo>
                    <a:pt x="1141" y="7821"/>
                  </a:lnTo>
                  <a:cubicBezTo>
                    <a:pt x="1197" y="7187"/>
                    <a:pt x="1250" y="6553"/>
                    <a:pt x="1302" y="5920"/>
                  </a:cubicBezTo>
                  <a:cubicBezTo>
                    <a:pt x="1332" y="5609"/>
                    <a:pt x="1370" y="5295"/>
                    <a:pt x="1367" y="4978"/>
                  </a:cubicBezTo>
                  <a:cubicBezTo>
                    <a:pt x="1355" y="4691"/>
                    <a:pt x="1311" y="4403"/>
                    <a:pt x="1235" y="4125"/>
                  </a:cubicBezTo>
                  <a:cubicBezTo>
                    <a:pt x="930" y="2767"/>
                    <a:pt x="1255" y="1365"/>
                    <a:pt x="1552" y="30"/>
                  </a:cubicBezTo>
                  <a:cubicBezTo>
                    <a:pt x="1555" y="18"/>
                    <a:pt x="1546" y="4"/>
                    <a:pt x="1534" y="1"/>
                  </a:cubicBezTo>
                  <a:cubicBezTo>
                    <a:pt x="1532" y="0"/>
                    <a:pt x="1530" y="0"/>
                    <a:pt x="1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34"/>
            <p:cNvSpPr/>
            <p:nvPr/>
          </p:nvSpPr>
          <p:spPr>
            <a:xfrm>
              <a:off x="3429511" y="2008087"/>
              <a:ext cx="485866" cy="265014"/>
            </a:xfrm>
            <a:custGeom>
              <a:rect b="b" l="l" r="r" t="t"/>
              <a:pathLst>
                <a:path extrusionOk="0" h="5647" w="10353">
                  <a:moveTo>
                    <a:pt x="7402" y="0"/>
                  </a:moveTo>
                  <a:cubicBezTo>
                    <a:pt x="7388" y="0"/>
                    <a:pt x="7378" y="4"/>
                    <a:pt x="7374" y="11"/>
                  </a:cubicBezTo>
                  <a:cubicBezTo>
                    <a:pt x="6995" y="662"/>
                    <a:pt x="5684" y="2791"/>
                    <a:pt x="5373" y="2873"/>
                  </a:cubicBezTo>
                  <a:cubicBezTo>
                    <a:pt x="5350" y="2880"/>
                    <a:pt x="5315" y="2882"/>
                    <a:pt x="5269" y="2882"/>
                  </a:cubicBezTo>
                  <a:cubicBezTo>
                    <a:pt x="4688" y="2882"/>
                    <a:pt x="2378" y="2434"/>
                    <a:pt x="1152" y="2287"/>
                  </a:cubicBezTo>
                  <a:cubicBezTo>
                    <a:pt x="1073" y="2277"/>
                    <a:pt x="999" y="2273"/>
                    <a:pt x="930" y="2273"/>
                  </a:cubicBezTo>
                  <a:cubicBezTo>
                    <a:pt x="109" y="2273"/>
                    <a:pt x="1" y="2907"/>
                    <a:pt x="504" y="3240"/>
                  </a:cubicBezTo>
                  <a:cubicBezTo>
                    <a:pt x="1431" y="3850"/>
                    <a:pt x="4575" y="5647"/>
                    <a:pt x="6265" y="5647"/>
                  </a:cubicBezTo>
                  <a:cubicBezTo>
                    <a:pt x="6356" y="5647"/>
                    <a:pt x="6444" y="5642"/>
                    <a:pt x="6526" y="5631"/>
                  </a:cubicBezTo>
                  <a:cubicBezTo>
                    <a:pt x="7602" y="5490"/>
                    <a:pt x="9518" y="3542"/>
                    <a:pt x="10269" y="1771"/>
                  </a:cubicBezTo>
                  <a:cubicBezTo>
                    <a:pt x="10353" y="1569"/>
                    <a:pt x="7720" y="0"/>
                    <a:pt x="7402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34"/>
            <p:cNvSpPr/>
            <p:nvPr/>
          </p:nvSpPr>
          <p:spPr>
            <a:xfrm>
              <a:off x="3754311" y="1857020"/>
              <a:ext cx="223058" cy="259523"/>
            </a:xfrm>
            <a:custGeom>
              <a:rect b="b" l="l" r="r" t="t"/>
              <a:pathLst>
                <a:path extrusionOk="0" h="5530" w="4753">
                  <a:moveTo>
                    <a:pt x="2428" y="1"/>
                  </a:moveTo>
                  <a:cubicBezTo>
                    <a:pt x="2122" y="1"/>
                    <a:pt x="2041" y="504"/>
                    <a:pt x="2028" y="613"/>
                  </a:cubicBezTo>
                  <a:lnTo>
                    <a:pt x="2028" y="616"/>
                  </a:lnTo>
                  <a:cubicBezTo>
                    <a:pt x="2028" y="517"/>
                    <a:pt x="2009" y="75"/>
                    <a:pt x="1729" y="75"/>
                  </a:cubicBezTo>
                  <a:cubicBezTo>
                    <a:pt x="1712" y="75"/>
                    <a:pt x="1694" y="76"/>
                    <a:pt x="1676" y="79"/>
                  </a:cubicBezTo>
                  <a:cubicBezTo>
                    <a:pt x="1239" y="159"/>
                    <a:pt x="1338" y="1308"/>
                    <a:pt x="1130" y="1869"/>
                  </a:cubicBezTo>
                  <a:cubicBezTo>
                    <a:pt x="1121" y="1898"/>
                    <a:pt x="1060" y="2033"/>
                    <a:pt x="969" y="2227"/>
                  </a:cubicBezTo>
                  <a:cubicBezTo>
                    <a:pt x="866" y="2452"/>
                    <a:pt x="728" y="2752"/>
                    <a:pt x="590" y="3057"/>
                  </a:cubicBezTo>
                  <a:lnTo>
                    <a:pt x="1" y="4356"/>
                  </a:lnTo>
                  <a:lnTo>
                    <a:pt x="1679" y="5013"/>
                  </a:lnTo>
                  <a:lnTo>
                    <a:pt x="1717" y="5028"/>
                  </a:lnTo>
                  <a:lnTo>
                    <a:pt x="2990" y="5529"/>
                  </a:lnTo>
                  <a:cubicBezTo>
                    <a:pt x="3057" y="5441"/>
                    <a:pt x="3122" y="5350"/>
                    <a:pt x="3180" y="5254"/>
                  </a:cubicBezTo>
                  <a:cubicBezTo>
                    <a:pt x="3635" y="4511"/>
                    <a:pt x="4005" y="3720"/>
                    <a:pt x="4283" y="2895"/>
                  </a:cubicBezTo>
                  <a:cubicBezTo>
                    <a:pt x="4448" y="2385"/>
                    <a:pt x="4753" y="871"/>
                    <a:pt x="4368" y="719"/>
                  </a:cubicBezTo>
                  <a:cubicBezTo>
                    <a:pt x="4311" y="696"/>
                    <a:pt x="4260" y="686"/>
                    <a:pt x="4213" y="686"/>
                  </a:cubicBezTo>
                  <a:cubicBezTo>
                    <a:pt x="3951" y="686"/>
                    <a:pt x="3858" y="997"/>
                    <a:pt x="3858" y="997"/>
                  </a:cubicBezTo>
                  <a:cubicBezTo>
                    <a:pt x="3858" y="997"/>
                    <a:pt x="3893" y="338"/>
                    <a:pt x="3494" y="220"/>
                  </a:cubicBezTo>
                  <a:cubicBezTo>
                    <a:pt x="3462" y="211"/>
                    <a:pt x="3432" y="206"/>
                    <a:pt x="3403" y="206"/>
                  </a:cubicBezTo>
                  <a:cubicBezTo>
                    <a:pt x="3135" y="206"/>
                    <a:pt x="2984" y="577"/>
                    <a:pt x="2934" y="725"/>
                  </a:cubicBezTo>
                  <a:cubicBezTo>
                    <a:pt x="2934" y="734"/>
                    <a:pt x="2934" y="742"/>
                    <a:pt x="2925" y="751"/>
                  </a:cubicBezTo>
                  <a:lnTo>
                    <a:pt x="2916" y="780"/>
                  </a:lnTo>
                  <a:cubicBezTo>
                    <a:pt x="2916" y="780"/>
                    <a:pt x="2902" y="100"/>
                    <a:pt x="2497" y="9"/>
                  </a:cubicBezTo>
                  <a:cubicBezTo>
                    <a:pt x="2473" y="4"/>
                    <a:pt x="2450" y="1"/>
                    <a:pt x="2428" y="1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34"/>
            <p:cNvSpPr/>
            <p:nvPr/>
          </p:nvSpPr>
          <p:spPr>
            <a:xfrm>
              <a:off x="3828977" y="1885835"/>
              <a:ext cx="28346" cy="94986"/>
            </a:xfrm>
            <a:custGeom>
              <a:rect b="b" l="l" r="r" t="t"/>
              <a:pathLst>
                <a:path extrusionOk="0" h="2024" w="604">
                  <a:moveTo>
                    <a:pt x="450" y="0"/>
                  </a:moveTo>
                  <a:cubicBezTo>
                    <a:pt x="447" y="0"/>
                    <a:pt x="445" y="1"/>
                    <a:pt x="443" y="2"/>
                  </a:cubicBezTo>
                  <a:cubicBezTo>
                    <a:pt x="443" y="2"/>
                    <a:pt x="434" y="17"/>
                    <a:pt x="434" y="32"/>
                  </a:cubicBezTo>
                  <a:cubicBezTo>
                    <a:pt x="490" y="439"/>
                    <a:pt x="454" y="856"/>
                    <a:pt x="337" y="1252"/>
                  </a:cubicBezTo>
                  <a:cubicBezTo>
                    <a:pt x="252" y="1510"/>
                    <a:pt x="140" y="1759"/>
                    <a:pt x="11" y="2000"/>
                  </a:cubicBezTo>
                  <a:cubicBezTo>
                    <a:pt x="1" y="2012"/>
                    <a:pt x="7" y="2023"/>
                    <a:pt x="14" y="2023"/>
                  </a:cubicBezTo>
                  <a:cubicBezTo>
                    <a:pt x="17" y="2023"/>
                    <a:pt x="21" y="2021"/>
                    <a:pt x="23" y="2017"/>
                  </a:cubicBezTo>
                  <a:cubicBezTo>
                    <a:pt x="167" y="1803"/>
                    <a:pt x="293" y="1580"/>
                    <a:pt x="399" y="1346"/>
                  </a:cubicBezTo>
                  <a:cubicBezTo>
                    <a:pt x="578" y="929"/>
                    <a:pt x="604" y="463"/>
                    <a:pt x="472" y="29"/>
                  </a:cubicBezTo>
                  <a:cubicBezTo>
                    <a:pt x="472" y="8"/>
                    <a:pt x="460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34"/>
            <p:cNvSpPr/>
            <p:nvPr/>
          </p:nvSpPr>
          <p:spPr>
            <a:xfrm>
              <a:off x="3869524" y="1890574"/>
              <a:ext cx="29801" cy="101134"/>
            </a:xfrm>
            <a:custGeom>
              <a:rect b="b" l="l" r="r" t="t"/>
              <a:pathLst>
                <a:path extrusionOk="0" h="2155" w="635">
                  <a:moveTo>
                    <a:pt x="488" y="1"/>
                  </a:moveTo>
                  <a:cubicBezTo>
                    <a:pt x="485" y="1"/>
                    <a:pt x="482" y="2"/>
                    <a:pt x="479" y="4"/>
                  </a:cubicBezTo>
                  <a:cubicBezTo>
                    <a:pt x="473" y="10"/>
                    <a:pt x="470" y="19"/>
                    <a:pt x="470" y="27"/>
                  </a:cubicBezTo>
                  <a:cubicBezTo>
                    <a:pt x="470" y="907"/>
                    <a:pt x="347" y="1330"/>
                    <a:pt x="1" y="2130"/>
                  </a:cubicBezTo>
                  <a:cubicBezTo>
                    <a:pt x="1" y="2147"/>
                    <a:pt x="10" y="2155"/>
                    <a:pt x="18" y="2155"/>
                  </a:cubicBezTo>
                  <a:cubicBezTo>
                    <a:pt x="21" y="2155"/>
                    <a:pt x="25" y="2154"/>
                    <a:pt x="27" y="2151"/>
                  </a:cubicBezTo>
                  <a:cubicBezTo>
                    <a:pt x="432" y="1388"/>
                    <a:pt x="635" y="925"/>
                    <a:pt x="514" y="36"/>
                  </a:cubicBezTo>
                  <a:cubicBezTo>
                    <a:pt x="514" y="13"/>
                    <a:pt x="500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34"/>
            <p:cNvSpPr/>
            <p:nvPr/>
          </p:nvSpPr>
          <p:spPr>
            <a:xfrm>
              <a:off x="3906598" y="1905545"/>
              <a:ext cx="33602" cy="99398"/>
            </a:xfrm>
            <a:custGeom>
              <a:rect b="b" l="l" r="r" t="t"/>
              <a:pathLst>
                <a:path extrusionOk="0" h="2118" w="716">
                  <a:moveTo>
                    <a:pt x="626" y="0"/>
                  </a:moveTo>
                  <a:cubicBezTo>
                    <a:pt x="621" y="0"/>
                    <a:pt x="616" y="12"/>
                    <a:pt x="613" y="37"/>
                  </a:cubicBezTo>
                  <a:cubicBezTo>
                    <a:pt x="551" y="896"/>
                    <a:pt x="440" y="1354"/>
                    <a:pt x="3" y="2096"/>
                  </a:cubicBezTo>
                  <a:cubicBezTo>
                    <a:pt x="0" y="2105"/>
                    <a:pt x="3" y="2114"/>
                    <a:pt x="12" y="2116"/>
                  </a:cubicBezTo>
                  <a:cubicBezTo>
                    <a:pt x="13" y="2117"/>
                    <a:pt x="15" y="2118"/>
                    <a:pt x="17" y="2118"/>
                  </a:cubicBezTo>
                  <a:cubicBezTo>
                    <a:pt x="21" y="2118"/>
                    <a:pt x="25" y="2116"/>
                    <a:pt x="29" y="2114"/>
                  </a:cubicBezTo>
                  <a:cubicBezTo>
                    <a:pt x="496" y="1530"/>
                    <a:pt x="716" y="788"/>
                    <a:pt x="639" y="43"/>
                  </a:cubicBezTo>
                  <a:cubicBezTo>
                    <a:pt x="638" y="15"/>
                    <a:pt x="632" y="0"/>
                    <a:pt x="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34"/>
            <p:cNvSpPr/>
            <p:nvPr/>
          </p:nvSpPr>
          <p:spPr>
            <a:xfrm>
              <a:off x="3731222" y="1924458"/>
              <a:ext cx="106296" cy="171858"/>
            </a:xfrm>
            <a:custGeom>
              <a:rect b="b" l="l" r="r" t="t"/>
              <a:pathLst>
                <a:path extrusionOk="0" h="3662" w="2265">
                  <a:moveTo>
                    <a:pt x="1548" y="0"/>
                  </a:moveTo>
                  <a:cubicBezTo>
                    <a:pt x="1367" y="0"/>
                    <a:pt x="1078" y="281"/>
                    <a:pt x="801" y="625"/>
                  </a:cubicBezTo>
                  <a:cubicBezTo>
                    <a:pt x="458" y="1059"/>
                    <a:pt x="141" y="1602"/>
                    <a:pt x="79" y="1840"/>
                  </a:cubicBezTo>
                  <a:cubicBezTo>
                    <a:pt x="0" y="2151"/>
                    <a:pt x="141" y="3465"/>
                    <a:pt x="141" y="3465"/>
                  </a:cubicBezTo>
                  <a:cubicBezTo>
                    <a:pt x="141" y="3465"/>
                    <a:pt x="814" y="3662"/>
                    <a:pt x="1401" y="3662"/>
                  </a:cubicBezTo>
                  <a:cubicBezTo>
                    <a:pt x="1813" y="3662"/>
                    <a:pt x="2183" y="3565"/>
                    <a:pt x="2247" y="3233"/>
                  </a:cubicBezTo>
                  <a:cubicBezTo>
                    <a:pt x="2256" y="3189"/>
                    <a:pt x="2262" y="3145"/>
                    <a:pt x="2265" y="3101"/>
                  </a:cubicBezTo>
                  <a:lnTo>
                    <a:pt x="2265" y="3060"/>
                  </a:lnTo>
                  <a:cubicBezTo>
                    <a:pt x="2265" y="2341"/>
                    <a:pt x="1355" y="1796"/>
                    <a:pt x="1355" y="1796"/>
                  </a:cubicBezTo>
                  <a:cubicBezTo>
                    <a:pt x="1476" y="1587"/>
                    <a:pt x="1578" y="1370"/>
                    <a:pt x="1663" y="1144"/>
                  </a:cubicBezTo>
                  <a:cubicBezTo>
                    <a:pt x="1786" y="819"/>
                    <a:pt x="1863" y="482"/>
                    <a:pt x="1792" y="247"/>
                  </a:cubicBezTo>
                  <a:cubicBezTo>
                    <a:pt x="1778" y="185"/>
                    <a:pt x="1745" y="130"/>
                    <a:pt x="1701" y="83"/>
                  </a:cubicBezTo>
                  <a:cubicBezTo>
                    <a:pt x="1681" y="56"/>
                    <a:pt x="1654" y="36"/>
                    <a:pt x="1625" y="15"/>
                  </a:cubicBezTo>
                  <a:lnTo>
                    <a:pt x="1613" y="15"/>
                  </a:lnTo>
                  <a:cubicBezTo>
                    <a:pt x="1594" y="5"/>
                    <a:pt x="1572" y="0"/>
                    <a:pt x="1548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34"/>
            <p:cNvSpPr/>
            <p:nvPr/>
          </p:nvSpPr>
          <p:spPr>
            <a:xfrm>
              <a:off x="3792043" y="1930371"/>
              <a:ext cx="50966" cy="145201"/>
            </a:xfrm>
            <a:custGeom>
              <a:rect b="b" l="l" r="r" t="t"/>
              <a:pathLst>
                <a:path extrusionOk="0" h="3094" w="1086">
                  <a:moveTo>
                    <a:pt x="432" y="1"/>
                  </a:moveTo>
                  <a:cubicBezTo>
                    <a:pt x="432" y="1"/>
                    <a:pt x="426" y="4"/>
                    <a:pt x="429" y="6"/>
                  </a:cubicBezTo>
                  <a:cubicBezTo>
                    <a:pt x="661" y="555"/>
                    <a:pt x="253" y="1156"/>
                    <a:pt x="12" y="1634"/>
                  </a:cubicBezTo>
                  <a:cubicBezTo>
                    <a:pt x="1" y="1658"/>
                    <a:pt x="9" y="1687"/>
                    <a:pt x="33" y="1699"/>
                  </a:cubicBezTo>
                  <a:cubicBezTo>
                    <a:pt x="36" y="1702"/>
                    <a:pt x="42" y="1705"/>
                    <a:pt x="48" y="1705"/>
                  </a:cubicBezTo>
                  <a:cubicBezTo>
                    <a:pt x="470" y="2001"/>
                    <a:pt x="980" y="2541"/>
                    <a:pt x="980" y="3086"/>
                  </a:cubicBezTo>
                  <a:cubicBezTo>
                    <a:pt x="982" y="3091"/>
                    <a:pt x="986" y="3093"/>
                    <a:pt x="991" y="3093"/>
                  </a:cubicBezTo>
                  <a:cubicBezTo>
                    <a:pt x="993" y="3093"/>
                    <a:pt x="996" y="3093"/>
                    <a:pt x="998" y="3092"/>
                  </a:cubicBezTo>
                  <a:cubicBezTo>
                    <a:pt x="1001" y="3092"/>
                    <a:pt x="1004" y="3089"/>
                    <a:pt x="1004" y="3086"/>
                  </a:cubicBezTo>
                  <a:cubicBezTo>
                    <a:pt x="1086" y="2500"/>
                    <a:pt x="628" y="1931"/>
                    <a:pt x="141" y="1637"/>
                  </a:cubicBezTo>
                  <a:cubicBezTo>
                    <a:pt x="397" y="1150"/>
                    <a:pt x="781" y="529"/>
                    <a:pt x="4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34"/>
            <p:cNvSpPr/>
            <p:nvPr/>
          </p:nvSpPr>
          <p:spPr>
            <a:xfrm>
              <a:off x="3411396" y="2075853"/>
              <a:ext cx="473477" cy="210012"/>
            </a:xfrm>
            <a:custGeom>
              <a:rect b="b" l="l" r="r" t="t"/>
              <a:pathLst>
                <a:path extrusionOk="0" h="4475" w="10089">
                  <a:moveTo>
                    <a:pt x="6777" y="1"/>
                  </a:moveTo>
                  <a:cubicBezTo>
                    <a:pt x="6777" y="1"/>
                    <a:pt x="5862" y="1239"/>
                    <a:pt x="5762" y="1283"/>
                  </a:cubicBezTo>
                  <a:cubicBezTo>
                    <a:pt x="5756" y="1286"/>
                    <a:pt x="5737" y="1287"/>
                    <a:pt x="5708" y="1287"/>
                  </a:cubicBezTo>
                  <a:cubicBezTo>
                    <a:pt x="5290" y="1287"/>
                    <a:pt x="2680" y="1005"/>
                    <a:pt x="1758" y="813"/>
                  </a:cubicBezTo>
                  <a:cubicBezTo>
                    <a:pt x="1640" y="789"/>
                    <a:pt x="1523" y="778"/>
                    <a:pt x="1410" y="778"/>
                  </a:cubicBezTo>
                  <a:cubicBezTo>
                    <a:pt x="581" y="778"/>
                    <a:pt x="1" y="1405"/>
                    <a:pt x="1271" y="2239"/>
                  </a:cubicBezTo>
                  <a:cubicBezTo>
                    <a:pt x="2712" y="3184"/>
                    <a:pt x="5390" y="4448"/>
                    <a:pt x="6771" y="4474"/>
                  </a:cubicBezTo>
                  <a:cubicBezTo>
                    <a:pt x="6779" y="4474"/>
                    <a:pt x="6786" y="4474"/>
                    <a:pt x="6794" y="4474"/>
                  </a:cubicBezTo>
                  <a:cubicBezTo>
                    <a:pt x="8171" y="4474"/>
                    <a:pt x="10089" y="1846"/>
                    <a:pt x="10089" y="1846"/>
                  </a:cubicBezTo>
                  <a:lnTo>
                    <a:pt x="67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34"/>
            <p:cNvSpPr/>
            <p:nvPr/>
          </p:nvSpPr>
          <p:spPr>
            <a:xfrm>
              <a:off x="3685794" y="2110300"/>
              <a:ext cx="171952" cy="107564"/>
            </a:xfrm>
            <a:custGeom>
              <a:rect b="b" l="l" r="r" t="t"/>
              <a:pathLst>
                <a:path extrusionOk="0" h="2292" w="3664">
                  <a:moveTo>
                    <a:pt x="376" y="0"/>
                  </a:moveTo>
                  <a:cubicBezTo>
                    <a:pt x="229" y="191"/>
                    <a:pt x="88" y="370"/>
                    <a:pt x="0" y="470"/>
                  </a:cubicBezTo>
                  <a:lnTo>
                    <a:pt x="3253" y="2291"/>
                  </a:lnTo>
                  <a:cubicBezTo>
                    <a:pt x="3403" y="2136"/>
                    <a:pt x="3541" y="1983"/>
                    <a:pt x="3664" y="1839"/>
                  </a:cubicBezTo>
                  <a:lnTo>
                    <a:pt x="3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34"/>
            <p:cNvSpPr/>
            <p:nvPr/>
          </p:nvSpPr>
          <p:spPr>
            <a:xfrm>
              <a:off x="3716768" y="2115931"/>
              <a:ext cx="134595" cy="76918"/>
            </a:xfrm>
            <a:custGeom>
              <a:rect b="b" l="l" r="r" t="t"/>
              <a:pathLst>
                <a:path extrusionOk="0" h="1639" w="2868">
                  <a:moveTo>
                    <a:pt x="22" y="1"/>
                  </a:moveTo>
                  <a:cubicBezTo>
                    <a:pt x="10" y="1"/>
                    <a:pt x="0" y="20"/>
                    <a:pt x="15" y="30"/>
                  </a:cubicBezTo>
                  <a:cubicBezTo>
                    <a:pt x="244" y="165"/>
                    <a:pt x="464" y="317"/>
                    <a:pt x="692" y="452"/>
                  </a:cubicBezTo>
                  <a:cubicBezTo>
                    <a:pt x="918" y="590"/>
                    <a:pt x="1168" y="728"/>
                    <a:pt x="1408" y="863"/>
                  </a:cubicBezTo>
                  <a:cubicBezTo>
                    <a:pt x="1880" y="1133"/>
                    <a:pt x="2358" y="1391"/>
                    <a:pt x="2842" y="1637"/>
                  </a:cubicBezTo>
                  <a:cubicBezTo>
                    <a:pt x="2844" y="1638"/>
                    <a:pt x="2845" y="1638"/>
                    <a:pt x="2847" y="1638"/>
                  </a:cubicBezTo>
                  <a:cubicBezTo>
                    <a:pt x="2857" y="1638"/>
                    <a:pt x="2867" y="1622"/>
                    <a:pt x="2854" y="1614"/>
                  </a:cubicBezTo>
                  <a:cubicBezTo>
                    <a:pt x="2399" y="1323"/>
                    <a:pt x="1936" y="1045"/>
                    <a:pt x="1464" y="778"/>
                  </a:cubicBezTo>
                  <a:cubicBezTo>
                    <a:pt x="1232" y="646"/>
                    <a:pt x="1003" y="508"/>
                    <a:pt x="769" y="382"/>
                  </a:cubicBezTo>
                  <a:cubicBezTo>
                    <a:pt x="534" y="256"/>
                    <a:pt x="279" y="135"/>
                    <a:pt x="29" y="3"/>
                  </a:cubicBezTo>
                  <a:cubicBezTo>
                    <a:pt x="27" y="1"/>
                    <a:pt x="24" y="1"/>
                    <a:pt x="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34"/>
            <p:cNvSpPr/>
            <p:nvPr/>
          </p:nvSpPr>
          <p:spPr>
            <a:xfrm>
              <a:off x="3426179" y="2117292"/>
              <a:ext cx="199359" cy="142104"/>
            </a:xfrm>
            <a:custGeom>
              <a:rect b="b" l="l" r="r" t="t"/>
              <a:pathLst>
                <a:path extrusionOk="0" h="3028" w="4248">
                  <a:moveTo>
                    <a:pt x="566" y="1"/>
                  </a:moveTo>
                  <a:lnTo>
                    <a:pt x="566" y="1"/>
                  </a:lnTo>
                  <a:cubicBezTo>
                    <a:pt x="100" y="215"/>
                    <a:pt x="0" y="722"/>
                    <a:pt x="962" y="1356"/>
                  </a:cubicBezTo>
                  <a:cubicBezTo>
                    <a:pt x="2001" y="2016"/>
                    <a:pt x="3103" y="2576"/>
                    <a:pt x="4247" y="3028"/>
                  </a:cubicBezTo>
                  <a:lnTo>
                    <a:pt x="566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34"/>
            <p:cNvSpPr/>
            <p:nvPr/>
          </p:nvSpPr>
          <p:spPr>
            <a:xfrm>
              <a:off x="3198616" y="2102416"/>
              <a:ext cx="376942" cy="426781"/>
            </a:xfrm>
            <a:custGeom>
              <a:rect b="b" l="l" r="r" t="t"/>
              <a:pathLst>
                <a:path extrusionOk="0" h="9094" w="8032">
                  <a:moveTo>
                    <a:pt x="4865" y="0"/>
                  </a:moveTo>
                  <a:cubicBezTo>
                    <a:pt x="4565" y="0"/>
                    <a:pt x="4252" y="97"/>
                    <a:pt x="3963" y="350"/>
                  </a:cubicBezTo>
                  <a:cubicBezTo>
                    <a:pt x="2092" y="1993"/>
                    <a:pt x="1" y="9024"/>
                    <a:pt x="30" y="9068"/>
                  </a:cubicBezTo>
                  <a:cubicBezTo>
                    <a:pt x="30" y="9075"/>
                    <a:pt x="3153" y="9094"/>
                    <a:pt x="5490" y="9094"/>
                  </a:cubicBezTo>
                  <a:cubicBezTo>
                    <a:pt x="6875" y="9094"/>
                    <a:pt x="7984" y="9087"/>
                    <a:pt x="8002" y="9068"/>
                  </a:cubicBezTo>
                  <a:cubicBezTo>
                    <a:pt x="8032" y="9044"/>
                    <a:pt x="7128" y="2488"/>
                    <a:pt x="6213" y="723"/>
                  </a:cubicBezTo>
                  <a:cubicBezTo>
                    <a:pt x="6055" y="420"/>
                    <a:pt x="5489" y="0"/>
                    <a:pt x="4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34"/>
            <p:cNvSpPr/>
            <p:nvPr/>
          </p:nvSpPr>
          <p:spPr>
            <a:xfrm>
              <a:off x="3213211" y="2418769"/>
              <a:ext cx="355448" cy="63778"/>
            </a:xfrm>
            <a:custGeom>
              <a:rect b="b" l="l" r="r" t="t"/>
              <a:pathLst>
                <a:path extrusionOk="0" h="1359" w="7574">
                  <a:moveTo>
                    <a:pt x="449" y="1"/>
                  </a:moveTo>
                  <a:cubicBezTo>
                    <a:pt x="379" y="209"/>
                    <a:pt x="311" y="405"/>
                    <a:pt x="247" y="596"/>
                  </a:cubicBezTo>
                  <a:lnTo>
                    <a:pt x="7457" y="596"/>
                  </a:lnTo>
                  <a:cubicBezTo>
                    <a:pt x="7427" y="408"/>
                    <a:pt x="7398" y="209"/>
                    <a:pt x="7363" y="1"/>
                  </a:cubicBezTo>
                  <a:close/>
                  <a:moveTo>
                    <a:pt x="94" y="1059"/>
                  </a:moveTo>
                  <a:cubicBezTo>
                    <a:pt x="62" y="1165"/>
                    <a:pt x="30" y="1265"/>
                    <a:pt x="0" y="1359"/>
                  </a:cubicBezTo>
                  <a:lnTo>
                    <a:pt x="7574" y="1359"/>
                  </a:lnTo>
                  <a:cubicBezTo>
                    <a:pt x="7559" y="1265"/>
                    <a:pt x="7545" y="1165"/>
                    <a:pt x="7530" y="10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34"/>
            <p:cNvSpPr/>
            <p:nvPr/>
          </p:nvSpPr>
          <p:spPr>
            <a:xfrm>
              <a:off x="2964343" y="2111379"/>
              <a:ext cx="456723" cy="272663"/>
            </a:xfrm>
            <a:custGeom>
              <a:rect b="b" l="l" r="r" t="t"/>
              <a:pathLst>
                <a:path extrusionOk="0" h="5810" w="9732">
                  <a:moveTo>
                    <a:pt x="9234" y="1"/>
                  </a:moveTo>
                  <a:cubicBezTo>
                    <a:pt x="9091" y="1"/>
                    <a:pt x="8909" y="49"/>
                    <a:pt x="8683" y="162"/>
                  </a:cubicBezTo>
                  <a:cubicBezTo>
                    <a:pt x="7198" y="895"/>
                    <a:pt x="4934" y="2456"/>
                    <a:pt x="4623" y="2532"/>
                  </a:cubicBezTo>
                  <a:cubicBezTo>
                    <a:pt x="4611" y="2535"/>
                    <a:pt x="4597" y="2537"/>
                    <a:pt x="4581" y="2537"/>
                  </a:cubicBezTo>
                  <a:cubicBezTo>
                    <a:pt x="4177" y="2537"/>
                    <a:pt x="2469" y="1594"/>
                    <a:pt x="1842" y="1233"/>
                  </a:cubicBezTo>
                  <a:cubicBezTo>
                    <a:pt x="1840" y="1231"/>
                    <a:pt x="1837" y="1231"/>
                    <a:pt x="1834" y="1231"/>
                  </a:cubicBezTo>
                  <a:cubicBezTo>
                    <a:pt x="1632" y="1231"/>
                    <a:pt x="0" y="4042"/>
                    <a:pt x="179" y="4181"/>
                  </a:cubicBezTo>
                  <a:cubicBezTo>
                    <a:pt x="1433" y="5154"/>
                    <a:pt x="3426" y="5809"/>
                    <a:pt x="4661" y="5809"/>
                  </a:cubicBezTo>
                  <a:cubicBezTo>
                    <a:pt x="4923" y="5809"/>
                    <a:pt x="5150" y="5780"/>
                    <a:pt x="5330" y="5718"/>
                  </a:cubicBezTo>
                  <a:cubicBezTo>
                    <a:pt x="6392" y="5354"/>
                    <a:pt x="8967" y="1934"/>
                    <a:pt x="9504" y="898"/>
                  </a:cubicBezTo>
                  <a:cubicBezTo>
                    <a:pt x="9732" y="458"/>
                    <a:pt x="9672" y="1"/>
                    <a:pt x="9234" y="1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34"/>
            <p:cNvSpPr/>
            <p:nvPr/>
          </p:nvSpPr>
          <p:spPr>
            <a:xfrm>
              <a:off x="2820879" y="2067500"/>
              <a:ext cx="274259" cy="253844"/>
            </a:xfrm>
            <a:custGeom>
              <a:rect b="b" l="l" r="r" t="t"/>
              <a:pathLst>
                <a:path extrusionOk="0" h="5409" w="5844">
                  <a:moveTo>
                    <a:pt x="2379" y="1"/>
                  </a:moveTo>
                  <a:cubicBezTo>
                    <a:pt x="2352" y="1"/>
                    <a:pt x="2324" y="5"/>
                    <a:pt x="2298" y="15"/>
                  </a:cubicBezTo>
                  <a:cubicBezTo>
                    <a:pt x="1981" y="123"/>
                    <a:pt x="2201" y="563"/>
                    <a:pt x="2251" y="654"/>
                  </a:cubicBezTo>
                  <a:cubicBezTo>
                    <a:pt x="2193" y="576"/>
                    <a:pt x="1962" y="281"/>
                    <a:pt x="1731" y="281"/>
                  </a:cubicBezTo>
                  <a:cubicBezTo>
                    <a:pt x="1668" y="281"/>
                    <a:pt x="1606" y="302"/>
                    <a:pt x="1547" y="355"/>
                  </a:cubicBezTo>
                  <a:cubicBezTo>
                    <a:pt x="1233" y="631"/>
                    <a:pt x="1558" y="1232"/>
                    <a:pt x="1558" y="1232"/>
                  </a:cubicBezTo>
                  <a:lnTo>
                    <a:pt x="1535" y="1211"/>
                  </a:lnTo>
                  <a:cubicBezTo>
                    <a:pt x="1529" y="1206"/>
                    <a:pt x="1514" y="1200"/>
                    <a:pt x="1514" y="1191"/>
                  </a:cubicBezTo>
                  <a:cubicBezTo>
                    <a:pt x="1423" y="1111"/>
                    <a:pt x="1206" y="934"/>
                    <a:pt x="1003" y="934"/>
                  </a:cubicBezTo>
                  <a:cubicBezTo>
                    <a:pt x="924" y="934"/>
                    <a:pt x="847" y="961"/>
                    <a:pt x="781" y="1030"/>
                  </a:cubicBezTo>
                  <a:cubicBezTo>
                    <a:pt x="491" y="1326"/>
                    <a:pt x="843" y="1886"/>
                    <a:pt x="843" y="1886"/>
                  </a:cubicBezTo>
                  <a:cubicBezTo>
                    <a:pt x="843" y="1886"/>
                    <a:pt x="698" y="1744"/>
                    <a:pt x="525" y="1744"/>
                  </a:cubicBezTo>
                  <a:cubicBezTo>
                    <a:pt x="439" y="1744"/>
                    <a:pt x="345" y="1780"/>
                    <a:pt x="259" y="1886"/>
                  </a:cubicBezTo>
                  <a:cubicBezTo>
                    <a:pt x="1" y="2206"/>
                    <a:pt x="1010" y="3376"/>
                    <a:pt x="1397" y="3746"/>
                  </a:cubicBezTo>
                  <a:cubicBezTo>
                    <a:pt x="2045" y="4329"/>
                    <a:pt x="2755" y="4840"/>
                    <a:pt x="3515" y="5265"/>
                  </a:cubicBezTo>
                  <a:cubicBezTo>
                    <a:pt x="3612" y="5318"/>
                    <a:pt x="3711" y="5368"/>
                    <a:pt x="3814" y="5409"/>
                  </a:cubicBezTo>
                  <a:lnTo>
                    <a:pt x="4679" y="4353"/>
                  </a:lnTo>
                  <a:lnTo>
                    <a:pt x="4706" y="4321"/>
                  </a:lnTo>
                  <a:lnTo>
                    <a:pt x="5844" y="2927"/>
                  </a:lnTo>
                  <a:lnTo>
                    <a:pt x="4691" y="2080"/>
                  </a:lnTo>
                  <a:lnTo>
                    <a:pt x="3958" y="1540"/>
                  </a:lnTo>
                  <a:cubicBezTo>
                    <a:pt x="3785" y="1414"/>
                    <a:pt x="3667" y="1323"/>
                    <a:pt x="3644" y="1305"/>
                  </a:cubicBezTo>
                  <a:cubicBezTo>
                    <a:pt x="3221" y="949"/>
                    <a:pt x="2778" y="1"/>
                    <a:pt x="2379" y="1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34"/>
            <p:cNvSpPr/>
            <p:nvPr/>
          </p:nvSpPr>
          <p:spPr>
            <a:xfrm>
              <a:off x="2925767" y="2098333"/>
              <a:ext cx="64904" cy="73070"/>
            </a:xfrm>
            <a:custGeom>
              <a:rect b="b" l="l" r="r" t="t"/>
              <a:pathLst>
                <a:path extrusionOk="0" h="1557" w="1383">
                  <a:moveTo>
                    <a:pt x="13" y="0"/>
                  </a:moveTo>
                  <a:cubicBezTo>
                    <a:pt x="1" y="0"/>
                    <a:pt x="1" y="12"/>
                    <a:pt x="1" y="38"/>
                  </a:cubicBezTo>
                  <a:cubicBezTo>
                    <a:pt x="98" y="481"/>
                    <a:pt x="347" y="874"/>
                    <a:pt x="708" y="1150"/>
                  </a:cubicBezTo>
                  <a:cubicBezTo>
                    <a:pt x="913" y="1302"/>
                    <a:pt x="1130" y="1437"/>
                    <a:pt x="1359" y="1555"/>
                  </a:cubicBezTo>
                  <a:cubicBezTo>
                    <a:pt x="1361" y="1556"/>
                    <a:pt x="1363" y="1557"/>
                    <a:pt x="1365" y="1557"/>
                  </a:cubicBezTo>
                  <a:cubicBezTo>
                    <a:pt x="1377" y="1557"/>
                    <a:pt x="1383" y="1538"/>
                    <a:pt x="1368" y="1528"/>
                  </a:cubicBezTo>
                  <a:cubicBezTo>
                    <a:pt x="1136" y="1385"/>
                    <a:pt x="919" y="1220"/>
                    <a:pt x="717" y="1041"/>
                  </a:cubicBezTo>
                  <a:cubicBezTo>
                    <a:pt x="420" y="754"/>
                    <a:pt x="189" y="405"/>
                    <a:pt x="33" y="24"/>
                  </a:cubicBezTo>
                  <a:cubicBezTo>
                    <a:pt x="27" y="9"/>
                    <a:pt x="21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34"/>
            <p:cNvSpPr/>
            <p:nvPr/>
          </p:nvSpPr>
          <p:spPr>
            <a:xfrm>
              <a:off x="2890147" y="2123487"/>
              <a:ext cx="70630" cy="77341"/>
            </a:xfrm>
            <a:custGeom>
              <a:rect b="b" l="l" r="r" t="t"/>
              <a:pathLst>
                <a:path extrusionOk="0" h="1648" w="1505">
                  <a:moveTo>
                    <a:pt x="24" y="1"/>
                  </a:moveTo>
                  <a:cubicBezTo>
                    <a:pt x="11" y="1"/>
                    <a:pt x="1" y="23"/>
                    <a:pt x="12" y="45"/>
                  </a:cubicBezTo>
                  <a:cubicBezTo>
                    <a:pt x="346" y="872"/>
                    <a:pt x="748" y="1177"/>
                    <a:pt x="1476" y="1646"/>
                  </a:cubicBezTo>
                  <a:cubicBezTo>
                    <a:pt x="1477" y="1647"/>
                    <a:pt x="1479" y="1648"/>
                    <a:pt x="1481" y="1648"/>
                  </a:cubicBezTo>
                  <a:cubicBezTo>
                    <a:pt x="1492" y="1648"/>
                    <a:pt x="1504" y="1633"/>
                    <a:pt x="1481" y="1623"/>
                  </a:cubicBezTo>
                  <a:cubicBezTo>
                    <a:pt x="789" y="1089"/>
                    <a:pt x="478" y="784"/>
                    <a:pt x="47" y="16"/>
                  </a:cubicBezTo>
                  <a:cubicBezTo>
                    <a:pt x="41" y="10"/>
                    <a:pt x="35" y="4"/>
                    <a:pt x="27" y="1"/>
                  </a:cubicBezTo>
                  <a:cubicBezTo>
                    <a:pt x="26" y="1"/>
                    <a:pt x="25" y="1"/>
                    <a:pt x="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34"/>
            <p:cNvSpPr/>
            <p:nvPr/>
          </p:nvSpPr>
          <p:spPr>
            <a:xfrm>
              <a:off x="2860065" y="2157558"/>
              <a:ext cx="74290" cy="73023"/>
            </a:xfrm>
            <a:custGeom>
              <a:rect b="b" l="l" r="r" t="t"/>
              <a:pathLst>
                <a:path extrusionOk="0" h="1556" w="1583">
                  <a:moveTo>
                    <a:pt x="8" y="0"/>
                  </a:moveTo>
                  <a:cubicBezTo>
                    <a:pt x="1" y="0"/>
                    <a:pt x="0" y="16"/>
                    <a:pt x="11" y="43"/>
                  </a:cubicBezTo>
                  <a:cubicBezTo>
                    <a:pt x="310" y="730"/>
                    <a:pt x="864" y="1272"/>
                    <a:pt x="1559" y="1554"/>
                  </a:cubicBezTo>
                  <a:cubicBezTo>
                    <a:pt x="1561" y="1555"/>
                    <a:pt x="1563" y="1555"/>
                    <a:pt x="1565" y="1555"/>
                  </a:cubicBezTo>
                  <a:cubicBezTo>
                    <a:pt x="1570" y="1555"/>
                    <a:pt x="1578" y="1552"/>
                    <a:pt x="1580" y="1545"/>
                  </a:cubicBezTo>
                  <a:cubicBezTo>
                    <a:pt x="1583" y="1539"/>
                    <a:pt x="1580" y="1528"/>
                    <a:pt x="1571" y="1525"/>
                  </a:cubicBezTo>
                  <a:cubicBezTo>
                    <a:pt x="829" y="1093"/>
                    <a:pt x="506" y="744"/>
                    <a:pt x="34" y="29"/>
                  </a:cubicBezTo>
                  <a:cubicBezTo>
                    <a:pt x="23" y="9"/>
                    <a:pt x="14" y="0"/>
                    <a:pt x="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34"/>
            <p:cNvSpPr/>
            <p:nvPr/>
          </p:nvSpPr>
          <p:spPr>
            <a:xfrm>
              <a:off x="2980017" y="2108235"/>
              <a:ext cx="141541" cy="156981"/>
            </a:xfrm>
            <a:custGeom>
              <a:rect b="b" l="l" r="r" t="t"/>
              <a:pathLst>
                <a:path extrusionOk="0" h="3345" w="3016">
                  <a:moveTo>
                    <a:pt x="263" y="0"/>
                  </a:moveTo>
                  <a:cubicBezTo>
                    <a:pt x="161" y="0"/>
                    <a:pt x="87" y="24"/>
                    <a:pt x="50" y="79"/>
                  </a:cubicBezTo>
                  <a:cubicBezTo>
                    <a:pt x="36" y="109"/>
                    <a:pt x="21" y="141"/>
                    <a:pt x="15" y="176"/>
                  </a:cubicBezTo>
                  <a:cubicBezTo>
                    <a:pt x="1" y="238"/>
                    <a:pt x="1" y="302"/>
                    <a:pt x="15" y="367"/>
                  </a:cubicBezTo>
                  <a:cubicBezTo>
                    <a:pt x="71" y="599"/>
                    <a:pt x="306" y="863"/>
                    <a:pt x="570" y="1086"/>
                  </a:cubicBezTo>
                  <a:cubicBezTo>
                    <a:pt x="751" y="1241"/>
                    <a:pt x="945" y="1376"/>
                    <a:pt x="1153" y="1496"/>
                  </a:cubicBezTo>
                  <a:cubicBezTo>
                    <a:pt x="1153" y="1496"/>
                    <a:pt x="631" y="2411"/>
                    <a:pt x="977" y="3045"/>
                  </a:cubicBezTo>
                  <a:cubicBezTo>
                    <a:pt x="983" y="3057"/>
                    <a:pt x="989" y="3068"/>
                    <a:pt x="995" y="3077"/>
                  </a:cubicBezTo>
                  <a:cubicBezTo>
                    <a:pt x="1018" y="3115"/>
                    <a:pt x="1045" y="3153"/>
                    <a:pt x="1074" y="3186"/>
                  </a:cubicBezTo>
                  <a:cubicBezTo>
                    <a:pt x="1169" y="3298"/>
                    <a:pt x="1291" y="3345"/>
                    <a:pt x="1429" y="3345"/>
                  </a:cubicBezTo>
                  <a:cubicBezTo>
                    <a:pt x="2062" y="3345"/>
                    <a:pt x="3016" y="2367"/>
                    <a:pt x="3016" y="2367"/>
                  </a:cubicBezTo>
                  <a:cubicBezTo>
                    <a:pt x="3016" y="2367"/>
                    <a:pt x="2497" y="1153"/>
                    <a:pt x="2280" y="921"/>
                  </a:cubicBezTo>
                  <a:cubicBezTo>
                    <a:pt x="2107" y="739"/>
                    <a:pt x="1567" y="426"/>
                    <a:pt x="1057" y="214"/>
                  </a:cubicBezTo>
                  <a:cubicBezTo>
                    <a:pt x="752" y="89"/>
                    <a:pt x="458" y="0"/>
                    <a:pt x="263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34"/>
            <p:cNvSpPr/>
            <p:nvPr/>
          </p:nvSpPr>
          <p:spPr>
            <a:xfrm>
              <a:off x="2978234" y="2118841"/>
              <a:ext cx="58428" cy="139898"/>
            </a:xfrm>
            <a:custGeom>
              <a:rect b="b" l="l" r="r" t="t"/>
              <a:pathLst>
                <a:path extrusionOk="0" h="2981" w="1245">
                  <a:moveTo>
                    <a:pt x="53" y="1"/>
                  </a:moveTo>
                  <a:cubicBezTo>
                    <a:pt x="51" y="1"/>
                    <a:pt x="49" y="2"/>
                    <a:pt x="47" y="3"/>
                  </a:cubicBezTo>
                  <a:cubicBezTo>
                    <a:pt x="0" y="640"/>
                    <a:pt x="640" y="986"/>
                    <a:pt x="1100" y="1291"/>
                  </a:cubicBezTo>
                  <a:cubicBezTo>
                    <a:pt x="822" y="1784"/>
                    <a:pt x="699" y="2505"/>
                    <a:pt x="1053" y="2977"/>
                  </a:cubicBezTo>
                  <a:cubicBezTo>
                    <a:pt x="1056" y="2980"/>
                    <a:pt x="1065" y="2980"/>
                    <a:pt x="1068" y="2980"/>
                  </a:cubicBezTo>
                  <a:cubicBezTo>
                    <a:pt x="1074" y="2977"/>
                    <a:pt x="1077" y="2969"/>
                    <a:pt x="1074" y="2963"/>
                  </a:cubicBezTo>
                  <a:cubicBezTo>
                    <a:pt x="807" y="2488"/>
                    <a:pt x="992" y="1769"/>
                    <a:pt x="1215" y="1302"/>
                  </a:cubicBezTo>
                  <a:cubicBezTo>
                    <a:pt x="1221" y="1300"/>
                    <a:pt x="1224" y="1297"/>
                    <a:pt x="1229" y="1291"/>
                  </a:cubicBezTo>
                  <a:cubicBezTo>
                    <a:pt x="1244" y="1267"/>
                    <a:pt x="1238" y="1238"/>
                    <a:pt x="1215" y="1223"/>
                  </a:cubicBezTo>
                  <a:cubicBezTo>
                    <a:pt x="772" y="921"/>
                    <a:pt x="121" y="596"/>
                    <a:pt x="56" y="3"/>
                  </a:cubicBezTo>
                  <a:cubicBezTo>
                    <a:pt x="56" y="2"/>
                    <a:pt x="55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34"/>
            <p:cNvSpPr/>
            <p:nvPr/>
          </p:nvSpPr>
          <p:spPr>
            <a:xfrm>
              <a:off x="3057123" y="2109596"/>
              <a:ext cx="372765" cy="281298"/>
            </a:xfrm>
            <a:custGeom>
              <a:rect b="b" l="l" r="r" t="t"/>
              <a:pathLst>
                <a:path extrusionOk="0" h="5994" w="7943">
                  <a:moveTo>
                    <a:pt x="7256" y="1"/>
                  </a:moveTo>
                  <a:cubicBezTo>
                    <a:pt x="7038" y="1"/>
                    <a:pt x="6774" y="84"/>
                    <a:pt x="6535" y="232"/>
                  </a:cubicBezTo>
                  <a:cubicBezTo>
                    <a:pt x="5823" y="672"/>
                    <a:pt x="2793" y="2397"/>
                    <a:pt x="2664" y="2412"/>
                  </a:cubicBezTo>
                  <a:cubicBezTo>
                    <a:pt x="2661" y="2412"/>
                    <a:pt x="2658" y="2412"/>
                    <a:pt x="2655" y="2412"/>
                  </a:cubicBezTo>
                  <a:cubicBezTo>
                    <a:pt x="2492" y="2412"/>
                    <a:pt x="1376" y="2033"/>
                    <a:pt x="1376" y="2033"/>
                  </a:cubicBezTo>
                  <a:lnTo>
                    <a:pt x="0" y="5574"/>
                  </a:lnTo>
                  <a:cubicBezTo>
                    <a:pt x="0" y="5574"/>
                    <a:pt x="1539" y="5994"/>
                    <a:pt x="2700" y="5994"/>
                  </a:cubicBezTo>
                  <a:cubicBezTo>
                    <a:pt x="2952" y="5994"/>
                    <a:pt x="3186" y="5974"/>
                    <a:pt x="3382" y="5926"/>
                  </a:cubicBezTo>
                  <a:cubicBezTo>
                    <a:pt x="4485" y="5656"/>
                    <a:pt x="6820" y="2321"/>
                    <a:pt x="7495" y="1121"/>
                  </a:cubicBezTo>
                  <a:cubicBezTo>
                    <a:pt x="7942" y="325"/>
                    <a:pt x="7686" y="1"/>
                    <a:pt x="72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34"/>
            <p:cNvSpPr/>
            <p:nvPr/>
          </p:nvSpPr>
          <p:spPr>
            <a:xfrm>
              <a:off x="3096497" y="2216549"/>
              <a:ext cx="88932" cy="168948"/>
            </a:xfrm>
            <a:custGeom>
              <a:rect b="b" l="l" r="r" t="t"/>
              <a:pathLst>
                <a:path extrusionOk="0" h="3600" w="1895">
                  <a:moveTo>
                    <a:pt x="1294" y="1"/>
                  </a:moveTo>
                  <a:lnTo>
                    <a:pt x="0" y="3491"/>
                  </a:lnTo>
                  <a:cubicBezTo>
                    <a:pt x="182" y="3529"/>
                    <a:pt x="384" y="3565"/>
                    <a:pt x="593" y="3600"/>
                  </a:cubicBezTo>
                  <a:lnTo>
                    <a:pt x="1895" y="103"/>
                  </a:lnTo>
                  <a:lnTo>
                    <a:pt x="1895" y="103"/>
                  </a:lnTo>
                  <a:cubicBezTo>
                    <a:pt x="1871" y="115"/>
                    <a:pt x="1845" y="124"/>
                    <a:pt x="1819" y="130"/>
                  </a:cubicBezTo>
                  <a:cubicBezTo>
                    <a:pt x="1640" y="103"/>
                    <a:pt x="1464" y="59"/>
                    <a:pt x="12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34"/>
            <p:cNvSpPr/>
            <p:nvPr/>
          </p:nvSpPr>
          <p:spPr>
            <a:xfrm>
              <a:off x="3099923" y="2228563"/>
              <a:ext cx="54955" cy="144028"/>
            </a:xfrm>
            <a:custGeom>
              <a:rect b="b" l="l" r="r" t="t"/>
              <a:pathLst>
                <a:path extrusionOk="0" h="3069" w="1171">
                  <a:moveTo>
                    <a:pt x="1152" y="0"/>
                  </a:moveTo>
                  <a:cubicBezTo>
                    <a:pt x="1148" y="0"/>
                    <a:pt x="1143" y="3"/>
                    <a:pt x="1141" y="9"/>
                  </a:cubicBezTo>
                  <a:cubicBezTo>
                    <a:pt x="1042" y="258"/>
                    <a:pt x="927" y="496"/>
                    <a:pt x="828" y="745"/>
                  </a:cubicBezTo>
                  <a:cubicBezTo>
                    <a:pt x="728" y="994"/>
                    <a:pt x="634" y="1258"/>
                    <a:pt x="534" y="1516"/>
                  </a:cubicBezTo>
                  <a:cubicBezTo>
                    <a:pt x="347" y="2024"/>
                    <a:pt x="168" y="2534"/>
                    <a:pt x="0" y="3053"/>
                  </a:cubicBezTo>
                  <a:cubicBezTo>
                    <a:pt x="0" y="3062"/>
                    <a:pt x="6" y="3068"/>
                    <a:pt x="12" y="3068"/>
                  </a:cubicBezTo>
                  <a:cubicBezTo>
                    <a:pt x="15" y="3068"/>
                    <a:pt x="21" y="3065"/>
                    <a:pt x="24" y="3062"/>
                  </a:cubicBezTo>
                  <a:cubicBezTo>
                    <a:pt x="241" y="2566"/>
                    <a:pt x="443" y="2065"/>
                    <a:pt x="631" y="1557"/>
                  </a:cubicBezTo>
                  <a:cubicBezTo>
                    <a:pt x="725" y="1308"/>
                    <a:pt x="822" y="1059"/>
                    <a:pt x="910" y="807"/>
                  </a:cubicBezTo>
                  <a:cubicBezTo>
                    <a:pt x="1001" y="554"/>
                    <a:pt x="1074" y="282"/>
                    <a:pt x="1171" y="20"/>
                  </a:cubicBezTo>
                  <a:cubicBezTo>
                    <a:pt x="1171" y="9"/>
                    <a:pt x="1161" y="0"/>
                    <a:pt x="1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34"/>
            <p:cNvSpPr/>
            <p:nvPr/>
          </p:nvSpPr>
          <p:spPr>
            <a:xfrm>
              <a:off x="3255589" y="2208383"/>
              <a:ext cx="126664" cy="154775"/>
            </a:xfrm>
            <a:custGeom>
              <a:rect b="b" l="l" r="r" t="t"/>
              <a:pathLst>
                <a:path extrusionOk="0" h="3298" w="2699">
                  <a:moveTo>
                    <a:pt x="2678" y="0"/>
                  </a:moveTo>
                  <a:cubicBezTo>
                    <a:pt x="2675" y="0"/>
                    <a:pt x="2672" y="2"/>
                    <a:pt x="2670" y="5"/>
                  </a:cubicBezTo>
                  <a:cubicBezTo>
                    <a:pt x="2233" y="556"/>
                    <a:pt x="1805" y="1110"/>
                    <a:pt x="1368" y="1659"/>
                  </a:cubicBezTo>
                  <a:cubicBezTo>
                    <a:pt x="931" y="2207"/>
                    <a:pt x="456" y="2732"/>
                    <a:pt x="7" y="3275"/>
                  </a:cubicBezTo>
                  <a:cubicBezTo>
                    <a:pt x="1" y="3281"/>
                    <a:pt x="1" y="3290"/>
                    <a:pt x="7" y="3293"/>
                  </a:cubicBezTo>
                  <a:cubicBezTo>
                    <a:pt x="8" y="3296"/>
                    <a:pt x="12" y="3297"/>
                    <a:pt x="16" y="3297"/>
                  </a:cubicBezTo>
                  <a:cubicBezTo>
                    <a:pt x="19" y="3297"/>
                    <a:pt x="23" y="3296"/>
                    <a:pt x="24" y="3293"/>
                  </a:cubicBezTo>
                  <a:cubicBezTo>
                    <a:pt x="538" y="2800"/>
                    <a:pt x="1016" y="2275"/>
                    <a:pt x="1459" y="1721"/>
                  </a:cubicBezTo>
                  <a:cubicBezTo>
                    <a:pt x="1702" y="1433"/>
                    <a:pt x="1931" y="1134"/>
                    <a:pt x="2151" y="829"/>
                  </a:cubicBezTo>
                  <a:cubicBezTo>
                    <a:pt x="2224" y="764"/>
                    <a:pt x="2301" y="700"/>
                    <a:pt x="2371" y="632"/>
                  </a:cubicBezTo>
                  <a:lnTo>
                    <a:pt x="2608" y="398"/>
                  </a:lnTo>
                  <a:lnTo>
                    <a:pt x="2608" y="398"/>
                  </a:lnTo>
                  <a:cubicBezTo>
                    <a:pt x="2520" y="471"/>
                    <a:pt x="2438" y="541"/>
                    <a:pt x="2353" y="618"/>
                  </a:cubicBezTo>
                  <a:cubicBezTo>
                    <a:pt x="2309" y="653"/>
                    <a:pt x="2271" y="694"/>
                    <a:pt x="2230" y="732"/>
                  </a:cubicBezTo>
                  <a:cubicBezTo>
                    <a:pt x="2391" y="503"/>
                    <a:pt x="2556" y="269"/>
                    <a:pt x="2696" y="28"/>
                  </a:cubicBezTo>
                  <a:cubicBezTo>
                    <a:pt x="2699" y="13"/>
                    <a:pt x="2688" y="0"/>
                    <a:pt x="26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34"/>
            <p:cNvSpPr/>
            <p:nvPr/>
          </p:nvSpPr>
          <p:spPr>
            <a:xfrm>
              <a:off x="3410457" y="2008978"/>
              <a:ext cx="75886" cy="142339"/>
            </a:xfrm>
            <a:custGeom>
              <a:rect b="b" l="l" r="r" t="t"/>
              <a:pathLst>
                <a:path extrusionOk="0" h="3033" w="1617">
                  <a:moveTo>
                    <a:pt x="168" y="0"/>
                  </a:moveTo>
                  <a:cubicBezTo>
                    <a:pt x="168" y="0"/>
                    <a:pt x="1" y="2104"/>
                    <a:pt x="18" y="2156"/>
                  </a:cubicBezTo>
                  <a:cubicBezTo>
                    <a:pt x="53" y="2276"/>
                    <a:pt x="637" y="3032"/>
                    <a:pt x="1201" y="3032"/>
                  </a:cubicBezTo>
                  <a:cubicBezTo>
                    <a:pt x="1216" y="3032"/>
                    <a:pt x="1232" y="3032"/>
                    <a:pt x="1247" y="3030"/>
                  </a:cubicBezTo>
                  <a:cubicBezTo>
                    <a:pt x="1435" y="3013"/>
                    <a:pt x="1397" y="1995"/>
                    <a:pt x="1397" y="1995"/>
                  </a:cubicBezTo>
                  <a:lnTo>
                    <a:pt x="1412" y="1919"/>
                  </a:lnTo>
                  <a:lnTo>
                    <a:pt x="1617" y="854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34"/>
            <p:cNvSpPr/>
            <p:nvPr/>
          </p:nvSpPr>
          <p:spPr>
            <a:xfrm>
              <a:off x="3413367" y="2008978"/>
              <a:ext cx="72742" cy="112257"/>
            </a:xfrm>
            <a:custGeom>
              <a:rect b="b" l="l" r="r" t="t"/>
              <a:pathLst>
                <a:path extrusionOk="0" h="2392" w="1550">
                  <a:moveTo>
                    <a:pt x="100" y="0"/>
                  </a:moveTo>
                  <a:cubicBezTo>
                    <a:pt x="100" y="0"/>
                    <a:pt x="44" y="719"/>
                    <a:pt x="0" y="1326"/>
                  </a:cubicBezTo>
                  <a:cubicBezTo>
                    <a:pt x="212" y="1901"/>
                    <a:pt x="722" y="2312"/>
                    <a:pt x="1329" y="2391"/>
                  </a:cubicBezTo>
                  <a:lnTo>
                    <a:pt x="1329" y="1995"/>
                  </a:lnTo>
                  <a:lnTo>
                    <a:pt x="1347" y="1919"/>
                  </a:lnTo>
                  <a:lnTo>
                    <a:pt x="1549" y="857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34"/>
            <p:cNvSpPr/>
            <p:nvPr/>
          </p:nvSpPr>
          <p:spPr>
            <a:xfrm>
              <a:off x="3338185" y="1846695"/>
              <a:ext cx="249198" cy="252859"/>
            </a:xfrm>
            <a:custGeom>
              <a:rect b="b" l="l" r="r" t="t"/>
              <a:pathLst>
                <a:path extrusionOk="0" h="5388" w="5310">
                  <a:moveTo>
                    <a:pt x="2507" y="0"/>
                  </a:moveTo>
                  <a:cubicBezTo>
                    <a:pt x="2285" y="0"/>
                    <a:pt x="2067" y="37"/>
                    <a:pt x="1863" y="100"/>
                  </a:cubicBezTo>
                  <a:cubicBezTo>
                    <a:pt x="869" y="405"/>
                    <a:pt x="1" y="1376"/>
                    <a:pt x="796" y="3555"/>
                  </a:cubicBezTo>
                  <a:cubicBezTo>
                    <a:pt x="1356" y="5097"/>
                    <a:pt x="2277" y="5388"/>
                    <a:pt x="2924" y="5388"/>
                  </a:cubicBezTo>
                  <a:cubicBezTo>
                    <a:pt x="3192" y="5388"/>
                    <a:pt x="3412" y="5338"/>
                    <a:pt x="3541" y="5306"/>
                  </a:cubicBezTo>
                  <a:cubicBezTo>
                    <a:pt x="4025" y="5186"/>
                    <a:pt x="5310" y="4594"/>
                    <a:pt x="4744" y="2347"/>
                  </a:cubicBezTo>
                  <a:cubicBezTo>
                    <a:pt x="4298" y="558"/>
                    <a:pt x="3369" y="0"/>
                    <a:pt x="2507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34"/>
            <p:cNvSpPr/>
            <p:nvPr/>
          </p:nvSpPr>
          <p:spPr>
            <a:xfrm>
              <a:off x="3511638" y="1940930"/>
              <a:ext cx="20978" cy="10372"/>
            </a:xfrm>
            <a:custGeom>
              <a:rect b="b" l="l" r="r" t="t"/>
              <a:pathLst>
                <a:path extrusionOk="0" h="221" w="447">
                  <a:moveTo>
                    <a:pt x="184" y="0"/>
                  </a:moveTo>
                  <a:cubicBezTo>
                    <a:pt x="118" y="0"/>
                    <a:pt x="57" y="31"/>
                    <a:pt x="18" y="84"/>
                  </a:cubicBezTo>
                  <a:cubicBezTo>
                    <a:pt x="1" y="116"/>
                    <a:pt x="9" y="157"/>
                    <a:pt x="36" y="183"/>
                  </a:cubicBezTo>
                  <a:cubicBezTo>
                    <a:pt x="77" y="208"/>
                    <a:pt x="123" y="220"/>
                    <a:pt x="169" y="220"/>
                  </a:cubicBezTo>
                  <a:cubicBezTo>
                    <a:pt x="179" y="220"/>
                    <a:pt x="188" y="219"/>
                    <a:pt x="197" y="219"/>
                  </a:cubicBezTo>
                  <a:cubicBezTo>
                    <a:pt x="225" y="220"/>
                    <a:pt x="252" y="221"/>
                    <a:pt x="279" y="221"/>
                  </a:cubicBezTo>
                  <a:cubicBezTo>
                    <a:pt x="306" y="221"/>
                    <a:pt x="334" y="220"/>
                    <a:pt x="361" y="219"/>
                  </a:cubicBezTo>
                  <a:cubicBezTo>
                    <a:pt x="379" y="216"/>
                    <a:pt x="394" y="210"/>
                    <a:pt x="408" y="195"/>
                  </a:cubicBezTo>
                  <a:cubicBezTo>
                    <a:pt x="444" y="163"/>
                    <a:pt x="446" y="107"/>
                    <a:pt x="411" y="72"/>
                  </a:cubicBezTo>
                  <a:cubicBezTo>
                    <a:pt x="358" y="27"/>
                    <a:pt x="290" y="1"/>
                    <a:pt x="220" y="1"/>
                  </a:cubicBezTo>
                  <a:cubicBezTo>
                    <a:pt x="216" y="1"/>
                    <a:pt x="213" y="1"/>
                    <a:pt x="209" y="1"/>
                  </a:cubicBezTo>
                  <a:cubicBezTo>
                    <a:pt x="201" y="0"/>
                    <a:pt x="192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34"/>
            <p:cNvSpPr/>
            <p:nvPr/>
          </p:nvSpPr>
          <p:spPr>
            <a:xfrm>
              <a:off x="3454665" y="1952240"/>
              <a:ext cx="19992" cy="13422"/>
            </a:xfrm>
            <a:custGeom>
              <a:rect b="b" l="l" r="r" t="t"/>
              <a:pathLst>
                <a:path extrusionOk="0" h="286" w="426">
                  <a:moveTo>
                    <a:pt x="281" y="0"/>
                  </a:moveTo>
                  <a:cubicBezTo>
                    <a:pt x="248" y="0"/>
                    <a:pt x="215" y="8"/>
                    <a:pt x="185" y="24"/>
                  </a:cubicBezTo>
                  <a:cubicBezTo>
                    <a:pt x="115" y="48"/>
                    <a:pt x="56" y="98"/>
                    <a:pt x="21" y="159"/>
                  </a:cubicBezTo>
                  <a:cubicBezTo>
                    <a:pt x="0" y="203"/>
                    <a:pt x="18" y="256"/>
                    <a:pt x="62" y="277"/>
                  </a:cubicBezTo>
                  <a:cubicBezTo>
                    <a:pt x="73" y="282"/>
                    <a:pt x="86" y="286"/>
                    <a:pt x="99" y="286"/>
                  </a:cubicBezTo>
                  <a:cubicBezTo>
                    <a:pt x="106" y="286"/>
                    <a:pt x="113" y="285"/>
                    <a:pt x="121" y="283"/>
                  </a:cubicBezTo>
                  <a:cubicBezTo>
                    <a:pt x="170" y="268"/>
                    <a:pt x="220" y="247"/>
                    <a:pt x="270" y="224"/>
                  </a:cubicBezTo>
                  <a:cubicBezTo>
                    <a:pt x="323" y="209"/>
                    <a:pt x="373" y="180"/>
                    <a:pt x="408" y="133"/>
                  </a:cubicBezTo>
                  <a:cubicBezTo>
                    <a:pt x="426" y="101"/>
                    <a:pt x="420" y="60"/>
                    <a:pt x="390" y="33"/>
                  </a:cubicBezTo>
                  <a:cubicBezTo>
                    <a:pt x="357" y="11"/>
                    <a:pt x="319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34"/>
            <p:cNvSpPr/>
            <p:nvPr/>
          </p:nvSpPr>
          <p:spPr>
            <a:xfrm>
              <a:off x="3458372" y="1977629"/>
              <a:ext cx="25811" cy="23794"/>
            </a:xfrm>
            <a:custGeom>
              <a:rect b="b" l="l" r="r" t="t"/>
              <a:pathLst>
                <a:path extrusionOk="0" h="507" w="550">
                  <a:moveTo>
                    <a:pt x="262" y="1"/>
                  </a:moveTo>
                  <a:cubicBezTo>
                    <a:pt x="255" y="1"/>
                    <a:pt x="248" y="1"/>
                    <a:pt x="241" y="3"/>
                  </a:cubicBezTo>
                  <a:cubicBezTo>
                    <a:pt x="1" y="42"/>
                    <a:pt x="85" y="506"/>
                    <a:pt x="298" y="506"/>
                  </a:cubicBezTo>
                  <a:cubicBezTo>
                    <a:pt x="306" y="506"/>
                    <a:pt x="315" y="506"/>
                    <a:pt x="323" y="504"/>
                  </a:cubicBezTo>
                  <a:cubicBezTo>
                    <a:pt x="550" y="467"/>
                    <a:pt x="459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34"/>
            <p:cNvSpPr/>
            <p:nvPr/>
          </p:nvSpPr>
          <p:spPr>
            <a:xfrm>
              <a:off x="3513703" y="1966084"/>
              <a:ext cx="25061" cy="23230"/>
            </a:xfrm>
            <a:custGeom>
              <a:rect b="b" l="l" r="r" t="t"/>
              <a:pathLst>
                <a:path extrusionOk="0" h="495" w="534">
                  <a:moveTo>
                    <a:pt x="238" y="1"/>
                  </a:moveTo>
                  <a:cubicBezTo>
                    <a:pt x="226" y="1"/>
                    <a:pt x="213" y="2"/>
                    <a:pt x="200" y="5"/>
                  </a:cubicBezTo>
                  <a:cubicBezTo>
                    <a:pt x="1" y="53"/>
                    <a:pt x="75" y="495"/>
                    <a:pt x="285" y="495"/>
                  </a:cubicBezTo>
                  <a:cubicBezTo>
                    <a:pt x="295" y="495"/>
                    <a:pt x="304" y="494"/>
                    <a:pt x="314" y="492"/>
                  </a:cubicBezTo>
                  <a:cubicBezTo>
                    <a:pt x="534" y="450"/>
                    <a:pt x="456" y="1"/>
                    <a:pt x="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34"/>
            <p:cNvSpPr/>
            <p:nvPr/>
          </p:nvSpPr>
          <p:spPr>
            <a:xfrm>
              <a:off x="3488501" y="2040327"/>
              <a:ext cx="16191" cy="6711"/>
            </a:xfrm>
            <a:custGeom>
              <a:rect b="b" l="l" r="r" t="t"/>
              <a:pathLst>
                <a:path extrusionOk="0" h="143" w="345">
                  <a:moveTo>
                    <a:pt x="16" y="0"/>
                  </a:moveTo>
                  <a:cubicBezTo>
                    <a:pt x="14" y="0"/>
                    <a:pt x="12" y="0"/>
                    <a:pt x="10" y="1"/>
                  </a:cubicBezTo>
                  <a:cubicBezTo>
                    <a:pt x="4" y="4"/>
                    <a:pt x="1" y="13"/>
                    <a:pt x="4" y="19"/>
                  </a:cubicBezTo>
                  <a:cubicBezTo>
                    <a:pt x="18" y="86"/>
                    <a:pt x="74" y="136"/>
                    <a:pt x="142" y="142"/>
                  </a:cubicBezTo>
                  <a:cubicBezTo>
                    <a:pt x="144" y="142"/>
                    <a:pt x="147" y="142"/>
                    <a:pt x="150" y="142"/>
                  </a:cubicBezTo>
                  <a:cubicBezTo>
                    <a:pt x="226" y="142"/>
                    <a:pt x="295" y="102"/>
                    <a:pt x="332" y="36"/>
                  </a:cubicBezTo>
                  <a:cubicBezTo>
                    <a:pt x="344" y="28"/>
                    <a:pt x="332" y="28"/>
                    <a:pt x="332" y="28"/>
                  </a:cubicBezTo>
                  <a:cubicBezTo>
                    <a:pt x="282" y="57"/>
                    <a:pt x="227" y="77"/>
                    <a:pt x="168" y="86"/>
                  </a:cubicBezTo>
                  <a:cubicBezTo>
                    <a:pt x="112" y="86"/>
                    <a:pt x="71" y="42"/>
                    <a:pt x="27" y="10"/>
                  </a:cubicBezTo>
                  <a:cubicBezTo>
                    <a:pt x="25" y="3"/>
                    <a:pt x="21" y="0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34"/>
            <p:cNvSpPr/>
            <p:nvPr/>
          </p:nvSpPr>
          <p:spPr>
            <a:xfrm>
              <a:off x="3491364" y="1965146"/>
              <a:ext cx="37262" cy="62605"/>
            </a:xfrm>
            <a:custGeom>
              <a:rect b="b" l="l" r="r" t="t"/>
              <a:pathLst>
                <a:path extrusionOk="0" h="1334" w="794">
                  <a:moveTo>
                    <a:pt x="412" y="1"/>
                  </a:moveTo>
                  <a:cubicBezTo>
                    <a:pt x="404" y="1"/>
                    <a:pt x="395" y="9"/>
                    <a:pt x="395" y="19"/>
                  </a:cubicBezTo>
                  <a:cubicBezTo>
                    <a:pt x="474" y="289"/>
                    <a:pt x="617" y="706"/>
                    <a:pt x="661" y="855"/>
                  </a:cubicBezTo>
                  <a:cubicBezTo>
                    <a:pt x="612" y="852"/>
                    <a:pt x="477" y="841"/>
                    <a:pt x="403" y="841"/>
                  </a:cubicBezTo>
                  <a:cubicBezTo>
                    <a:pt x="386" y="841"/>
                    <a:pt x="521" y="1198"/>
                    <a:pt x="521" y="1228"/>
                  </a:cubicBezTo>
                  <a:cubicBezTo>
                    <a:pt x="463" y="1241"/>
                    <a:pt x="406" y="1247"/>
                    <a:pt x="348" y="1247"/>
                  </a:cubicBezTo>
                  <a:cubicBezTo>
                    <a:pt x="237" y="1247"/>
                    <a:pt x="127" y="1223"/>
                    <a:pt x="25" y="1175"/>
                  </a:cubicBezTo>
                  <a:cubicBezTo>
                    <a:pt x="23" y="1174"/>
                    <a:pt x="20" y="1174"/>
                    <a:pt x="18" y="1174"/>
                  </a:cubicBezTo>
                  <a:cubicBezTo>
                    <a:pt x="7" y="1174"/>
                    <a:pt x="0" y="1185"/>
                    <a:pt x="10" y="1193"/>
                  </a:cubicBezTo>
                  <a:cubicBezTo>
                    <a:pt x="108" y="1285"/>
                    <a:pt x="236" y="1333"/>
                    <a:pt x="368" y="1333"/>
                  </a:cubicBezTo>
                  <a:cubicBezTo>
                    <a:pt x="429" y="1333"/>
                    <a:pt x="490" y="1323"/>
                    <a:pt x="550" y="1301"/>
                  </a:cubicBezTo>
                  <a:cubicBezTo>
                    <a:pt x="588" y="1292"/>
                    <a:pt x="612" y="1284"/>
                    <a:pt x="612" y="1272"/>
                  </a:cubicBezTo>
                  <a:cubicBezTo>
                    <a:pt x="591" y="1163"/>
                    <a:pt x="521" y="937"/>
                    <a:pt x="521" y="937"/>
                  </a:cubicBezTo>
                  <a:lnTo>
                    <a:pt x="521" y="937"/>
                  </a:lnTo>
                  <a:cubicBezTo>
                    <a:pt x="547" y="942"/>
                    <a:pt x="616" y="946"/>
                    <a:pt x="678" y="946"/>
                  </a:cubicBezTo>
                  <a:cubicBezTo>
                    <a:pt x="739" y="946"/>
                    <a:pt x="793" y="942"/>
                    <a:pt x="790" y="929"/>
                  </a:cubicBezTo>
                  <a:cubicBezTo>
                    <a:pt x="688" y="612"/>
                    <a:pt x="565" y="307"/>
                    <a:pt x="421" y="8"/>
                  </a:cubicBezTo>
                  <a:cubicBezTo>
                    <a:pt x="419" y="3"/>
                    <a:pt x="416" y="1"/>
                    <a:pt x="4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34"/>
            <p:cNvSpPr/>
            <p:nvPr/>
          </p:nvSpPr>
          <p:spPr>
            <a:xfrm>
              <a:off x="3491129" y="2020148"/>
              <a:ext cx="24967" cy="17505"/>
            </a:xfrm>
            <a:custGeom>
              <a:rect b="b" l="l" r="r" t="t"/>
              <a:pathLst>
                <a:path extrusionOk="0" h="373" w="532">
                  <a:moveTo>
                    <a:pt x="12" y="0"/>
                  </a:moveTo>
                  <a:cubicBezTo>
                    <a:pt x="4" y="53"/>
                    <a:pt x="1" y="109"/>
                    <a:pt x="1" y="161"/>
                  </a:cubicBezTo>
                  <a:cubicBezTo>
                    <a:pt x="12" y="264"/>
                    <a:pt x="45" y="373"/>
                    <a:pt x="177" y="373"/>
                  </a:cubicBezTo>
                  <a:cubicBezTo>
                    <a:pt x="235" y="370"/>
                    <a:pt x="291" y="349"/>
                    <a:pt x="338" y="311"/>
                  </a:cubicBezTo>
                  <a:cubicBezTo>
                    <a:pt x="426" y="241"/>
                    <a:pt x="490" y="150"/>
                    <a:pt x="532" y="47"/>
                  </a:cubicBezTo>
                  <a:lnTo>
                    <a:pt x="532" y="47"/>
                  </a:lnTo>
                  <a:cubicBezTo>
                    <a:pt x="470" y="62"/>
                    <a:pt x="407" y="69"/>
                    <a:pt x="344" y="69"/>
                  </a:cubicBezTo>
                  <a:cubicBezTo>
                    <a:pt x="231" y="69"/>
                    <a:pt x="118" y="45"/>
                    <a:pt x="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34"/>
            <p:cNvSpPr/>
            <p:nvPr/>
          </p:nvSpPr>
          <p:spPr>
            <a:xfrm>
              <a:off x="3491270" y="2027375"/>
              <a:ext cx="15862" cy="10278"/>
            </a:xfrm>
            <a:custGeom>
              <a:rect b="b" l="l" r="r" t="t"/>
              <a:pathLst>
                <a:path extrusionOk="0" h="219" w="338">
                  <a:moveTo>
                    <a:pt x="75" y="0"/>
                  </a:moveTo>
                  <a:cubicBezTo>
                    <a:pt x="51" y="0"/>
                    <a:pt x="25" y="4"/>
                    <a:pt x="1" y="10"/>
                  </a:cubicBezTo>
                  <a:cubicBezTo>
                    <a:pt x="9" y="110"/>
                    <a:pt x="42" y="219"/>
                    <a:pt x="174" y="219"/>
                  </a:cubicBezTo>
                  <a:cubicBezTo>
                    <a:pt x="232" y="216"/>
                    <a:pt x="291" y="195"/>
                    <a:pt x="338" y="160"/>
                  </a:cubicBezTo>
                  <a:cubicBezTo>
                    <a:pt x="285" y="60"/>
                    <a:pt x="183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34"/>
            <p:cNvSpPr/>
            <p:nvPr/>
          </p:nvSpPr>
          <p:spPr>
            <a:xfrm>
              <a:off x="3334619" y="1824920"/>
              <a:ext cx="235870" cy="184388"/>
            </a:xfrm>
            <a:custGeom>
              <a:rect b="b" l="l" r="r" t="t"/>
              <a:pathLst>
                <a:path extrusionOk="0" h="3929" w="5026">
                  <a:moveTo>
                    <a:pt x="2169" y="1"/>
                  </a:moveTo>
                  <a:cubicBezTo>
                    <a:pt x="2077" y="1"/>
                    <a:pt x="1984" y="9"/>
                    <a:pt x="1892" y="27"/>
                  </a:cubicBezTo>
                  <a:cubicBezTo>
                    <a:pt x="1508" y="112"/>
                    <a:pt x="1186" y="376"/>
                    <a:pt x="1033" y="740"/>
                  </a:cubicBezTo>
                  <a:cubicBezTo>
                    <a:pt x="1033" y="740"/>
                    <a:pt x="185" y="948"/>
                    <a:pt x="71" y="1564"/>
                  </a:cubicBezTo>
                  <a:cubicBezTo>
                    <a:pt x="1" y="1916"/>
                    <a:pt x="83" y="2283"/>
                    <a:pt x="297" y="2570"/>
                  </a:cubicBezTo>
                  <a:cubicBezTo>
                    <a:pt x="297" y="2570"/>
                    <a:pt x="94" y="2820"/>
                    <a:pt x="232" y="3333"/>
                  </a:cubicBezTo>
                  <a:cubicBezTo>
                    <a:pt x="320" y="3661"/>
                    <a:pt x="608" y="3925"/>
                    <a:pt x="804" y="3928"/>
                  </a:cubicBezTo>
                  <a:cubicBezTo>
                    <a:pt x="809" y="3928"/>
                    <a:pt x="814" y="3928"/>
                    <a:pt x="818" y="3928"/>
                  </a:cubicBezTo>
                  <a:cubicBezTo>
                    <a:pt x="1460" y="3928"/>
                    <a:pt x="1750" y="3141"/>
                    <a:pt x="1567" y="2532"/>
                  </a:cubicBezTo>
                  <a:lnTo>
                    <a:pt x="1567" y="2532"/>
                  </a:lnTo>
                  <a:cubicBezTo>
                    <a:pt x="1567" y="2532"/>
                    <a:pt x="1613" y="2536"/>
                    <a:pt x="1689" y="2536"/>
                  </a:cubicBezTo>
                  <a:cubicBezTo>
                    <a:pt x="2086" y="2536"/>
                    <a:pt x="3307" y="2441"/>
                    <a:pt x="3312" y="1274"/>
                  </a:cubicBezTo>
                  <a:cubicBezTo>
                    <a:pt x="3569" y="1629"/>
                    <a:pt x="3983" y="1838"/>
                    <a:pt x="4418" y="1838"/>
                  </a:cubicBezTo>
                  <a:cubicBezTo>
                    <a:pt x="4436" y="1838"/>
                    <a:pt x="4453" y="1838"/>
                    <a:pt x="4471" y="1837"/>
                  </a:cubicBezTo>
                  <a:lnTo>
                    <a:pt x="4691" y="2339"/>
                  </a:lnTo>
                  <a:cubicBezTo>
                    <a:pt x="4864" y="2274"/>
                    <a:pt x="5025" y="1764"/>
                    <a:pt x="4570" y="1391"/>
                  </a:cubicBezTo>
                  <a:cubicBezTo>
                    <a:pt x="4518" y="969"/>
                    <a:pt x="4304" y="582"/>
                    <a:pt x="3972" y="315"/>
                  </a:cubicBezTo>
                  <a:cubicBezTo>
                    <a:pt x="3804" y="184"/>
                    <a:pt x="3601" y="117"/>
                    <a:pt x="3396" y="117"/>
                  </a:cubicBezTo>
                  <a:cubicBezTo>
                    <a:pt x="3243" y="117"/>
                    <a:pt x="3089" y="154"/>
                    <a:pt x="2948" y="230"/>
                  </a:cubicBezTo>
                  <a:cubicBezTo>
                    <a:pt x="2714" y="78"/>
                    <a:pt x="2443" y="1"/>
                    <a:pt x="2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34"/>
            <p:cNvSpPr/>
            <p:nvPr/>
          </p:nvSpPr>
          <p:spPr>
            <a:xfrm>
              <a:off x="3407876" y="1879030"/>
              <a:ext cx="83723" cy="67767"/>
            </a:xfrm>
            <a:custGeom>
              <a:rect b="b" l="l" r="r" t="t"/>
              <a:pathLst>
                <a:path extrusionOk="0" h="1444" w="1784">
                  <a:moveTo>
                    <a:pt x="1701" y="1"/>
                  </a:moveTo>
                  <a:lnTo>
                    <a:pt x="1701" y="1"/>
                  </a:lnTo>
                  <a:cubicBezTo>
                    <a:pt x="1722" y="115"/>
                    <a:pt x="1728" y="226"/>
                    <a:pt x="1725" y="341"/>
                  </a:cubicBezTo>
                  <a:cubicBezTo>
                    <a:pt x="1722" y="449"/>
                    <a:pt x="1707" y="558"/>
                    <a:pt x="1681" y="666"/>
                  </a:cubicBezTo>
                  <a:cubicBezTo>
                    <a:pt x="1625" y="880"/>
                    <a:pt x="1493" y="1065"/>
                    <a:pt x="1308" y="1186"/>
                  </a:cubicBezTo>
                  <a:cubicBezTo>
                    <a:pt x="1118" y="1297"/>
                    <a:pt x="900" y="1364"/>
                    <a:pt x="681" y="1379"/>
                  </a:cubicBezTo>
                  <a:cubicBezTo>
                    <a:pt x="577" y="1379"/>
                    <a:pt x="475" y="1391"/>
                    <a:pt x="371" y="1391"/>
                  </a:cubicBezTo>
                  <a:cubicBezTo>
                    <a:pt x="361" y="1391"/>
                    <a:pt x="351" y="1391"/>
                    <a:pt x="340" y="1391"/>
                  </a:cubicBezTo>
                  <a:cubicBezTo>
                    <a:pt x="226" y="1388"/>
                    <a:pt x="114" y="1376"/>
                    <a:pt x="0" y="1373"/>
                  </a:cubicBezTo>
                  <a:lnTo>
                    <a:pt x="0" y="1373"/>
                  </a:lnTo>
                  <a:cubicBezTo>
                    <a:pt x="114" y="1397"/>
                    <a:pt x="226" y="1411"/>
                    <a:pt x="340" y="1429"/>
                  </a:cubicBezTo>
                  <a:cubicBezTo>
                    <a:pt x="388" y="1436"/>
                    <a:pt x="435" y="1438"/>
                    <a:pt x="483" y="1438"/>
                  </a:cubicBezTo>
                  <a:cubicBezTo>
                    <a:pt x="507" y="1438"/>
                    <a:pt x="531" y="1437"/>
                    <a:pt x="556" y="1437"/>
                  </a:cubicBezTo>
                  <a:cubicBezTo>
                    <a:pt x="598" y="1437"/>
                    <a:pt x="641" y="1438"/>
                    <a:pt x="683" y="1444"/>
                  </a:cubicBezTo>
                  <a:cubicBezTo>
                    <a:pt x="918" y="1435"/>
                    <a:pt x="1147" y="1370"/>
                    <a:pt x="1349" y="1253"/>
                  </a:cubicBezTo>
                  <a:cubicBezTo>
                    <a:pt x="1549" y="1121"/>
                    <a:pt x="1690" y="916"/>
                    <a:pt x="1739" y="681"/>
                  </a:cubicBezTo>
                  <a:cubicBezTo>
                    <a:pt x="1783" y="455"/>
                    <a:pt x="1772" y="221"/>
                    <a:pt x="17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34"/>
            <p:cNvSpPr/>
            <p:nvPr/>
          </p:nvSpPr>
          <p:spPr>
            <a:xfrm>
              <a:off x="3488924" y="1880954"/>
              <a:ext cx="42847" cy="33226"/>
            </a:xfrm>
            <a:custGeom>
              <a:rect b="b" l="l" r="r" t="t"/>
              <a:pathLst>
                <a:path extrusionOk="0" h="708" w="913">
                  <a:moveTo>
                    <a:pt x="1" y="1"/>
                  </a:moveTo>
                  <a:lnTo>
                    <a:pt x="1" y="1"/>
                  </a:lnTo>
                  <a:cubicBezTo>
                    <a:pt x="15" y="103"/>
                    <a:pt x="53" y="203"/>
                    <a:pt x="109" y="291"/>
                  </a:cubicBezTo>
                  <a:cubicBezTo>
                    <a:pt x="165" y="379"/>
                    <a:pt x="238" y="458"/>
                    <a:pt x="323" y="520"/>
                  </a:cubicBezTo>
                  <a:cubicBezTo>
                    <a:pt x="411" y="581"/>
                    <a:pt x="505" y="628"/>
                    <a:pt x="605" y="661"/>
                  </a:cubicBezTo>
                  <a:cubicBezTo>
                    <a:pt x="705" y="693"/>
                    <a:pt x="807" y="707"/>
                    <a:pt x="913" y="707"/>
                  </a:cubicBezTo>
                  <a:cubicBezTo>
                    <a:pt x="722" y="652"/>
                    <a:pt x="540" y="567"/>
                    <a:pt x="376" y="455"/>
                  </a:cubicBezTo>
                  <a:cubicBezTo>
                    <a:pt x="294" y="397"/>
                    <a:pt x="224" y="329"/>
                    <a:pt x="162" y="253"/>
                  </a:cubicBezTo>
                  <a:cubicBezTo>
                    <a:pt x="97" y="177"/>
                    <a:pt x="45" y="9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34"/>
            <p:cNvSpPr/>
            <p:nvPr/>
          </p:nvSpPr>
          <p:spPr>
            <a:xfrm>
              <a:off x="3428243" y="1961579"/>
              <a:ext cx="78373" cy="71568"/>
            </a:xfrm>
            <a:custGeom>
              <a:rect b="b" l="l" r="r" t="t"/>
              <a:pathLst>
                <a:path extrusionOk="0" h="1525" w="1670">
                  <a:moveTo>
                    <a:pt x="807" y="102"/>
                  </a:moveTo>
                  <a:cubicBezTo>
                    <a:pt x="1075" y="102"/>
                    <a:pt x="1319" y="268"/>
                    <a:pt x="1420" y="524"/>
                  </a:cubicBezTo>
                  <a:cubicBezTo>
                    <a:pt x="1552" y="864"/>
                    <a:pt x="1385" y="1248"/>
                    <a:pt x="1044" y="1380"/>
                  </a:cubicBezTo>
                  <a:cubicBezTo>
                    <a:pt x="965" y="1411"/>
                    <a:pt x="883" y="1425"/>
                    <a:pt x="803" y="1425"/>
                  </a:cubicBezTo>
                  <a:cubicBezTo>
                    <a:pt x="538" y="1425"/>
                    <a:pt x="289" y="1266"/>
                    <a:pt x="185" y="1005"/>
                  </a:cubicBezTo>
                  <a:cubicBezTo>
                    <a:pt x="53" y="664"/>
                    <a:pt x="220" y="280"/>
                    <a:pt x="560" y="145"/>
                  </a:cubicBezTo>
                  <a:cubicBezTo>
                    <a:pt x="613" y="128"/>
                    <a:pt x="669" y="113"/>
                    <a:pt x="725" y="107"/>
                  </a:cubicBezTo>
                  <a:cubicBezTo>
                    <a:pt x="752" y="104"/>
                    <a:pt x="780" y="102"/>
                    <a:pt x="807" y="102"/>
                  </a:cubicBezTo>
                  <a:close/>
                  <a:moveTo>
                    <a:pt x="814" y="0"/>
                  </a:moveTo>
                  <a:cubicBezTo>
                    <a:pt x="781" y="0"/>
                    <a:pt x="747" y="3"/>
                    <a:pt x="713" y="7"/>
                  </a:cubicBezTo>
                  <a:cubicBezTo>
                    <a:pt x="293" y="60"/>
                    <a:pt x="0" y="441"/>
                    <a:pt x="53" y="858"/>
                  </a:cubicBezTo>
                  <a:cubicBezTo>
                    <a:pt x="104" y="1245"/>
                    <a:pt x="432" y="1524"/>
                    <a:pt x="810" y="1524"/>
                  </a:cubicBezTo>
                  <a:cubicBezTo>
                    <a:pt x="842" y="1524"/>
                    <a:pt x="874" y="1522"/>
                    <a:pt x="906" y="1518"/>
                  </a:cubicBezTo>
                  <a:cubicBezTo>
                    <a:pt x="965" y="1509"/>
                    <a:pt x="1021" y="1494"/>
                    <a:pt x="1077" y="1474"/>
                  </a:cubicBezTo>
                  <a:cubicBezTo>
                    <a:pt x="1473" y="1321"/>
                    <a:pt x="1669" y="876"/>
                    <a:pt x="1517" y="480"/>
                  </a:cubicBezTo>
                  <a:cubicBezTo>
                    <a:pt x="1400" y="189"/>
                    <a:pt x="1120" y="0"/>
                    <a:pt x="8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34"/>
            <p:cNvSpPr/>
            <p:nvPr/>
          </p:nvSpPr>
          <p:spPr>
            <a:xfrm>
              <a:off x="3512623" y="1942244"/>
              <a:ext cx="58663" cy="70770"/>
            </a:xfrm>
            <a:custGeom>
              <a:rect b="b" l="l" r="r" t="t"/>
              <a:pathLst>
                <a:path extrusionOk="0" h="1508" w="1250">
                  <a:moveTo>
                    <a:pt x="527" y="105"/>
                  </a:moveTo>
                  <a:cubicBezTo>
                    <a:pt x="625" y="105"/>
                    <a:pt x="722" y="143"/>
                    <a:pt x="798" y="208"/>
                  </a:cubicBezTo>
                  <a:cubicBezTo>
                    <a:pt x="924" y="320"/>
                    <a:pt x="1012" y="466"/>
                    <a:pt x="1050" y="630"/>
                  </a:cubicBezTo>
                  <a:cubicBezTo>
                    <a:pt x="1138" y="982"/>
                    <a:pt x="1009" y="1320"/>
                    <a:pt x="760" y="1384"/>
                  </a:cubicBezTo>
                  <a:cubicBezTo>
                    <a:pt x="733" y="1391"/>
                    <a:pt x="707" y="1394"/>
                    <a:pt x="680" y="1394"/>
                  </a:cubicBezTo>
                  <a:cubicBezTo>
                    <a:pt x="455" y="1394"/>
                    <a:pt x="228" y="1171"/>
                    <a:pt x="150" y="856"/>
                  </a:cubicBezTo>
                  <a:cubicBezTo>
                    <a:pt x="106" y="695"/>
                    <a:pt x="112" y="525"/>
                    <a:pt x="170" y="369"/>
                  </a:cubicBezTo>
                  <a:cubicBezTo>
                    <a:pt x="211" y="243"/>
                    <a:pt x="314" y="147"/>
                    <a:pt x="440" y="108"/>
                  </a:cubicBezTo>
                  <a:lnTo>
                    <a:pt x="478" y="108"/>
                  </a:lnTo>
                  <a:cubicBezTo>
                    <a:pt x="494" y="106"/>
                    <a:pt x="511" y="105"/>
                    <a:pt x="527" y="105"/>
                  </a:cubicBezTo>
                  <a:close/>
                  <a:moveTo>
                    <a:pt x="520" y="0"/>
                  </a:moveTo>
                  <a:cubicBezTo>
                    <a:pt x="485" y="0"/>
                    <a:pt x="449" y="4"/>
                    <a:pt x="414" y="12"/>
                  </a:cubicBezTo>
                  <a:cubicBezTo>
                    <a:pt x="255" y="59"/>
                    <a:pt x="129" y="179"/>
                    <a:pt x="76" y="337"/>
                  </a:cubicBezTo>
                  <a:cubicBezTo>
                    <a:pt x="9" y="513"/>
                    <a:pt x="0" y="710"/>
                    <a:pt x="47" y="892"/>
                  </a:cubicBezTo>
                  <a:cubicBezTo>
                    <a:pt x="141" y="1255"/>
                    <a:pt x="411" y="1508"/>
                    <a:pt x="684" y="1508"/>
                  </a:cubicBezTo>
                  <a:cubicBezTo>
                    <a:pt x="701" y="1508"/>
                    <a:pt x="719" y="1507"/>
                    <a:pt x="736" y="1505"/>
                  </a:cubicBezTo>
                  <a:lnTo>
                    <a:pt x="783" y="1490"/>
                  </a:lnTo>
                  <a:cubicBezTo>
                    <a:pt x="1088" y="1411"/>
                    <a:pt x="1250" y="1021"/>
                    <a:pt x="1150" y="613"/>
                  </a:cubicBezTo>
                  <a:cubicBezTo>
                    <a:pt x="1106" y="428"/>
                    <a:pt x="1006" y="261"/>
                    <a:pt x="863" y="135"/>
                  </a:cubicBezTo>
                  <a:cubicBezTo>
                    <a:pt x="769" y="48"/>
                    <a:pt x="64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34"/>
            <p:cNvSpPr/>
            <p:nvPr/>
          </p:nvSpPr>
          <p:spPr>
            <a:xfrm>
              <a:off x="3496245" y="1977207"/>
              <a:ext cx="21635" cy="11169"/>
            </a:xfrm>
            <a:custGeom>
              <a:rect b="b" l="l" r="r" t="t"/>
              <a:pathLst>
                <a:path extrusionOk="0" h="238" w="461">
                  <a:moveTo>
                    <a:pt x="312" y="1"/>
                  </a:moveTo>
                  <a:cubicBezTo>
                    <a:pt x="176" y="1"/>
                    <a:pt x="57" y="109"/>
                    <a:pt x="0" y="185"/>
                  </a:cubicBezTo>
                  <a:lnTo>
                    <a:pt x="71" y="237"/>
                  </a:lnTo>
                  <a:cubicBezTo>
                    <a:pt x="75" y="228"/>
                    <a:pt x="181" y="86"/>
                    <a:pt x="312" y="86"/>
                  </a:cubicBezTo>
                  <a:cubicBezTo>
                    <a:pt x="344" y="86"/>
                    <a:pt x="379" y="95"/>
                    <a:pt x="414" y="117"/>
                  </a:cubicBezTo>
                  <a:lnTo>
                    <a:pt x="461" y="47"/>
                  </a:lnTo>
                  <a:cubicBezTo>
                    <a:pt x="410" y="14"/>
                    <a:pt x="360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34"/>
            <p:cNvSpPr/>
            <p:nvPr/>
          </p:nvSpPr>
          <p:spPr>
            <a:xfrm>
              <a:off x="3356488" y="1996730"/>
              <a:ext cx="77153" cy="34447"/>
            </a:xfrm>
            <a:custGeom>
              <a:rect b="b" l="l" r="r" t="t"/>
              <a:pathLst>
                <a:path extrusionOk="0" h="734" w="1644">
                  <a:moveTo>
                    <a:pt x="1632" y="0"/>
                  </a:moveTo>
                  <a:cubicBezTo>
                    <a:pt x="1576" y="9"/>
                    <a:pt x="453" y="179"/>
                    <a:pt x="274" y="256"/>
                  </a:cubicBezTo>
                  <a:cubicBezTo>
                    <a:pt x="95" y="332"/>
                    <a:pt x="10" y="675"/>
                    <a:pt x="1" y="713"/>
                  </a:cubicBezTo>
                  <a:lnTo>
                    <a:pt x="83" y="734"/>
                  </a:lnTo>
                  <a:cubicBezTo>
                    <a:pt x="107" y="640"/>
                    <a:pt x="180" y="388"/>
                    <a:pt x="306" y="335"/>
                  </a:cubicBezTo>
                  <a:cubicBezTo>
                    <a:pt x="435" y="279"/>
                    <a:pt x="1318" y="138"/>
                    <a:pt x="1644" y="85"/>
                  </a:cubicBezTo>
                  <a:lnTo>
                    <a:pt x="16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34"/>
            <p:cNvSpPr/>
            <p:nvPr/>
          </p:nvSpPr>
          <p:spPr>
            <a:xfrm>
              <a:off x="3337669" y="1996026"/>
              <a:ext cx="67345" cy="63496"/>
            </a:xfrm>
            <a:custGeom>
              <a:rect b="b" l="l" r="r" t="t"/>
              <a:pathLst>
                <a:path extrusionOk="0" h="1353" w="1435">
                  <a:moveTo>
                    <a:pt x="450" y="1"/>
                  </a:moveTo>
                  <a:cubicBezTo>
                    <a:pt x="394" y="1"/>
                    <a:pt x="341" y="16"/>
                    <a:pt x="296" y="51"/>
                  </a:cubicBezTo>
                  <a:cubicBezTo>
                    <a:pt x="0" y="282"/>
                    <a:pt x="543" y="1256"/>
                    <a:pt x="947" y="1338"/>
                  </a:cubicBezTo>
                  <a:cubicBezTo>
                    <a:pt x="983" y="1348"/>
                    <a:pt x="1018" y="1353"/>
                    <a:pt x="1053" y="1353"/>
                  </a:cubicBezTo>
                  <a:cubicBezTo>
                    <a:pt x="1225" y="1353"/>
                    <a:pt x="1383" y="1239"/>
                    <a:pt x="1431" y="1065"/>
                  </a:cubicBezTo>
                  <a:cubicBezTo>
                    <a:pt x="1431" y="1060"/>
                    <a:pt x="1434" y="1054"/>
                    <a:pt x="1434" y="1048"/>
                  </a:cubicBezTo>
                  <a:lnTo>
                    <a:pt x="1206" y="458"/>
                  </a:lnTo>
                  <a:cubicBezTo>
                    <a:pt x="1206" y="458"/>
                    <a:pt x="765" y="1"/>
                    <a:pt x="450" y="1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34"/>
            <p:cNvSpPr/>
            <p:nvPr/>
          </p:nvSpPr>
          <p:spPr>
            <a:xfrm>
              <a:off x="3359257" y="2011419"/>
              <a:ext cx="36605" cy="37356"/>
            </a:xfrm>
            <a:custGeom>
              <a:rect b="b" l="l" r="r" t="t"/>
              <a:pathLst>
                <a:path extrusionOk="0" h="796" w="780">
                  <a:moveTo>
                    <a:pt x="33" y="0"/>
                  </a:moveTo>
                  <a:cubicBezTo>
                    <a:pt x="22" y="0"/>
                    <a:pt x="11" y="0"/>
                    <a:pt x="1" y="1"/>
                  </a:cubicBezTo>
                  <a:lnTo>
                    <a:pt x="1" y="10"/>
                  </a:lnTo>
                  <a:cubicBezTo>
                    <a:pt x="268" y="95"/>
                    <a:pt x="485" y="286"/>
                    <a:pt x="602" y="541"/>
                  </a:cubicBezTo>
                  <a:cubicBezTo>
                    <a:pt x="560" y="493"/>
                    <a:pt x="501" y="469"/>
                    <a:pt x="441" y="469"/>
                  </a:cubicBezTo>
                  <a:cubicBezTo>
                    <a:pt x="388" y="469"/>
                    <a:pt x="335" y="488"/>
                    <a:pt x="294" y="526"/>
                  </a:cubicBezTo>
                  <a:cubicBezTo>
                    <a:pt x="288" y="532"/>
                    <a:pt x="282" y="535"/>
                    <a:pt x="276" y="541"/>
                  </a:cubicBezTo>
                  <a:cubicBezTo>
                    <a:pt x="276" y="541"/>
                    <a:pt x="276" y="554"/>
                    <a:pt x="284" y="554"/>
                  </a:cubicBezTo>
                  <a:cubicBezTo>
                    <a:pt x="285" y="554"/>
                    <a:pt x="286" y="554"/>
                    <a:pt x="288" y="553"/>
                  </a:cubicBezTo>
                  <a:cubicBezTo>
                    <a:pt x="322" y="536"/>
                    <a:pt x="360" y="528"/>
                    <a:pt x="397" y="528"/>
                  </a:cubicBezTo>
                  <a:cubicBezTo>
                    <a:pt x="458" y="528"/>
                    <a:pt x="518" y="550"/>
                    <a:pt x="564" y="594"/>
                  </a:cubicBezTo>
                  <a:cubicBezTo>
                    <a:pt x="625" y="652"/>
                    <a:pt x="678" y="717"/>
                    <a:pt x="728" y="787"/>
                  </a:cubicBezTo>
                  <a:cubicBezTo>
                    <a:pt x="732" y="793"/>
                    <a:pt x="739" y="796"/>
                    <a:pt x="745" y="796"/>
                  </a:cubicBezTo>
                  <a:cubicBezTo>
                    <a:pt x="762" y="796"/>
                    <a:pt x="780" y="781"/>
                    <a:pt x="769" y="764"/>
                  </a:cubicBezTo>
                  <a:cubicBezTo>
                    <a:pt x="712" y="419"/>
                    <a:pt x="390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34"/>
            <p:cNvSpPr/>
            <p:nvPr/>
          </p:nvSpPr>
          <p:spPr>
            <a:xfrm>
              <a:off x="3289660" y="1819804"/>
              <a:ext cx="246101" cy="194009"/>
            </a:xfrm>
            <a:custGeom>
              <a:rect b="b" l="l" r="r" t="t"/>
              <a:pathLst>
                <a:path extrusionOk="0" h="4134" w="5244">
                  <a:moveTo>
                    <a:pt x="3481" y="1"/>
                  </a:moveTo>
                  <a:cubicBezTo>
                    <a:pt x="3028" y="1"/>
                    <a:pt x="2496" y="137"/>
                    <a:pt x="1894" y="517"/>
                  </a:cubicBezTo>
                  <a:cubicBezTo>
                    <a:pt x="0" y="1721"/>
                    <a:pt x="1178" y="4133"/>
                    <a:pt x="1261" y="4133"/>
                  </a:cubicBezTo>
                  <a:cubicBezTo>
                    <a:pt x="1262" y="4133"/>
                    <a:pt x="1263" y="4132"/>
                    <a:pt x="1264" y="4131"/>
                  </a:cubicBezTo>
                  <a:cubicBezTo>
                    <a:pt x="1308" y="4055"/>
                    <a:pt x="2193" y="2594"/>
                    <a:pt x="2792" y="2040"/>
                  </a:cubicBezTo>
                  <a:cubicBezTo>
                    <a:pt x="3387" y="1485"/>
                    <a:pt x="4936" y="875"/>
                    <a:pt x="5244" y="843"/>
                  </a:cubicBezTo>
                  <a:cubicBezTo>
                    <a:pt x="5244" y="843"/>
                    <a:pt x="4608" y="1"/>
                    <a:pt x="34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34"/>
            <p:cNvSpPr/>
            <p:nvPr/>
          </p:nvSpPr>
          <p:spPr>
            <a:xfrm>
              <a:off x="3352780" y="1796199"/>
              <a:ext cx="272476" cy="210622"/>
            </a:xfrm>
            <a:custGeom>
              <a:rect b="b" l="l" r="r" t="t"/>
              <a:pathLst>
                <a:path extrusionOk="0" h="4488" w="5806">
                  <a:moveTo>
                    <a:pt x="4679" y="0"/>
                  </a:moveTo>
                  <a:cubicBezTo>
                    <a:pt x="3467" y="0"/>
                    <a:pt x="1942" y="807"/>
                    <a:pt x="1350" y="1472"/>
                  </a:cubicBezTo>
                  <a:cubicBezTo>
                    <a:pt x="731" y="2164"/>
                    <a:pt x="1" y="4488"/>
                    <a:pt x="1" y="4488"/>
                  </a:cubicBezTo>
                  <a:cubicBezTo>
                    <a:pt x="1" y="4488"/>
                    <a:pt x="1054" y="2962"/>
                    <a:pt x="1676" y="2467"/>
                  </a:cubicBezTo>
                  <a:cubicBezTo>
                    <a:pt x="2163" y="2080"/>
                    <a:pt x="3067" y="1583"/>
                    <a:pt x="3663" y="1583"/>
                  </a:cubicBezTo>
                  <a:cubicBezTo>
                    <a:pt x="3673" y="1583"/>
                    <a:pt x="3684" y="1583"/>
                    <a:pt x="3694" y="1584"/>
                  </a:cubicBezTo>
                  <a:cubicBezTo>
                    <a:pt x="3884" y="1601"/>
                    <a:pt x="4057" y="1707"/>
                    <a:pt x="4160" y="1868"/>
                  </a:cubicBezTo>
                  <a:cubicBezTo>
                    <a:pt x="4160" y="1868"/>
                    <a:pt x="5806" y="73"/>
                    <a:pt x="4843" y="6"/>
                  </a:cubicBezTo>
                  <a:cubicBezTo>
                    <a:pt x="4789" y="2"/>
                    <a:pt x="4735" y="0"/>
                    <a:pt x="4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9" name="Google Shape;1669;p34"/>
          <p:cNvGrpSpPr/>
          <p:nvPr/>
        </p:nvGrpSpPr>
        <p:grpSpPr>
          <a:xfrm>
            <a:off x="282131" y="2405101"/>
            <a:ext cx="1188968" cy="2468038"/>
            <a:chOff x="1337306" y="1194418"/>
            <a:chExt cx="1188968" cy="2468038"/>
          </a:xfrm>
        </p:grpSpPr>
        <p:sp>
          <p:nvSpPr>
            <p:cNvPr id="1670" name="Google Shape;1670;p34"/>
            <p:cNvSpPr/>
            <p:nvPr/>
          </p:nvSpPr>
          <p:spPr>
            <a:xfrm>
              <a:off x="1954855" y="1201364"/>
              <a:ext cx="134642" cy="133704"/>
            </a:xfrm>
            <a:custGeom>
              <a:rect b="b" l="l" r="r" t="t"/>
              <a:pathLst>
                <a:path extrusionOk="0" h="2849" w="2869">
                  <a:moveTo>
                    <a:pt x="2326" y="0"/>
                  </a:moveTo>
                  <a:lnTo>
                    <a:pt x="0" y="2300"/>
                  </a:lnTo>
                  <a:lnTo>
                    <a:pt x="543" y="2848"/>
                  </a:lnTo>
                  <a:lnTo>
                    <a:pt x="2869" y="549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34"/>
            <p:cNvSpPr/>
            <p:nvPr/>
          </p:nvSpPr>
          <p:spPr>
            <a:xfrm>
              <a:off x="1801488" y="1194418"/>
              <a:ext cx="420446" cy="585217"/>
            </a:xfrm>
            <a:custGeom>
              <a:rect b="b" l="l" r="r" t="t"/>
              <a:pathLst>
                <a:path extrusionOk="0" h="12470" w="8959">
                  <a:moveTo>
                    <a:pt x="4147" y="1"/>
                  </a:moveTo>
                  <a:cubicBezTo>
                    <a:pt x="3995" y="1"/>
                    <a:pt x="3841" y="12"/>
                    <a:pt x="3688" y="34"/>
                  </a:cubicBezTo>
                  <a:cubicBezTo>
                    <a:pt x="2840" y="154"/>
                    <a:pt x="1816" y="521"/>
                    <a:pt x="1637" y="1973"/>
                  </a:cubicBezTo>
                  <a:cubicBezTo>
                    <a:pt x="1494" y="3146"/>
                    <a:pt x="1775" y="4314"/>
                    <a:pt x="1690" y="5628"/>
                  </a:cubicBezTo>
                  <a:cubicBezTo>
                    <a:pt x="1605" y="6939"/>
                    <a:pt x="1" y="10045"/>
                    <a:pt x="2195" y="11758"/>
                  </a:cubicBezTo>
                  <a:cubicBezTo>
                    <a:pt x="2814" y="12239"/>
                    <a:pt x="3658" y="12470"/>
                    <a:pt x="4534" y="12470"/>
                  </a:cubicBezTo>
                  <a:cubicBezTo>
                    <a:pt x="6448" y="12470"/>
                    <a:pt x="8514" y="11370"/>
                    <a:pt x="8721" y="9394"/>
                  </a:cubicBezTo>
                  <a:cubicBezTo>
                    <a:pt x="8959" y="7118"/>
                    <a:pt x="6468" y="4830"/>
                    <a:pt x="6248" y="3906"/>
                  </a:cubicBezTo>
                  <a:cubicBezTo>
                    <a:pt x="6025" y="2982"/>
                    <a:pt x="6375" y="1471"/>
                    <a:pt x="5858" y="764"/>
                  </a:cubicBezTo>
                  <a:cubicBezTo>
                    <a:pt x="5474" y="231"/>
                    <a:pt x="4832" y="1"/>
                    <a:pt x="4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34"/>
            <p:cNvSpPr/>
            <p:nvPr/>
          </p:nvSpPr>
          <p:spPr>
            <a:xfrm>
              <a:off x="2088792" y="1291938"/>
              <a:ext cx="125022" cy="338694"/>
            </a:xfrm>
            <a:custGeom>
              <a:rect b="b" l="l" r="r" t="t"/>
              <a:pathLst>
                <a:path extrusionOk="0" h="7217" w="2664">
                  <a:moveTo>
                    <a:pt x="41" y="0"/>
                  </a:moveTo>
                  <a:cubicBezTo>
                    <a:pt x="0" y="660"/>
                    <a:pt x="85" y="1323"/>
                    <a:pt x="294" y="1951"/>
                  </a:cubicBezTo>
                  <a:cubicBezTo>
                    <a:pt x="349" y="2112"/>
                    <a:pt x="429" y="2265"/>
                    <a:pt x="525" y="2403"/>
                  </a:cubicBezTo>
                  <a:cubicBezTo>
                    <a:pt x="622" y="2543"/>
                    <a:pt x="719" y="2673"/>
                    <a:pt x="819" y="2805"/>
                  </a:cubicBezTo>
                  <a:cubicBezTo>
                    <a:pt x="1024" y="3063"/>
                    <a:pt x="1223" y="3321"/>
                    <a:pt x="1411" y="3585"/>
                  </a:cubicBezTo>
                  <a:cubicBezTo>
                    <a:pt x="1792" y="4110"/>
                    <a:pt x="2100" y="4685"/>
                    <a:pt x="2320" y="5295"/>
                  </a:cubicBezTo>
                  <a:cubicBezTo>
                    <a:pt x="2532" y="5914"/>
                    <a:pt x="2628" y="6565"/>
                    <a:pt x="2605" y="7216"/>
                  </a:cubicBezTo>
                  <a:cubicBezTo>
                    <a:pt x="2652" y="6890"/>
                    <a:pt x="2664" y="6559"/>
                    <a:pt x="2637" y="6231"/>
                  </a:cubicBezTo>
                  <a:cubicBezTo>
                    <a:pt x="2608" y="5899"/>
                    <a:pt x="2546" y="5571"/>
                    <a:pt x="2452" y="5254"/>
                  </a:cubicBezTo>
                  <a:cubicBezTo>
                    <a:pt x="2253" y="4623"/>
                    <a:pt x="1951" y="4028"/>
                    <a:pt x="1558" y="3497"/>
                  </a:cubicBezTo>
                  <a:cubicBezTo>
                    <a:pt x="1367" y="3224"/>
                    <a:pt x="1162" y="2966"/>
                    <a:pt x="956" y="2711"/>
                  </a:cubicBezTo>
                  <a:cubicBezTo>
                    <a:pt x="742" y="2473"/>
                    <a:pt x="563" y="2203"/>
                    <a:pt x="426" y="1913"/>
                  </a:cubicBezTo>
                  <a:cubicBezTo>
                    <a:pt x="302" y="1614"/>
                    <a:pt x="214" y="1300"/>
                    <a:pt x="165" y="983"/>
                  </a:cubicBezTo>
                  <a:cubicBezTo>
                    <a:pt x="103" y="657"/>
                    <a:pt x="62" y="329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34"/>
            <p:cNvSpPr/>
            <p:nvPr/>
          </p:nvSpPr>
          <p:spPr>
            <a:xfrm>
              <a:off x="1837155" y="1333800"/>
              <a:ext cx="45194" cy="366195"/>
            </a:xfrm>
            <a:custGeom>
              <a:rect b="b" l="l" r="r" t="t"/>
              <a:pathLst>
                <a:path extrusionOk="0" h="7803" w="963">
                  <a:moveTo>
                    <a:pt x="883" y="0"/>
                  </a:moveTo>
                  <a:cubicBezTo>
                    <a:pt x="857" y="669"/>
                    <a:pt x="860" y="1341"/>
                    <a:pt x="801" y="2001"/>
                  </a:cubicBezTo>
                  <a:cubicBezTo>
                    <a:pt x="775" y="2329"/>
                    <a:pt x="728" y="2655"/>
                    <a:pt x="663" y="2977"/>
                  </a:cubicBezTo>
                  <a:cubicBezTo>
                    <a:pt x="596" y="3303"/>
                    <a:pt x="484" y="3611"/>
                    <a:pt x="388" y="3931"/>
                  </a:cubicBezTo>
                  <a:cubicBezTo>
                    <a:pt x="291" y="4250"/>
                    <a:pt x="203" y="4582"/>
                    <a:pt x="129" y="4907"/>
                  </a:cubicBezTo>
                  <a:cubicBezTo>
                    <a:pt x="59" y="5239"/>
                    <a:pt x="21" y="5576"/>
                    <a:pt x="9" y="5913"/>
                  </a:cubicBezTo>
                  <a:cubicBezTo>
                    <a:pt x="0" y="6254"/>
                    <a:pt x="41" y="6594"/>
                    <a:pt x="129" y="6922"/>
                  </a:cubicBezTo>
                  <a:cubicBezTo>
                    <a:pt x="229" y="7245"/>
                    <a:pt x="396" y="7544"/>
                    <a:pt x="616" y="7802"/>
                  </a:cubicBezTo>
                  <a:cubicBezTo>
                    <a:pt x="429" y="7530"/>
                    <a:pt x="294" y="7222"/>
                    <a:pt x="214" y="6899"/>
                  </a:cubicBezTo>
                  <a:cubicBezTo>
                    <a:pt x="150" y="6579"/>
                    <a:pt x="126" y="6251"/>
                    <a:pt x="150" y="5922"/>
                  </a:cubicBezTo>
                  <a:cubicBezTo>
                    <a:pt x="214" y="5265"/>
                    <a:pt x="352" y="4614"/>
                    <a:pt x="564" y="3986"/>
                  </a:cubicBezTo>
                  <a:cubicBezTo>
                    <a:pt x="654" y="3661"/>
                    <a:pt x="766" y="3350"/>
                    <a:pt x="833" y="3010"/>
                  </a:cubicBezTo>
                  <a:cubicBezTo>
                    <a:pt x="895" y="2678"/>
                    <a:pt x="930" y="2344"/>
                    <a:pt x="942" y="2006"/>
                  </a:cubicBezTo>
                  <a:cubicBezTo>
                    <a:pt x="962" y="1338"/>
                    <a:pt x="942" y="669"/>
                    <a:pt x="8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34"/>
            <p:cNvSpPr/>
            <p:nvPr/>
          </p:nvSpPr>
          <p:spPr>
            <a:xfrm>
              <a:off x="2022997" y="1501667"/>
              <a:ext cx="405100" cy="611639"/>
            </a:xfrm>
            <a:custGeom>
              <a:rect b="b" l="l" r="r" t="t"/>
              <a:pathLst>
                <a:path extrusionOk="0" h="13033" w="8632">
                  <a:moveTo>
                    <a:pt x="429" y="1"/>
                  </a:moveTo>
                  <a:cubicBezTo>
                    <a:pt x="168" y="1"/>
                    <a:pt x="1" y="354"/>
                    <a:pt x="112" y="1368"/>
                  </a:cubicBezTo>
                  <a:cubicBezTo>
                    <a:pt x="352" y="3560"/>
                    <a:pt x="1740" y="6505"/>
                    <a:pt x="2643" y="8766"/>
                  </a:cubicBezTo>
                  <a:cubicBezTo>
                    <a:pt x="3347" y="10523"/>
                    <a:pt x="4227" y="12585"/>
                    <a:pt x="4412" y="12931"/>
                  </a:cubicBezTo>
                  <a:cubicBezTo>
                    <a:pt x="4449" y="13001"/>
                    <a:pt x="4552" y="13033"/>
                    <a:pt x="4701" y="13033"/>
                  </a:cubicBezTo>
                  <a:cubicBezTo>
                    <a:pt x="5677" y="13033"/>
                    <a:pt x="8631" y="11682"/>
                    <a:pt x="8201" y="11054"/>
                  </a:cubicBezTo>
                  <a:cubicBezTo>
                    <a:pt x="7820" y="10502"/>
                    <a:pt x="6336" y="8385"/>
                    <a:pt x="5705" y="7358"/>
                  </a:cubicBezTo>
                  <a:cubicBezTo>
                    <a:pt x="4262" y="5009"/>
                    <a:pt x="2614" y="2624"/>
                    <a:pt x="1250" y="670"/>
                  </a:cubicBezTo>
                  <a:cubicBezTo>
                    <a:pt x="995" y="307"/>
                    <a:pt x="672" y="1"/>
                    <a:pt x="429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34"/>
            <p:cNvSpPr/>
            <p:nvPr/>
          </p:nvSpPr>
          <p:spPr>
            <a:xfrm>
              <a:off x="2222730" y="2070081"/>
              <a:ext cx="120751" cy="230802"/>
            </a:xfrm>
            <a:custGeom>
              <a:rect b="b" l="l" r="r" t="t"/>
              <a:pathLst>
                <a:path extrusionOk="0" h="4918" w="2573">
                  <a:moveTo>
                    <a:pt x="62" y="1"/>
                  </a:moveTo>
                  <a:lnTo>
                    <a:pt x="62" y="1"/>
                  </a:lnTo>
                  <a:cubicBezTo>
                    <a:pt x="62" y="1"/>
                    <a:pt x="0" y="1262"/>
                    <a:pt x="126" y="2016"/>
                  </a:cubicBezTo>
                  <a:cubicBezTo>
                    <a:pt x="247" y="2736"/>
                    <a:pt x="1263" y="4917"/>
                    <a:pt x="1880" y="4917"/>
                  </a:cubicBezTo>
                  <a:cubicBezTo>
                    <a:pt x="1910" y="4917"/>
                    <a:pt x="1938" y="4912"/>
                    <a:pt x="1966" y="4902"/>
                  </a:cubicBezTo>
                  <a:cubicBezTo>
                    <a:pt x="2573" y="4673"/>
                    <a:pt x="1760" y="3001"/>
                    <a:pt x="1652" y="2559"/>
                  </a:cubicBezTo>
                  <a:cubicBezTo>
                    <a:pt x="1575" y="2242"/>
                    <a:pt x="1594" y="2096"/>
                    <a:pt x="1684" y="2096"/>
                  </a:cubicBezTo>
                  <a:cubicBezTo>
                    <a:pt x="1722" y="2096"/>
                    <a:pt x="1771" y="2121"/>
                    <a:pt x="1831" y="2168"/>
                  </a:cubicBezTo>
                  <a:cubicBezTo>
                    <a:pt x="1212" y="1356"/>
                    <a:pt x="370" y="420"/>
                    <a:pt x="62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34"/>
            <p:cNvSpPr/>
            <p:nvPr/>
          </p:nvSpPr>
          <p:spPr>
            <a:xfrm>
              <a:off x="2225592" y="1978145"/>
              <a:ext cx="251404" cy="364552"/>
            </a:xfrm>
            <a:custGeom>
              <a:rect b="b" l="l" r="r" t="t"/>
              <a:pathLst>
                <a:path extrusionOk="0" h="7768" w="5357">
                  <a:moveTo>
                    <a:pt x="3245" y="0"/>
                  </a:moveTo>
                  <a:lnTo>
                    <a:pt x="1" y="1963"/>
                  </a:lnTo>
                  <a:cubicBezTo>
                    <a:pt x="315" y="2385"/>
                    <a:pt x="2081" y="4383"/>
                    <a:pt x="3010" y="5967"/>
                  </a:cubicBezTo>
                  <a:cubicBezTo>
                    <a:pt x="3393" y="6619"/>
                    <a:pt x="3396" y="7767"/>
                    <a:pt x="3884" y="7767"/>
                  </a:cubicBezTo>
                  <a:cubicBezTo>
                    <a:pt x="3912" y="7767"/>
                    <a:pt x="3941" y="7764"/>
                    <a:pt x="3972" y="7756"/>
                  </a:cubicBezTo>
                  <a:cubicBezTo>
                    <a:pt x="4489" y="7630"/>
                    <a:pt x="4424" y="6764"/>
                    <a:pt x="4424" y="6764"/>
                  </a:cubicBezTo>
                  <a:cubicBezTo>
                    <a:pt x="4424" y="6764"/>
                    <a:pt x="4794" y="6553"/>
                    <a:pt x="4946" y="5849"/>
                  </a:cubicBezTo>
                  <a:cubicBezTo>
                    <a:pt x="4946" y="5849"/>
                    <a:pt x="5275" y="5597"/>
                    <a:pt x="5210" y="4861"/>
                  </a:cubicBezTo>
                  <a:cubicBezTo>
                    <a:pt x="5310" y="4708"/>
                    <a:pt x="5357" y="4526"/>
                    <a:pt x="5339" y="4342"/>
                  </a:cubicBezTo>
                  <a:cubicBezTo>
                    <a:pt x="5225" y="2696"/>
                    <a:pt x="4119" y="1212"/>
                    <a:pt x="324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34"/>
            <p:cNvSpPr/>
            <p:nvPr/>
          </p:nvSpPr>
          <p:spPr>
            <a:xfrm>
              <a:off x="2375392" y="2146858"/>
              <a:ext cx="58381" cy="148674"/>
            </a:xfrm>
            <a:custGeom>
              <a:rect b="b" l="l" r="r" t="t"/>
              <a:pathLst>
                <a:path extrusionOk="0" h="3168" w="1244">
                  <a:moveTo>
                    <a:pt x="11" y="0"/>
                  </a:moveTo>
                  <a:cubicBezTo>
                    <a:pt x="4" y="0"/>
                    <a:pt x="0" y="10"/>
                    <a:pt x="9" y="25"/>
                  </a:cubicBezTo>
                  <a:cubicBezTo>
                    <a:pt x="288" y="486"/>
                    <a:pt x="534" y="964"/>
                    <a:pt x="745" y="1456"/>
                  </a:cubicBezTo>
                  <a:cubicBezTo>
                    <a:pt x="945" y="2011"/>
                    <a:pt x="1100" y="2580"/>
                    <a:pt x="1215" y="3158"/>
                  </a:cubicBezTo>
                  <a:cubicBezTo>
                    <a:pt x="1217" y="3164"/>
                    <a:pt x="1222" y="3168"/>
                    <a:pt x="1229" y="3168"/>
                  </a:cubicBezTo>
                  <a:cubicBezTo>
                    <a:pt x="1231" y="3168"/>
                    <a:pt x="1233" y="3167"/>
                    <a:pt x="1235" y="3166"/>
                  </a:cubicBezTo>
                  <a:cubicBezTo>
                    <a:pt x="1238" y="3166"/>
                    <a:pt x="1241" y="3161"/>
                    <a:pt x="1244" y="3158"/>
                  </a:cubicBezTo>
                  <a:cubicBezTo>
                    <a:pt x="1135" y="2020"/>
                    <a:pt x="713" y="931"/>
                    <a:pt x="30" y="16"/>
                  </a:cubicBezTo>
                  <a:cubicBezTo>
                    <a:pt x="23" y="5"/>
                    <a:pt x="16" y="0"/>
                    <a:pt x="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34"/>
            <p:cNvSpPr/>
            <p:nvPr/>
          </p:nvSpPr>
          <p:spPr>
            <a:xfrm>
              <a:off x="2416409" y="2113679"/>
              <a:ext cx="41064" cy="138866"/>
            </a:xfrm>
            <a:custGeom>
              <a:rect b="b" l="l" r="r" t="t"/>
              <a:pathLst>
                <a:path extrusionOk="0" h="2959" w="875">
                  <a:moveTo>
                    <a:pt x="12" y="1"/>
                  </a:moveTo>
                  <a:cubicBezTo>
                    <a:pt x="4" y="1"/>
                    <a:pt x="0" y="12"/>
                    <a:pt x="9" y="31"/>
                  </a:cubicBezTo>
                  <a:cubicBezTo>
                    <a:pt x="241" y="503"/>
                    <a:pt x="643" y="1333"/>
                    <a:pt x="863" y="2958"/>
                  </a:cubicBezTo>
                  <a:lnTo>
                    <a:pt x="874" y="2958"/>
                  </a:lnTo>
                  <a:cubicBezTo>
                    <a:pt x="871" y="1920"/>
                    <a:pt x="578" y="899"/>
                    <a:pt x="30" y="16"/>
                  </a:cubicBezTo>
                  <a:cubicBezTo>
                    <a:pt x="24" y="6"/>
                    <a:pt x="17" y="1"/>
                    <a:pt x="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34"/>
            <p:cNvSpPr/>
            <p:nvPr/>
          </p:nvSpPr>
          <p:spPr>
            <a:xfrm>
              <a:off x="2438841" y="2096362"/>
              <a:ext cx="31443" cy="109769"/>
            </a:xfrm>
            <a:custGeom>
              <a:rect b="b" l="l" r="r" t="t"/>
              <a:pathLst>
                <a:path extrusionOk="0" h="2339" w="670">
                  <a:moveTo>
                    <a:pt x="15" y="1"/>
                  </a:moveTo>
                  <a:cubicBezTo>
                    <a:pt x="7" y="1"/>
                    <a:pt x="0" y="14"/>
                    <a:pt x="9" y="33"/>
                  </a:cubicBezTo>
                  <a:cubicBezTo>
                    <a:pt x="370" y="846"/>
                    <a:pt x="496" y="1415"/>
                    <a:pt x="660" y="2339"/>
                  </a:cubicBezTo>
                  <a:lnTo>
                    <a:pt x="669" y="2339"/>
                  </a:lnTo>
                  <a:cubicBezTo>
                    <a:pt x="590" y="1268"/>
                    <a:pt x="440" y="890"/>
                    <a:pt x="30" y="19"/>
                  </a:cubicBezTo>
                  <a:cubicBezTo>
                    <a:pt x="26" y="6"/>
                    <a:pt x="20" y="1"/>
                    <a:pt x="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34"/>
            <p:cNvSpPr/>
            <p:nvPr/>
          </p:nvSpPr>
          <p:spPr>
            <a:xfrm>
              <a:off x="2009293" y="1488668"/>
              <a:ext cx="207290" cy="253563"/>
            </a:xfrm>
            <a:custGeom>
              <a:rect b="b" l="l" r="r" t="t"/>
              <a:pathLst>
                <a:path extrusionOk="0" h="5403" w="4417">
                  <a:moveTo>
                    <a:pt x="506" y="1"/>
                  </a:moveTo>
                  <a:cubicBezTo>
                    <a:pt x="95" y="1"/>
                    <a:pt x="0" y="584"/>
                    <a:pt x="166" y="1475"/>
                  </a:cubicBezTo>
                  <a:cubicBezTo>
                    <a:pt x="454" y="3004"/>
                    <a:pt x="1372" y="5403"/>
                    <a:pt x="1372" y="5403"/>
                  </a:cubicBezTo>
                  <a:lnTo>
                    <a:pt x="4416" y="4104"/>
                  </a:lnTo>
                  <a:cubicBezTo>
                    <a:pt x="3642" y="3018"/>
                    <a:pt x="2800" y="1983"/>
                    <a:pt x="1900" y="1003"/>
                  </a:cubicBezTo>
                  <a:cubicBezTo>
                    <a:pt x="1259" y="301"/>
                    <a:pt x="801" y="1"/>
                    <a:pt x="5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34"/>
            <p:cNvSpPr/>
            <p:nvPr/>
          </p:nvSpPr>
          <p:spPr>
            <a:xfrm>
              <a:off x="2017740" y="1489184"/>
              <a:ext cx="194994" cy="239437"/>
            </a:xfrm>
            <a:custGeom>
              <a:rect b="b" l="l" r="r" t="t"/>
              <a:pathLst>
                <a:path extrusionOk="0" h="5102" w="4155">
                  <a:moveTo>
                    <a:pt x="221" y="1"/>
                  </a:moveTo>
                  <a:lnTo>
                    <a:pt x="221" y="1"/>
                  </a:lnTo>
                  <a:cubicBezTo>
                    <a:pt x="159" y="18"/>
                    <a:pt x="103" y="56"/>
                    <a:pt x="65" y="106"/>
                  </a:cubicBezTo>
                  <a:cubicBezTo>
                    <a:pt x="68" y="108"/>
                    <a:pt x="72" y="108"/>
                    <a:pt x="76" y="108"/>
                  </a:cubicBezTo>
                  <a:cubicBezTo>
                    <a:pt x="79" y="108"/>
                    <a:pt x="83" y="108"/>
                    <a:pt x="86" y="106"/>
                  </a:cubicBezTo>
                  <a:cubicBezTo>
                    <a:pt x="150" y="106"/>
                    <a:pt x="206" y="62"/>
                    <a:pt x="221" y="1"/>
                  </a:cubicBezTo>
                  <a:close/>
                  <a:moveTo>
                    <a:pt x="649" y="661"/>
                  </a:moveTo>
                  <a:cubicBezTo>
                    <a:pt x="573" y="661"/>
                    <a:pt x="508" y="722"/>
                    <a:pt x="508" y="799"/>
                  </a:cubicBezTo>
                  <a:cubicBezTo>
                    <a:pt x="508" y="875"/>
                    <a:pt x="573" y="936"/>
                    <a:pt x="649" y="936"/>
                  </a:cubicBezTo>
                  <a:cubicBezTo>
                    <a:pt x="725" y="936"/>
                    <a:pt x="787" y="875"/>
                    <a:pt x="787" y="799"/>
                  </a:cubicBezTo>
                  <a:cubicBezTo>
                    <a:pt x="787" y="722"/>
                    <a:pt x="725" y="661"/>
                    <a:pt x="649" y="661"/>
                  </a:cubicBezTo>
                  <a:close/>
                  <a:moveTo>
                    <a:pt x="102" y="1489"/>
                  </a:moveTo>
                  <a:cubicBezTo>
                    <a:pt x="97" y="1489"/>
                    <a:pt x="92" y="1489"/>
                    <a:pt x="86" y="1491"/>
                  </a:cubicBezTo>
                  <a:lnTo>
                    <a:pt x="86" y="1497"/>
                  </a:lnTo>
                  <a:cubicBezTo>
                    <a:pt x="54" y="1497"/>
                    <a:pt x="24" y="1508"/>
                    <a:pt x="1" y="1526"/>
                  </a:cubicBezTo>
                  <a:cubicBezTo>
                    <a:pt x="15" y="1605"/>
                    <a:pt x="30" y="1690"/>
                    <a:pt x="48" y="1764"/>
                  </a:cubicBezTo>
                  <a:cubicBezTo>
                    <a:pt x="55" y="1765"/>
                    <a:pt x="62" y="1766"/>
                    <a:pt x="68" y="1766"/>
                  </a:cubicBezTo>
                  <a:cubicBezTo>
                    <a:pt x="74" y="1766"/>
                    <a:pt x="80" y="1765"/>
                    <a:pt x="86" y="1764"/>
                  </a:cubicBezTo>
                  <a:cubicBezTo>
                    <a:pt x="91" y="1764"/>
                    <a:pt x="97" y="1764"/>
                    <a:pt x="102" y="1764"/>
                  </a:cubicBezTo>
                  <a:cubicBezTo>
                    <a:pt x="172" y="1764"/>
                    <a:pt x="230" y="1714"/>
                    <a:pt x="238" y="1643"/>
                  </a:cubicBezTo>
                  <a:cubicBezTo>
                    <a:pt x="247" y="1567"/>
                    <a:pt x="191" y="1500"/>
                    <a:pt x="115" y="1491"/>
                  </a:cubicBezTo>
                  <a:cubicBezTo>
                    <a:pt x="111" y="1489"/>
                    <a:pt x="106" y="1489"/>
                    <a:pt x="102" y="1489"/>
                  </a:cubicBezTo>
                  <a:close/>
                  <a:moveTo>
                    <a:pt x="1209" y="1497"/>
                  </a:moveTo>
                  <a:cubicBezTo>
                    <a:pt x="1133" y="1497"/>
                    <a:pt x="1071" y="1558"/>
                    <a:pt x="1071" y="1634"/>
                  </a:cubicBezTo>
                  <a:cubicBezTo>
                    <a:pt x="1071" y="1711"/>
                    <a:pt x="1133" y="1772"/>
                    <a:pt x="1209" y="1772"/>
                  </a:cubicBezTo>
                  <a:cubicBezTo>
                    <a:pt x="1285" y="1772"/>
                    <a:pt x="1347" y="1711"/>
                    <a:pt x="1347" y="1634"/>
                  </a:cubicBezTo>
                  <a:cubicBezTo>
                    <a:pt x="1347" y="1558"/>
                    <a:pt x="1285" y="1497"/>
                    <a:pt x="1209" y="1497"/>
                  </a:cubicBezTo>
                  <a:close/>
                  <a:moveTo>
                    <a:pt x="2221" y="1552"/>
                  </a:moveTo>
                  <a:cubicBezTo>
                    <a:pt x="2204" y="1576"/>
                    <a:pt x="2192" y="1605"/>
                    <a:pt x="2195" y="1634"/>
                  </a:cubicBezTo>
                  <a:cubicBezTo>
                    <a:pt x="2195" y="1711"/>
                    <a:pt x="2256" y="1772"/>
                    <a:pt x="2333" y="1772"/>
                  </a:cubicBezTo>
                  <a:cubicBezTo>
                    <a:pt x="2353" y="1772"/>
                    <a:pt x="2377" y="1766"/>
                    <a:pt x="2397" y="1755"/>
                  </a:cubicBezTo>
                  <a:lnTo>
                    <a:pt x="2221" y="1552"/>
                  </a:lnTo>
                  <a:close/>
                  <a:moveTo>
                    <a:pt x="649" y="2321"/>
                  </a:moveTo>
                  <a:cubicBezTo>
                    <a:pt x="573" y="2321"/>
                    <a:pt x="508" y="2382"/>
                    <a:pt x="508" y="2459"/>
                  </a:cubicBezTo>
                  <a:cubicBezTo>
                    <a:pt x="508" y="2535"/>
                    <a:pt x="573" y="2597"/>
                    <a:pt x="649" y="2597"/>
                  </a:cubicBezTo>
                  <a:cubicBezTo>
                    <a:pt x="725" y="2597"/>
                    <a:pt x="787" y="2535"/>
                    <a:pt x="787" y="2459"/>
                  </a:cubicBezTo>
                  <a:cubicBezTo>
                    <a:pt x="784" y="2382"/>
                    <a:pt x="722" y="2324"/>
                    <a:pt x="649" y="2324"/>
                  </a:cubicBezTo>
                  <a:lnTo>
                    <a:pt x="649" y="2321"/>
                  </a:lnTo>
                  <a:close/>
                  <a:moveTo>
                    <a:pt x="1769" y="2321"/>
                  </a:moveTo>
                  <a:cubicBezTo>
                    <a:pt x="1693" y="2321"/>
                    <a:pt x="1632" y="2382"/>
                    <a:pt x="1632" y="2459"/>
                  </a:cubicBezTo>
                  <a:cubicBezTo>
                    <a:pt x="1632" y="2535"/>
                    <a:pt x="1693" y="2597"/>
                    <a:pt x="1769" y="2597"/>
                  </a:cubicBezTo>
                  <a:cubicBezTo>
                    <a:pt x="1846" y="2597"/>
                    <a:pt x="1907" y="2535"/>
                    <a:pt x="1907" y="2459"/>
                  </a:cubicBezTo>
                  <a:cubicBezTo>
                    <a:pt x="1907" y="2382"/>
                    <a:pt x="1846" y="2324"/>
                    <a:pt x="1769" y="2324"/>
                  </a:cubicBezTo>
                  <a:lnTo>
                    <a:pt x="1769" y="2321"/>
                  </a:lnTo>
                  <a:close/>
                  <a:moveTo>
                    <a:pt x="2878" y="2324"/>
                  </a:moveTo>
                  <a:cubicBezTo>
                    <a:pt x="2811" y="2333"/>
                    <a:pt x="2761" y="2388"/>
                    <a:pt x="2758" y="2456"/>
                  </a:cubicBezTo>
                  <a:cubicBezTo>
                    <a:pt x="2758" y="2532"/>
                    <a:pt x="2817" y="2597"/>
                    <a:pt x="2893" y="2597"/>
                  </a:cubicBezTo>
                  <a:cubicBezTo>
                    <a:pt x="2895" y="2597"/>
                    <a:pt x="2897" y="2597"/>
                    <a:pt x="2899" y="2597"/>
                  </a:cubicBezTo>
                  <a:cubicBezTo>
                    <a:pt x="2955" y="2597"/>
                    <a:pt x="3005" y="2559"/>
                    <a:pt x="3022" y="2503"/>
                  </a:cubicBezTo>
                  <a:lnTo>
                    <a:pt x="2878" y="2324"/>
                  </a:lnTo>
                  <a:close/>
                  <a:moveTo>
                    <a:pt x="1209" y="3157"/>
                  </a:moveTo>
                  <a:cubicBezTo>
                    <a:pt x="1133" y="3157"/>
                    <a:pt x="1071" y="3218"/>
                    <a:pt x="1071" y="3295"/>
                  </a:cubicBezTo>
                  <a:cubicBezTo>
                    <a:pt x="1071" y="3371"/>
                    <a:pt x="1133" y="3433"/>
                    <a:pt x="1209" y="3433"/>
                  </a:cubicBezTo>
                  <a:cubicBezTo>
                    <a:pt x="1285" y="3433"/>
                    <a:pt x="1347" y="3371"/>
                    <a:pt x="1347" y="3295"/>
                  </a:cubicBezTo>
                  <a:cubicBezTo>
                    <a:pt x="1344" y="3218"/>
                    <a:pt x="1285" y="3160"/>
                    <a:pt x="1209" y="3160"/>
                  </a:cubicBezTo>
                  <a:lnTo>
                    <a:pt x="1209" y="3157"/>
                  </a:lnTo>
                  <a:close/>
                  <a:moveTo>
                    <a:pt x="2333" y="3157"/>
                  </a:moveTo>
                  <a:cubicBezTo>
                    <a:pt x="2256" y="3157"/>
                    <a:pt x="2195" y="3218"/>
                    <a:pt x="2195" y="3295"/>
                  </a:cubicBezTo>
                  <a:cubicBezTo>
                    <a:pt x="2195" y="3371"/>
                    <a:pt x="2256" y="3433"/>
                    <a:pt x="2333" y="3433"/>
                  </a:cubicBezTo>
                  <a:cubicBezTo>
                    <a:pt x="2409" y="3433"/>
                    <a:pt x="2470" y="3371"/>
                    <a:pt x="2470" y="3295"/>
                  </a:cubicBezTo>
                  <a:cubicBezTo>
                    <a:pt x="2468" y="3218"/>
                    <a:pt x="2406" y="3160"/>
                    <a:pt x="2333" y="3160"/>
                  </a:cubicBezTo>
                  <a:lnTo>
                    <a:pt x="2333" y="3157"/>
                  </a:lnTo>
                  <a:close/>
                  <a:moveTo>
                    <a:pt x="3453" y="3157"/>
                  </a:moveTo>
                  <a:cubicBezTo>
                    <a:pt x="3377" y="3157"/>
                    <a:pt x="3315" y="3218"/>
                    <a:pt x="3315" y="3295"/>
                  </a:cubicBezTo>
                  <a:cubicBezTo>
                    <a:pt x="3315" y="3371"/>
                    <a:pt x="3377" y="3433"/>
                    <a:pt x="3453" y="3433"/>
                  </a:cubicBezTo>
                  <a:cubicBezTo>
                    <a:pt x="3529" y="3433"/>
                    <a:pt x="3594" y="3371"/>
                    <a:pt x="3594" y="3295"/>
                  </a:cubicBezTo>
                  <a:cubicBezTo>
                    <a:pt x="3591" y="3218"/>
                    <a:pt x="3529" y="3160"/>
                    <a:pt x="3453" y="3160"/>
                  </a:cubicBezTo>
                  <a:lnTo>
                    <a:pt x="3453" y="3157"/>
                  </a:lnTo>
                  <a:close/>
                  <a:moveTo>
                    <a:pt x="696" y="3993"/>
                  </a:moveTo>
                  <a:lnTo>
                    <a:pt x="696" y="3996"/>
                  </a:lnTo>
                  <a:cubicBezTo>
                    <a:pt x="696" y="3996"/>
                    <a:pt x="697" y="3996"/>
                    <a:pt x="697" y="3996"/>
                  </a:cubicBezTo>
                  <a:lnTo>
                    <a:pt x="697" y="3996"/>
                  </a:lnTo>
                  <a:cubicBezTo>
                    <a:pt x="697" y="3995"/>
                    <a:pt x="696" y="3994"/>
                    <a:pt x="696" y="3993"/>
                  </a:cubicBezTo>
                  <a:close/>
                  <a:moveTo>
                    <a:pt x="697" y="3996"/>
                  </a:moveTo>
                  <a:lnTo>
                    <a:pt x="697" y="3996"/>
                  </a:lnTo>
                  <a:cubicBezTo>
                    <a:pt x="720" y="4065"/>
                    <a:pt x="743" y="4132"/>
                    <a:pt x="763" y="4198"/>
                  </a:cubicBezTo>
                  <a:cubicBezTo>
                    <a:pt x="778" y="4175"/>
                    <a:pt x="787" y="4148"/>
                    <a:pt x="787" y="4122"/>
                  </a:cubicBezTo>
                  <a:cubicBezTo>
                    <a:pt x="787" y="4066"/>
                    <a:pt x="749" y="4014"/>
                    <a:pt x="697" y="3996"/>
                  </a:cubicBezTo>
                  <a:close/>
                  <a:moveTo>
                    <a:pt x="4016" y="3984"/>
                  </a:moveTo>
                  <a:cubicBezTo>
                    <a:pt x="3940" y="3984"/>
                    <a:pt x="3878" y="4046"/>
                    <a:pt x="3878" y="4122"/>
                  </a:cubicBezTo>
                  <a:cubicBezTo>
                    <a:pt x="3878" y="4160"/>
                    <a:pt x="3893" y="4198"/>
                    <a:pt x="3922" y="4224"/>
                  </a:cubicBezTo>
                  <a:lnTo>
                    <a:pt x="4154" y="4125"/>
                  </a:lnTo>
                  <a:cubicBezTo>
                    <a:pt x="4154" y="4049"/>
                    <a:pt x="4093" y="3987"/>
                    <a:pt x="4016" y="3987"/>
                  </a:cubicBezTo>
                  <a:lnTo>
                    <a:pt x="4016" y="3984"/>
                  </a:lnTo>
                  <a:close/>
                  <a:moveTo>
                    <a:pt x="1769" y="3984"/>
                  </a:moveTo>
                  <a:cubicBezTo>
                    <a:pt x="1693" y="3984"/>
                    <a:pt x="1632" y="4046"/>
                    <a:pt x="1632" y="4122"/>
                  </a:cubicBezTo>
                  <a:cubicBezTo>
                    <a:pt x="1632" y="4198"/>
                    <a:pt x="1693" y="4260"/>
                    <a:pt x="1769" y="4260"/>
                  </a:cubicBezTo>
                  <a:cubicBezTo>
                    <a:pt x="1846" y="4260"/>
                    <a:pt x="1907" y="4198"/>
                    <a:pt x="1907" y="4122"/>
                  </a:cubicBezTo>
                  <a:cubicBezTo>
                    <a:pt x="1907" y="4046"/>
                    <a:pt x="1846" y="3984"/>
                    <a:pt x="1769" y="3984"/>
                  </a:cubicBezTo>
                  <a:close/>
                  <a:moveTo>
                    <a:pt x="2893" y="3984"/>
                  </a:moveTo>
                  <a:cubicBezTo>
                    <a:pt x="2817" y="3984"/>
                    <a:pt x="2755" y="4046"/>
                    <a:pt x="2755" y="4122"/>
                  </a:cubicBezTo>
                  <a:cubicBezTo>
                    <a:pt x="2755" y="4198"/>
                    <a:pt x="2817" y="4260"/>
                    <a:pt x="2893" y="4260"/>
                  </a:cubicBezTo>
                  <a:cubicBezTo>
                    <a:pt x="2969" y="4260"/>
                    <a:pt x="3031" y="4198"/>
                    <a:pt x="3031" y="4122"/>
                  </a:cubicBezTo>
                  <a:cubicBezTo>
                    <a:pt x="3031" y="4046"/>
                    <a:pt x="2969" y="3984"/>
                    <a:pt x="2893" y="3984"/>
                  </a:cubicBezTo>
                  <a:close/>
                  <a:moveTo>
                    <a:pt x="2342" y="4825"/>
                  </a:moveTo>
                  <a:cubicBezTo>
                    <a:pt x="2339" y="4825"/>
                    <a:pt x="2336" y="4826"/>
                    <a:pt x="2333" y="4826"/>
                  </a:cubicBezTo>
                  <a:cubicBezTo>
                    <a:pt x="2256" y="4826"/>
                    <a:pt x="2195" y="4887"/>
                    <a:pt x="2195" y="4961"/>
                  </a:cubicBezTo>
                  <a:lnTo>
                    <a:pt x="2429" y="4861"/>
                  </a:lnTo>
                  <a:cubicBezTo>
                    <a:pt x="2405" y="4840"/>
                    <a:pt x="2374" y="4825"/>
                    <a:pt x="2342" y="4825"/>
                  </a:cubicBezTo>
                  <a:close/>
                  <a:moveTo>
                    <a:pt x="1209" y="4826"/>
                  </a:moveTo>
                  <a:cubicBezTo>
                    <a:pt x="1133" y="4826"/>
                    <a:pt x="1071" y="4887"/>
                    <a:pt x="1071" y="4964"/>
                  </a:cubicBezTo>
                  <a:cubicBezTo>
                    <a:pt x="1071" y="5040"/>
                    <a:pt x="1133" y="5102"/>
                    <a:pt x="1209" y="5102"/>
                  </a:cubicBezTo>
                  <a:cubicBezTo>
                    <a:pt x="1285" y="5102"/>
                    <a:pt x="1347" y="5040"/>
                    <a:pt x="1347" y="4964"/>
                  </a:cubicBezTo>
                  <a:cubicBezTo>
                    <a:pt x="1347" y="4887"/>
                    <a:pt x="1285" y="4826"/>
                    <a:pt x="1209" y="4826"/>
                  </a:cubicBezTo>
                  <a:close/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34"/>
            <p:cNvSpPr/>
            <p:nvPr/>
          </p:nvSpPr>
          <p:spPr>
            <a:xfrm>
              <a:off x="2070818" y="1657427"/>
              <a:ext cx="120141" cy="58052"/>
            </a:xfrm>
            <a:custGeom>
              <a:rect b="b" l="l" r="r" t="t"/>
              <a:pathLst>
                <a:path extrusionOk="0" h="1237" w="2560">
                  <a:moveTo>
                    <a:pt x="2530" y="0"/>
                  </a:moveTo>
                  <a:cubicBezTo>
                    <a:pt x="2319" y="100"/>
                    <a:pt x="2090" y="185"/>
                    <a:pt x="1879" y="282"/>
                  </a:cubicBezTo>
                  <a:cubicBezTo>
                    <a:pt x="1668" y="378"/>
                    <a:pt x="1466" y="481"/>
                    <a:pt x="1257" y="581"/>
                  </a:cubicBezTo>
                  <a:cubicBezTo>
                    <a:pt x="835" y="780"/>
                    <a:pt x="421" y="991"/>
                    <a:pt x="11" y="1217"/>
                  </a:cubicBezTo>
                  <a:cubicBezTo>
                    <a:pt x="1" y="1222"/>
                    <a:pt x="8" y="1236"/>
                    <a:pt x="16" y="1236"/>
                  </a:cubicBezTo>
                  <a:cubicBezTo>
                    <a:pt x="17" y="1236"/>
                    <a:pt x="18" y="1236"/>
                    <a:pt x="20" y="1235"/>
                  </a:cubicBezTo>
                  <a:cubicBezTo>
                    <a:pt x="451" y="1053"/>
                    <a:pt x="876" y="862"/>
                    <a:pt x="1298" y="657"/>
                  </a:cubicBezTo>
                  <a:cubicBezTo>
                    <a:pt x="1510" y="554"/>
                    <a:pt x="1733" y="452"/>
                    <a:pt x="1938" y="349"/>
                  </a:cubicBezTo>
                  <a:cubicBezTo>
                    <a:pt x="2140" y="244"/>
                    <a:pt x="2340" y="126"/>
                    <a:pt x="2542" y="24"/>
                  </a:cubicBezTo>
                  <a:cubicBezTo>
                    <a:pt x="2560" y="18"/>
                    <a:pt x="2545" y="0"/>
                    <a:pt x="2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34"/>
            <p:cNvSpPr/>
            <p:nvPr/>
          </p:nvSpPr>
          <p:spPr>
            <a:xfrm>
              <a:off x="2009340" y="1489184"/>
              <a:ext cx="181619" cy="253187"/>
            </a:xfrm>
            <a:custGeom>
              <a:rect b="b" l="l" r="r" t="t"/>
              <a:pathLst>
                <a:path extrusionOk="0" h="5395" w="3870">
                  <a:moveTo>
                    <a:pt x="461" y="1"/>
                  </a:moveTo>
                  <a:cubicBezTo>
                    <a:pt x="86" y="30"/>
                    <a:pt x="1" y="605"/>
                    <a:pt x="165" y="1464"/>
                  </a:cubicBezTo>
                  <a:cubicBezTo>
                    <a:pt x="450" y="2993"/>
                    <a:pt x="1371" y="5395"/>
                    <a:pt x="1371" y="5395"/>
                  </a:cubicBezTo>
                  <a:lnTo>
                    <a:pt x="3870" y="4327"/>
                  </a:lnTo>
                  <a:cubicBezTo>
                    <a:pt x="3001" y="3154"/>
                    <a:pt x="1233" y="951"/>
                    <a:pt x="46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34"/>
            <p:cNvSpPr/>
            <p:nvPr/>
          </p:nvSpPr>
          <p:spPr>
            <a:xfrm>
              <a:off x="2017600" y="3177108"/>
              <a:ext cx="508674" cy="449355"/>
            </a:xfrm>
            <a:custGeom>
              <a:rect b="b" l="l" r="r" t="t"/>
              <a:pathLst>
                <a:path extrusionOk="0" h="9575" w="10839">
                  <a:moveTo>
                    <a:pt x="1" y="1"/>
                  </a:moveTo>
                  <a:cubicBezTo>
                    <a:pt x="1" y="1"/>
                    <a:pt x="15" y="5847"/>
                    <a:pt x="24" y="6210"/>
                  </a:cubicBezTo>
                  <a:cubicBezTo>
                    <a:pt x="71" y="7891"/>
                    <a:pt x="147" y="9278"/>
                    <a:pt x="282" y="9363"/>
                  </a:cubicBezTo>
                  <a:cubicBezTo>
                    <a:pt x="513" y="9510"/>
                    <a:pt x="4414" y="9575"/>
                    <a:pt x="7331" y="9575"/>
                  </a:cubicBezTo>
                  <a:cubicBezTo>
                    <a:pt x="9023" y="9575"/>
                    <a:pt x="10383" y="9553"/>
                    <a:pt x="10505" y="9513"/>
                  </a:cubicBezTo>
                  <a:cubicBezTo>
                    <a:pt x="10839" y="9404"/>
                    <a:pt x="10546" y="8442"/>
                    <a:pt x="10176" y="8149"/>
                  </a:cubicBezTo>
                  <a:cubicBezTo>
                    <a:pt x="9806" y="7853"/>
                    <a:pt x="6163" y="6210"/>
                    <a:pt x="6163" y="6210"/>
                  </a:cubicBezTo>
                  <a:lnTo>
                    <a:pt x="6202" y="1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34"/>
            <p:cNvSpPr/>
            <p:nvPr/>
          </p:nvSpPr>
          <p:spPr>
            <a:xfrm>
              <a:off x="2019805" y="3502659"/>
              <a:ext cx="506469" cy="123801"/>
            </a:xfrm>
            <a:custGeom>
              <a:rect b="b" l="l" r="r" t="t"/>
              <a:pathLst>
                <a:path extrusionOk="0" h="2638" w="10792">
                  <a:moveTo>
                    <a:pt x="7706" y="1"/>
                  </a:moveTo>
                  <a:lnTo>
                    <a:pt x="7706" y="1"/>
                  </a:lnTo>
                  <a:cubicBezTo>
                    <a:pt x="8067" y="224"/>
                    <a:pt x="8519" y="540"/>
                    <a:pt x="8484" y="731"/>
                  </a:cubicBezTo>
                  <a:cubicBezTo>
                    <a:pt x="8449" y="888"/>
                    <a:pt x="7574" y="1022"/>
                    <a:pt x="6299" y="1022"/>
                  </a:cubicBezTo>
                  <a:cubicBezTo>
                    <a:pt x="4570" y="1022"/>
                    <a:pt x="2106" y="776"/>
                    <a:pt x="1" y="9"/>
                  </a:cubicBezTo>
                  <a:lnTo>
                    <a:pt x="1" y="9"/>
                  </a:lnTo>
                  <a:cubicBezTo>
                    <a:pt x="48" y="1341"/>
                    <a:pt x="121" y="2356"/>
                    <a:pt x="238" y="2429"/>
                  </a:cubicBezTo>
                  <a:cubicBezTo>
                    <a:pt x="466" y="2574"/>
                    <a:pt x="4352" y="2638"/>
                    <a:pt x="7267" y="2638"/>
                  </a:cubicBezTo>
                  <a:cubicBezTo>
                    <a:pt x="8966" y="2638"/>
                    <a:pt x="10336" y="2616"/>
                    <a:pt x="10458" y="2576"/>
                  </a:cubicBezTo>
                  <a:cubicBezTo>
                    <a:pt x="10792" y="2465"/>
                    <a:pt x="10499" y="1508"/>
                    <a:pt x="10132" y="1212"/>
                  </a:cubicBezTo>
                  <a:cubicBezTo>
                    <a:pt x="9930" y="1051"/>
                    <a:pt x="8736" y="479"/>
                    <a:pt x="7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34"/>
            <p:cNvSpPr/>
            <p:nvPr/>
          </p:nvSpPr>
          <p:spPr>
            <a:xfrm>
              <a:off x="1910788" y="1884380"/>
              <a:ext cx="411764" cy="1471443"/>
            </a:xfrm>
            <a:custGeom>
              <a:rect b="b" l="l" r="r" t="t"/>
              <a:pathLst>
                <a:path extrusionOk="0" h="31354" w="8774">
                  <a:moveTo>
                    <a:pt x="5145" y="1"/>
                  </a:moveTo>
                  <a:lnTo>
                    <a:pt x="1" y="4"/>
                  </a:lnTo>
                  <a:cubicBezTo>
                    <a:pt x="1" y="4"/>
                    <a:pt x="1675" y="17697"/>
                    <a:pt x="1714" y="17902"/>
                  </a:cubicBezTo>
                  <a:cubicBezTo>
                    <a:pt x="1714" y="17929"/>
                    <a:pt x="1731" y="18248"/>
                    <a:pt x="1749" y="18768"/>
                  </a:cubicBezTo>
                  <a:cubicBezTo>
                    <a:pt x="1837" y="21622"/>
                    <a:pt x="1939" y="31354"/>
                    <a:pt x="1939" y="31354"/>
                  </a:cubicBezTo>
                  <a:lnTo>
                    <a:pt x="8774" y="31354"/>
                  </a:lnTo>
                  <a:cubicBezTo>
                    <a:pt x="8774" y="31354"/>
                    <a:pt x="8448" y="19979"/>
                    <a:pt x="8193" y="17524"/>
                  </a:cubicBezTo>
                  <a:cubicBezTo>
                    <a:pt x="7867" y="14391"/>
                    <a:pt x="5145" y="1"/>
                    <a:pt x="51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34"/>
            <p:cNvSpPr/>
            <p:nvPr/>
          </p:nvSpPr>
          <p:spPr>
            <a:xfrm>
              <a:off x="1945328" y="1964160"/>
              <a:ext cx="98224" cy="1332624"/>
            </a:xfrm>
            <a:custGeom>
              <a:rect b="b" l="l" r="r" t="t"/>
              <a:pathLst>
                <a:path extrusionOk="0" h="28396" w="2093">
                  <a:moveTo>
                    <a:pt x="16" y="1"/>
                  </a:moveTo>
                  <a:cubicBezTo>
                    <a:pt x="8" y="1"/>
                    <a:pt x="1" y="5"/>
                    <a:pt x="1" y="14"/>
                  </a:cubicBezTo>
                  <a:cubicBezTo>
                    <a:pt x="532" y="3595"/>
                    <a:pt x="907" y="7189"/>
                    <a:pt x="1230" y="10788"/>
                  </a:cubicBezTo>
                  <a:cubicBezTo>
                    <a:pt x="1344" y="12058"/>
                    <a:pt x="1555" y="14246"/>
                    <a:pt x="1676" y="16806"/>
                  </a:cubicBezTo>
                  <a:cubicBezTo>
                    <a:pt x="1884" y="21467"/>
                    <a:pt x="1975" y="27040"/>
                    <a:pt x="2016" y="28357"/>
                  </a:cubicBezTo>
                  <a:cubicBezTo>
                    <a:pt x="2016" y="28378"/>
                    <a:pt x="2034" y="28396"/>
                    <a:pt x="2054" y="28396"/>
                  </a:cubicBezTo>
                  <a:cubicBezTo>
                    <a:pt x="2075" y="28396"/>
                    <a:pt x="2092" y="28378"/>
                    <a:pt x="2092" y="28357"/>
                  </a:cubicBezTo>
                  <a:cubicBezTo>
                    <a:pt x="1993" y="24711"/>
                    <a:pt x="2007" y="20429"/>
                    <a:pt x="1793" y="16792"/>
                  </a:cubicBezTo>
                  <a:cubicBezTo>
                    <a:pt x="1582" y="13202"/>
                    <a:pt x="1265" y="9617"/>
                    <a:pt x="843" y="6045"/>
                  </a:cubicBezTo>
                  <a:cubicBezTo>
                    <a:pt x="602" y="4029"/>
                    <a:pt x="315" y="2023"/>
                    <a:pt x="30" y="14"/>
                  </a:cubicBezTo>
                  <a:cubicBezTo>
                    <a:pt x="30" y="5"/>
                    <a:pt x="23" y="1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34"/>
            <p:cNvSpPr/>
            <p:nvPr/>
          </p:nvSpPr>
          <p:spPr>
            <a:xfrm>
              <a:off x="2007979" y="3300627"/>
              <a:ext cx="293547" cy="7321"/>
            </a:xfrm>
            <a:custGeom>
              <a:rect b="b" l="l" r="r" t="t"/>
              <a:pathLst>
                <a:path extrusionOk="0" h="156" w="6255">
                  <a:moveTo>
                    <a:pt x="2863" y="0"/>
                  </a:moveTo>
                  <a:cubicBezTo>
                    <a:pt x="1373" y="0"/>
                    <a:pt x="333" y="30"/>
                    <a:pt x="191" y="41"/>
                  </a:cubicBezTo>
                  <a:cubicBezTo>
                    <a:pt x="0" y="55"/>
                    <a:pt x="106" y="76"/>
                    <a:pt x="203" y="82"/>
                  </a:cubicBezTo>
                  <a:cubicBezTo>
                    <a:pt x="1109" y="137"/>
                    <a:pt x="2091" y="156"/>
                    <a:pt x="2994" y="156"/>
                  </a:cubicBezTo>
                  <a:cubicBezTo>
                    <a:pt x="4727" y="156"/>
                    <a:pt x="6172" y="88"/>
                    <a:pt x="6239" y="82"/>
                  </a:cubicBezTo>
                  <a:cubicBezTo>
                    <a:pt x="6248" y="79"/>
                    <a:pt x="6254" y="73"/>
                    <a:pt x="6254" y="64"/>
                  </a:cubicBezTo>
                  <a:cubicBezTo>
                    <a:pt x="6254" y="59"/>
                    <a:pt x="6248" y="52"/>
                    <a:pt x="6242" y="52"/>
                  </a:cubicBezTo>
                  <a:cubicBezTo>
                    <a:pt x="6241" y="52"/>
                    <a:pt x="6240" y="52"/>
                    <a:pt x="6239" y="53"/>
                  </a:cubicBezTo>
                  <a:cubicBezTo>
                    <a:pt x="5006" y="13"/>
                    <a:pt x="3838" y="0"/>
                    <a:pt x="28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34"/>
            <p:cNvSpPr/>
            <p:nvPr/>
          </p:nvSpPr>
          <p:spPr>
            <a:xfrm>
              <a:off x="1910788" y="1884521"/>
              <a:ext cx="232820" cy="836199"/>
            </a:xfrm>
            <a:custGeom>
              <a:rect b="b" l="l" r="r" t="t"/>
              <a:pathLst>
                <a:path extrusionOk="0" h="17818" w="4961">
                  <a:moveTo>
                    <a:pt x="1" y="1"/>
                  </a:moveTo>
                  <a:cubicBezTo>
                    <a:pt x="1" y="1"/>
                    <a:pt x="1561" y="16474"/>
                    <a:pt x="1708" y="17817"/>
                  </a:cubicBezTo>
                  <a:lnTo>
                    <a:pt x="49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34"/>
            <p:cNvSpPr/>
            <p:nvPr/>
          </p:nvSpPr>
          <p:spPr>
            <a:xfrm>
              <a:off x="1515733" y="3150968"/>
              <a:ext cx="503981" cy="511396"/>
            </a:xfrm>
            <a:custGeom>
              <a:rect b="b" l="l" r="r" t="t"/>
              <a:pathLst>
                <a:path extrusionOk="0" h="10897" w="10739">
                  <a:moveTo>
                    <a:pt x="1705" y="0"/>
                  </a:moveTo>
                  <a:cubicBezTo>
                    <a:pt x="1705" y="0"/>
                    <a:pt x="0" y="9090"/>
                    <a:pt x="124" y="9196"/>
                  </a:cubicBezTo>
                  <a:cubicBezTo>
                    <a:pt x="442" y="9472"/>
                    <a:pt x="9659" y="10896"/>
                    <a:pt x="10363" y="10896"/>
                  </a:cubicBezTo>
                  <a:cubicBezTo>
                    <a:pt x="10378" y="10896"/>
                    <a:pt x="10388" y="10895"/>
                    <a:pt x="10396" y="10894"/>
                  </a:cubicBezTo>
                  <a:cubicBezTo>
                    <a:pt x="10739" y="10833"/>
                    <a:pt x="10592" y="9844"/>
                    <a:pt x="10269" y="9498"/>
                  </a:cubicBezTo>
                  <a:cubicBezTo>
                    <a:pt x="9947" y="9152"/>
                    <a:pt x="6817" y="7146"/>
                    <a:pt x="6817" y="7146"/>
                  </a:cubicBezTo>
                  <a:lnTo>
                    <a:pt x="7970" y="924"/>
                  </a:lnTo>
                  <a:lnTo>
                    <a:pt x="1705" y="0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34"/>
            <p:cNvSpPr/>
            <p:nvPr/>
          </p:nvSpPr>
          <p:spPr>
            <a:xfrm>
              <a:off x="1519581" y="3465491"/>
              <a:ext cx="500415" cy="196965"/>
            </a:xfrm>
            <a:custGeom>
              <a:rect b="b" l="l" r="r" t="t"/>
              <a:pathLst>
                <a:path extrusionOk="0" h="4197" w="10663">
                  <a:moveTo>
                    <a:pt x="405" y="1"/>
                  </a:moveTo>
                  <a:cubicBezTo>
                    <a:pt x="165" y="1394"/>
                    <a:pt x="0" y="2459"/>
                    <a:pt x="42" y="2491"/>
                  </a:cubicBezTo>
                  <a:cubicBezTo>
                    <a:pt x="361" y="2770"/>
                    <a:pt x="9595" y="4197"/>
                    <a:pt x="10283" y="4197"/>
                  </a:cubicBezTo>
                  <a:cubicBezTo>
                    <a:pt x="10297" y="4197"/>
                    <a:pt x="10307" y="4196"/>
                    <a:pt x="10314" y="4195"/>
                  </a:cubicBezTo>
                  <a:cubicBezTo>
                    <a:pt x="10663" y="4134"/>
                    <a:pt x="10510" y="3142"/>
                    <a:pt x="10187" y="2796"/>
                  </a:cubicBezTo>
                  <a:cubicBezTo>
                    <a:pt x="10000" y="2594"/>
                    <a:pt x="8876" y="1840"/>
                    <a:pt x="7961" y="1239"/>
                  </a:cubicBezTo>
                  <a:lnTo>
                    <a:pt x="7961" y="1239"/>
                  </a:lnTo>
                  <a:cubicBezTo>
                    <a:pt x="8287" y="1520"/>
                    <a:pt x="8741" y="1951"/>
                    <a:pt x="8668" y="2139"/>
                  </a:cubicBezTo>
                  <a:cubicBezTo>
                    <a:pt x="8642" y="2204"/>
                    <a:pt x="8459" y="2238"/>
                    <a:pt x="8156" y="2238"/>
                  </a:cubicBezTo>
                  <a:cubicBezTo>
                    <a:pt x="6821" y="2238"/>
                    <a:pt x="3160" y="1576"/>
                    <a:pt x="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34"/>
            <p:cNvSpPr/>
            <p:nvPr/>
          </p:nvSpPr>
          <p:spPr>
            <a:xfrm>
              <a:off x="1545205" y="1884380"/>
              <a:ext cx="610794" cy="1473273"/>
            </a:xfrm>
            <a:custGeom>
              <a:rect b="b" l="l" r="r" t="t"/>
              <a:pathLst>
                <a:path extrusionOk="0" h="31393" w="13015">
                  <a:moveTo>
                    <a:pt x="5406" y="1"/>
                  </a:moveTo>
                  <a:cubicBezTo>
                    <a:pt x="5406" y="1"/>
                    <a:pt x="3514" y="2215"/>
                    <a:pt x="4165" y="5600"/>
                  </a:cubicBezTo>
                  <a:cubicBezTo>
                    <a:pt x="4215" y="5856"/>
                    <a:pt x="2669" y="16978"/>
                    <a:pt x="2558" y="17571"/>
                  </a:cubicBezTo>
                  <a:cubicBezTo>
                    <a:pt x="2047" y="20214"/>
                    <a:pt x="0" y="30415"/>
                    <a:pt x="0" y="30415"/>
                  </a:cubicBezTo>
                  <a:lnTo>
                    <a:pt x="7046" y="31392"/>
                  </a:lnTo>
                  <a:cubicBezTo>
                    <a:pt x="7046" y="31392"/>
                    <a:pt x="8861" y="20519"/>
                    <a:pt x="9325" y="18929"/>
                  </a:cubicBezTo>
                  <a:cubicBezTo>
                    <a:pt x="9738" y="17495"/>
                    <a:pt x="11114" y="4855"/>
                    <a:pt x="11114" y="4855"/>
                  </a:cubicBezTo>
                  <a:cubicBezTo>
                    <a:pt x="11484" y="4588"/>
                    <a:pt x="12211" y="4330"/>
                    <a:pt x="12425" y="4028"/>
                  </a:cubicBezTo>
                  <a:cubicBezTo>
                    <a:pt x="13015" y="3198"/>
                    <a:pt x="12944" y="4"/>
                    <a:pt x="12944" y="4"/>
                  </a:cubicBezTo>
                  <a:lnTo>
                    <a:pt x="54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34"/>
            <p:cNvSpPr/>
            <p:nvPr/>
          </p:nvSpPr>
          <p:spPr>
            <a:xfrm>
              <a:off x="1813314" y="1941775"/>
              <a:ext cx="119296" cy="112116"/>
            </a:xfrm>
            <a:custGeom>
              <a:rect b="b" l="l" r="r" t="t"/>
              <a:pathLst>
                <a:path extrusionOk="0" h="2389" w="2542">
                  <a:moveTo>
                    <a:pt x="2515" y="0"/>
                  </a:moveTo>
                  <a:cubicBezTo>
                    <a:pt x="2503" y="0"/>
                    <a:pt x="2494" y="9"/>
                    <a:pt x="2494" y="22"/>
                  </a:cubicBezTo>
                  <a:cubicBezTo>
                    <a:pt x="2365" y="596"/>
                    <a:pt x="2069" y="1124"/>
                    <a:pt x="1644" y="1532"/>
                  </a:cubicBezTo>
                  <a:cubicBezTo>
                    <a:pt x="1224" y="1952"/>
                    <a:pt x="681" y="2227"/>
                    <a:pt x="95" y="2315"/>
                  </a:cubicBezTo>
                  <a:cubicBezTo>
                    <a:pt x="1" y="2327"/>
                    <a:pt x="16" y="2389"/>
                    <a:pt x="112" y="2389"/>
                  </a:cubicBezTo>
                  <a:cubicBezTo>
                    <a:pt x="1227" y="2389"/>
                    <a:pt x="2362" y="1476"/>
                    <a:pt x="2538" y="27"/>
                  </a:cubicBezTo>
                  <a:cubicBezTo>
                    <a:pt x="2541" y="16"/>
                    <a:pt x="2532" y="4"/>
                    <a:pt x="2521" y="1"/>
                  </a:cubicBezTo>
                  <a:cubicBezTo>
                    <a:pt x="2519" y="1"/>
                    <a:pt x="2517" y="0"/>
                    <a:pt x="2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34"/>
            <p:cNvSpPr/>
            <p:nvPr/>
          </p:nvSpPr>
          <p:spPr>
            <a:xfrm>
              <a:off x="2027736" y="2070926"/>
              <a:ext cx="107470" cy="66124"/>
            </a:xfrm>
            <a:custGeom>
              <a:rect b="b" l="l" r="r" t="t"/>
              <a:pathLst>
                <a:path extrusionOk="0" h="1409" w="2290">
                  <a:moveTo>
                    <a:pt x="2269" y="0"/>
                  </a:moveTo>
                  <a:cubicBezTo>
                    <a:pt x="1864" y="162"/>
                    <a:pt x="1480" y="367"/>
                    <a:pt x="1116" y="613"/>
                  </a:cubicBezTo>
                  <a:cubicBezTo>
                    <a:pt x="735" y="851"/>
                    <a:pt x="380" y="1127"/>
                    <a:pt x="11" y="1382"/>
                  </a:cubicBezTo>
                  <a:cubicBezTo>
                    <a:pt x="1" y="1389"/>
                    <a:pt x="7" y="1408"/>
                    <a:pt x="18" y="1408"/>
                  </a:cubicBezTo>
                  <a:cubicBezTo>
                    <a:pt x="20" y="1408"/>
                    <a:pt x="23" y="1407"/>
                    <a:pt x="25" y="1405"/>
                  </a:cubicBezTo>
                  <a:cubicBezTo>
                    <a:pt x="412" y="1182"/>
                    <a:pt x="817" y="989"/>
                    <a:pt x="1199" y="754"/>
                  </a:cubicBezTo>
                  <a:cubicBezTo>
                    <a:pt x="1583" y="546"/>
                    <a:pt x="1947" y="303"/>
                    <a:pt x="2287" y="27"/>
                  </a:cubicBezTo>
                  <a:cubicBezTo>
                    <a:pt x="2290" y="18"/>
                    <a:pt x="2287" y="6"/>
                    <a:pt x="2278" y="3"/>
                  </a:cubicBezTo>
                  <a:cubicBezTo>
                    <a:pt x="2275" y="0"/>
                    <a:pt x="2272" y="0"/>
                    <a:pt x="2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34"/>
            <p:cNvSpPr/>
            <p:nvPr/>
          </p:nvSpPr>
          <p:spPr>
            <a:xfrm>
              <a:off x="2073071" y="1961392"/>
              <a:ext cx="69879" cy="146093"/>
            </a:xfrm>
            <a:custGeom>
              <a:rect b="b" l="l" r="r" t="t"/>
              <a:pathLst>
                <a:path extrusionOk="0" h="3113" w="1489">
                  <a:moveTo>
                    <a:pt x="1473" y="0"/>
                  </a:moveTo>
                  <a:cubicBezTo>
                    <a:pt x="1468" y="0"/>
                    <a:pt x="1463" y="4"/>
                    <a:pt x="1462" y="11"/>
                  </a:cubicBezTo>
                  <a:cubicBezTo>
                    <a:pt x="1403" y="266"/>
                    <a:pt x="1327" y="519"/>
                    <a:pt x="1259" y="771"/>
                  </a:cubicBezTo>
                  <a:cubicBezTo>
                    <a:pt x="1192" y="1026"/>
                    <a:pt x="1145" y="1252"/>
                    <a:pt x="1071" y="1487"/>
                  </a:cubicBezTo>
                  <a:cubicBezTo>
                    <a:pt x="1010" y="1713"/>
                    <a:pt x="884" y="1918"/>
                    <a:pt x="708" y="2076"/>
                  </a:cubicBezTo>
                  <a:cubicBezTo>
                    <a:pt x="608" y="2161"/>
                    <a:pt x="502" y="2241"/>
                    <a:pt x="400" y="2311"/>
                  </a:cubicBezTo>
                  <a:cubicBezTo>
                    <a:pt x="344" y="2349"/>
                    <a:pt x="282" y="2390"/>
                    <a:pt x="224" y="2431"/>
                  </a:cubicBezTo>
                  <a:cubicBezTo>
                    <a:pt x="233" y="2396"/>
                    <a:pt x="241" y="2361"/>
                    <a:pt x="247" y="2329"/>
                  </a:cubicBezTo>
                  <a:lnTo>
                    <a:pt x="312" y="2035"/>
                  </a:lnTo>
                  <a:cubicBezTo>
                    <a:pt x="356" y="1821"/>
                    <a:pt x="403" y="1604"/>
                    <a:pt x="444" y="1384"/>
                  </a:cubicBezTo>
                  <a:cubicBezTo>
                    <a:pt x="529" y="962"/>
                    <a:pt x="608" y="530"/>
                    <a:pt x="720" y="111"/>
                  </a:cubicBezTo>
                  <a:cubicBezTo>
                    <a:pt x="720" y="105"/>
                    <a:pt x="714" y="99"/>
                    <a:pt x="705" y="99"/>
                  </a:cubicBezTo>
                  <a:cubicBezTo>
                    <a:pt x="699" y="99"/>
                    <a:pt x="693" y="105"/>
                    <a:pt x="693" y="111"/>
                  </a:cubicBezTo>
                  <a:cubicBezTo>
                    <a:pt x="567" y="525"/>
                    <a:pt x="432" y="935"/>
                    <a:pt x="318" y="1352"/>
                  </a:cubicBezTo>
                  <a:cubicBezTo>
                    <a:pt x="262" y="1557"/>
                    <a:pt x="54" y="2575"/>
                    <a:pt x="42" y="2645"/>
                  </a:cubicBezTo>
                  <a:cubicBezTo>
                    <a:pt x="33" y="2719"/>
                    <a:pt x="24" y="2795"/>
                    <a:pt x="18" y="2871"/>
                  </a:cubicBezTo>
                  <a:cubicBezTo>
                    <a:pt x="4" y="2947"/>
                    <a:pt x="1" y="3024"/>
                    <a:pt x="7" y="3103"/>
                  </a:cubicBezTo>
                  <a:cubicBezTo>
                    <a:pt x="9" y="3110"/>
                    <a:pt x="16" y="3113"/>
                    <a:pt x="24" y="3113"/>
                  </a:cubicBezTo>
                  <a:cubicBezTo>
                    <a:pt x="27" y="3113"/>
                    <a:pt x="30" y="3112"/>
                    <a:pt x="33" y="3112"/>
                  </a:cubicBezTo>
                  <a:cubicBezTo>
                    <a:pt x="36" y="3109"/>
                    <a:pt x="39" y="3106"/>
                    <a:pt x="42" y="3103"/>
                  </a:cubicBezTo>
                  <a:cubicBezTo>
                    <a:pt x="77" y="3033"/>
                    <a:pt x="104" y="2959"/>
                    <a:pt x="118" y="2883"/>
                  </a:cubicBezTo>
                  <a:cubicBezTo>
                    <a:pt x="139" y="2810"/>
                    <a:pt x="159" y="2736"/>
                    <a:pt x="177" y="2663"/>
                  </a:cubicBezTo>
                  <a:cubicBezTo>
                    <a:pt x="177" y="2637"/>
                    <a:pt x="189" y="2610"/>
                    <a:pt x="194" y="2581"/>
                  </a:cubicBezTo>
                  <a:cubicBezTo>
                    <a:pt x="297" y="2525"/>
                    <a:pt x="394" y="2449"/>
                    <a:pt x="491" y="2384"/>
                  </a:cubicBezTo>
                  <a:cubicBezTo>
                    <a:pt x="588" y="2320"/>
                    <a:pt x="702" y="2246"/>
                    <a:pt x="805" y="2170"/>
                  </a:cubicBezTo>
                  <a:cubicBezTo>
                    <a:pt x="986" y="2029"/>
                    <a:pt x="1124" y="1836"/>
                    <a:pt x="1198" y="1616"/>
                  </a:cubicBezTo>
                  <a:cubicBezTo>
                    <a:pt x="1271" y="1375"/>
                    <a:pt x="1321" y="1132"/>
                    <a:pt x="1350" y="882"/>
                  </a:cubicBezTo>
                  <a:cubicBezTo>
                    <a:pt x="1397" y="595"/>
                    <a:pt x="1432" y="302"/>
                    <a:pt x="1488" y="14"/>
                  </a:cubicBezTo>
                  <a:cubicBezTo>
                    <a:pt x="1488" y="6"/>
                    <a:pt x="1480" y="0"/>
                    <a:pt x="1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34"/>
            <p:cNvSpPr/>
            <p:nvPr/>
          </p:nvSpPr>
          <p:spPr>
            <a:xfrm>
              <a:off x="1571157" y="3252148"/>
              <a:ext cx="289183" cy="41486"/>
            </a:xfrm>
            <a:custGeom>
              <a:rect b="b" l="l" r="r" t="t"/>
              <a:pathLst>
                <a:path extrusionOk="0" h="884" w="6162">
                  <a:moveTo>
                    <a:pt x="102" y="1"/>
                  </a:moveTo>
                  <a:cubicBezTo>
                    <a:pt x="0" y="1"/>
                    <a:pt x="87" y="29"/>
                    <a:pt x="166" y="44"/>
                  </a:cubicBezTo>
                  <a:cubicBezTo>
                    <a:pt x="2767" y="569"/>
                    <a:pt x="6038" y="880"/>
                    <a:pt x="6144" y="883"/>
                  </a:cubicBezTo>
                  <a:cubicBezTo>
                    <a:pt x="6152" y="883"/>
                    <a:pt x="6158" y="877"/>
                    <a:pt x="6158" y="868"/>
                  </a:cubicBezTo>
                  <a:cubicBezTo>
                    <a:pt x="6161" y="863"/>
                    <a:pt x="6158" y="857"/>
                    <a:pt x="6152" y="854"/>
                  </a:cubicBezTo>
                  <a:cubicBezTo>
                    <a:pt x="3078" y="326"/>
                    <a:pt x="397" y="18"/>
                    <a:pt x="166" y="3"/>
                  </a:cubicBezTo>
                  <a:cubicBezTo>
                    <a:pt x="139" y="2"/>
                    <a:pt x="118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34"/>
            <p:cNvSpPr/>
            <p:nvPr/>
          </p:nvSpPr>
          <p:spPr>
            <a:xfrm>
              <a:off x="1588380" y="1899397"/>
              <a:ext cx="218928" cy="1316480"/>
            </a:xfrm>
            <a:custGeom>
              <a:rect b="b" l="l" r="r" t="t"/>
              <a:pathLst>
                <a:path extrusionOk="0" h="28052" w="4665">
                  <a:moveTo>
                    <a:pt x="4638" y="0"/>
                  </a:moveTo>
                  <a:cubicBezTo>
                    <a:pt x="4629" y="0"/>
                    <a:pt x="4620" y="5"/>
                    <a:pt x="4615" y="15"/>
                  </a:cubicBezTo>
                  <a:cubicBezTo>
                    <a:pt x="4533" y="215"/>
                    <a:pt x="4064" y="1315"/>
                    <a:pt x="3993" y="1517"/>
                  </a:cubicBezTo>
                  <a:cubicBezTo>
                    <a:pt x="3697" y="2303"/>
                    <a:pt x="3577" y="3145"/>
                    <a:pt x="3638" y="3981"/>
                  </a:cubicBezTo>
                  <a:cubicBezTo>
                    <a:pt x="3685" y="4412"/>
                    <a:pt x="3826" y="4829"/>
                    <a:pt x="3849" y="5263"/>
                  </a:cubicBezTo>
                  <a:cubicBezTo>
                    <a:pt x="3844" y="5709"/>
                    <a:pt x="3802" y="6154"/>
                    <a:pt x="3720" y="6594"/>
                  </a:cubicBezTo>
                  <a:cubicBezTo>
                    <a:pt x="3489" y="8401"/>
                    <a:pt x="3260" y="10223"/>
                    <a:pt x="3028" y="12012"/>
                  </a:cubicBezTo>
                  <a:cubicBezTo>
                    <a:pt x="2796" y="13801"/>
                    <a:pt x="2559" y="15582"/>
                    <a:pt x="2260" y="17371"/>
                  </a:cubicBezTo>
                  <a:cubicBezTo>
                    <a:pt x="1960" y="19160"/>
                    <a:pt x="1594" y="20932"/>
                    <a:pt x="1189" y="22701"/>
                  </a:cubicBezTo>
                  <a:cubicBezTo>
                    <a:pt x="787" y="24472"/>
                    <a:pt x="362" y="26244"/>
                    <a:pt x="4" y="28024"/>
                  </a:cubicBezTo>
                  <a:cubicBezTo>
                    <a:pt x="0" y="28040"/>
                    <a:pt x="15" y="28051"/>
                    <a:pt x="27" y="28051"/>
                  </a:cubicBezTo>
                  <a:cubicBezTo>
                    <a:pt x="35" y="28051"/>
                    <a:pt x="42" y="28047"/>
                    <a:pt x="42" y="28036"/>
                  </a:cubicBezTo>
                  <a:cubicBezTo>
                    <a:pt x="98" y="27825"/>
                    <a:pt x="151" y="27605"/>
                    <a:pt x="206" y="27385"/>
                  </a:cubicBezTo>
                  <a:cubicBezTo>
                    <a:pt x="652" y="25628"/>
                    <a:pt x="1063" y="23845"/>
                    <a:pt x="1468" y="22091"/>
                  </a:cubicBezTo>
                  <a:cubicBezTo>
                    <a:pt x="1870" y="20337"/>
                    <a:pt x="2204" y="18582"/>
                    <a:pt x="2485" y="16793"/>
                  </a:cubicBezTo>
                  <a:cubicBezTo>
                    <a:pt x="2767" y="15004"/>
                    <a:pt x="3005" y="13215"/>
                    <a:pt x="3233" y="11425"/>
                  </a:cubicBezTo>
                  <a:cubicBezTo>
                    <a:pt x="3468" y="9627"/>
                    <a:pt x="3697" y="7832"/>
                    <a:pt x="3923" y="6034"/>
                  </a:cubicBezTo>
                  <a:cubicBezTo>
                    <a:pt x="3984" y="5612"/>
                    <a:pt x="3978" y="5184"/>
                    <a:pt x="3899" y="4764"/>
                  </a:cubicBezTo>
                  <a:cubicBezTo>
                    <a:pt x="3782" y="4339"/>
                    <a:pt x="3729" y="3902"/>
                    <a:pt x="3735" y="3462"/>
                  </a:cubicBezTo>
                  <a:cubicBezTo>
                    <a:pt x="3855" y="1890"/>
                    <a:pt x="4389" y="842"/>
                    <a:pt x="4659" y="27"/>
                  </a:cubicBezTo>
                  <a:cubicBezTo>
                    <a:pt x="4664" y="11"/>
                    <a:pt x="4651" y="0"/>
                    <a:pt x="46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34"/>
            <p:cNvSpPr/>
            <p:nvPr/>
          </p:nvSpPr>
          <p:spPr>
            <a:xfrm>
              <a:off x="1789380" y="1474448"/>
              <a:ext cx="396793" cy="416879"/>
            </a:xfrm>
            <a:custGeom>
              <a:rect b="b" l="l" r="r" t="t"/>
              <a:pathLst>
                <a:path extrusionOk="0" h="8883" w="8455">
                  <a:moveTo>
                    <a:pt x="4122" y="0"/>
                  </a:moveTo>
                  <a:cubicBezTo>
                    <a:pt x="3571" y="0"/>
                    <a:pt x="2979" y="251"/>
                    <a:pt x="2423" y="819"/>
                  </a:cubicBezTo>
                  <a:cubicBezTo>
                    <a:pt x="223" y="3066"/>
                    <a:pt x="1" y="8865"/>
                    <a:pt x="1" y="8865"/>
                  </a:cubicBezTo>
                  <a:lnTo>
                    <a:pt x="7856" y="8883"/>
                  </a:lnTo>
                  <a:lnTo>
                    <a:pt x="7571" y="7082"/>
                  </a:lnTo>
                  <a:cubicBezTo>
                    <a:pt x="7571" y="7082"/>
                    <a:pt x="8454" y="6011"/>
                    <a:pt x="8266" y="4932"/>
                  </a:cubicBezTo>
                  <a:cubicBezTo>
                    <a:pt x="8049" y="3711"/>
                    <a:pt x="5738" y="866"/>
                    <a:pt x="5544" y="658"/>
                  </a:cubicBezTo>
                  <a:cubicBezTo>
                    <a:pt x="5161" y="241"/>
                    <a:pt x="4662" y="0"/>
                    <a:pt x="41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34"/>
            <p:cNvSpPr/>
            <p:nvPr/>
          </p:nvSpPr>
          <p:spPr>
            <a:xfrm>
              <a:off x="1804539" y="1481488"/>
              <a:ext cx="374173" cy="402941"/>
            </a:xfrm>
            <a:custGeom>
              <a:rect b="b" l="l" r="r" t="t"/>
              <a:pathLst>
                <a:path extrusionOk="0" h="8586" w="7973">
                  <a:moveTo>
                    <a:pt x="4555" y="21"/>
                  </a:moveTo>
                  <a:cubicBezTo>
                    <a:pt x="4557" y="22"/>
                    <a:pt x="4559" y="22"/>
                    <a:pt x="4560" y="23"/>
                  </a:cubicBezTo>
                  <a:lnTo>
                    <a:pt x="4560" y="23"/>
                  </a:lnTo>
                  <a:cubicBezTo>
                    <a:pt x="4562" y="22"/>
                    <a:pt x="4563" y="22"/>
                    <a:pt x="4564" y="21"/>
                  </a:cubicBezTo>
                  <a:close/>
                  <a:moveTo>
                    <a:pt x="3514" y="0"/>
                  </a:moveTo>
                  <a:cubicBezTo>
                    <a:pt x="3438" y="0"/>
                    <a:pt x="3376" y="62"/>
                    <a:pt x="3376" y="138"/>
                  </a:cubicBezTo>
                  <a:cubicBezTo>
                    <a:pt x="3376" y="215"/>
                    <a:pt x="3438" y="276"/>
                    <a:pt x="3514" y="276"/>
                  </a:cubicBezTo>
                  <a:cubicBezTo>
                    <a:pt x="3590" y="276"/>
                    <a:pt x="3652" y="215"/>
                    <a:pt x="3652" y="138"/>
                  </a:cubicBezTo>
                  <a:cubicBezTo>
                    <a:pt x="3652" y="62"/>
                    <a:pt x="3590" y="0"/>
                    <a:pt x="3514" y="0"/>
                  </a:cubicBezTo>
                  <a:close/>
                  <a:moveTo>
                    <a:pt x="4560" y="23"/>
                  </a:moveTo>
                  <a:cubicBezTo>
                    <a:pt x="4522" y="47"/>
                    <a:pt x="4500" y="90"/>
                    <a:pt x="4500" y="138"/>
                  </a:cubicBezTo>
                  <a:cubicBezTo>
                    <a:pt x="4500" y="215"/>
                    <a:pt x="4561" y="276"/>
                    <a:pt x="4638" y="276"/>
                  </a:cubicBezTo>
                  <a:cubicBezTo>
                    <a:pt x="4714" y="276"/>
                    <a:pt x="4775" y="215"/>
                    <a:pt x="4775" y="138"/>
                  </a:cubicBezTo>
                  <a:cubicBezTo>
                    <a:pt x="4707" y="95"/>
                    <a:pt x="4635" y="58"/>
                    <a:pt x="4560" y="23"/>
                  </a:cubicBezTo>
                  <a:close/>
                  <a:moveTo>
                    <a:pt x="2936" y="825"/>
                  </a:moveTo>
                  <a:cubicBezTo>
                    <a:pt x="2860" y="825"/>
                    <a:pt x="2798" y="886"/>
                    <a:pt x="2798" y="963"/>
                  </a:cubicBezTo>
                  <a:cubicBezTo>
                    <a:pt x="2798" y="1039"/>
                    <a:pt x="2860" y="1100"/>
                    <a:pt x="2936" y="1100"/>
                  </a:cubicBezTo>
                  <a:cubicBezTo>
                    <a:pt x="3013" y="1100"/>
                    <a:pt x="3074" y="1039"/>
                    <a:pt x="3074" y="963"/>
                  </a:cubicBezTo>
                  <a:cubicBezTo>
                    <a:pt x="3074" y="889"/>
                    <a:pt x="3018" y="828"/>
                    <a:pt x="2945" y="825"/>
                  </a:cubicBezTo>
                  <a:close/>
                  <a:moveTo>
                    <a:pt x="4060" y="825"/>
                  </a:moveTo>
                  <a:cubicBezTo>
                    <a:pt x="3983" y="825"/>
                    <a:pt x="3922" y="886"/>
                    <a:pt x="3922" y="963"/>
                  </a:cubicBezTo>
                  <a:cubicBezTo>
                    <a:pt x="3922" y="1039"/>
                    <a:pt x="3983" y="1100"/>
                    <a:pt x="4060" y="1100"/>
                  </a:cubicBezTo>
                  <a:cubicBezTo>
                    <a:pt x="4136" y="1100"/>
                    <a:pt x="4198" y="1039"/>
                    <a:pt x="4198" y="963"/>
                  </a:cubicBezTo>
                  <a:cubicBezTo>
                    <a:pt x="4198" y="889"/>
                    <a:pt x="4142" y="828"/>
                    <a:pt x="4069" y="825"/>
                  </a:cubicBezTo>
                  <a:close/>
                  <a:moveTo>
                    <a:pt x="5183" y="825"/>
                  </a:moveTo>
                  <a:cubicBezTo>
                    <a:pt x="5107" y="825"/>
                    <a:pt x="5045" y="886"/>
                    <a:pt x="5045" y="963"/>
                  </a:cubicBezTo>
                  <a:cubicBezTo>
                    <a:pt x="5045" y="1039"/>
                    <a:pt x="5107" y="1100"/>
                    <a:pt x="5183" y="1100"/>
                  </a:cubicBezTo>
                  <a:cubicBezTo>
                    <a:pt x="5259" y="1100"/>
                    <a:pt x="5321" y="1039"/>
                    <a:pt x="5321" y="963"/>
                  </a:cubicBezTo>
                  <a:cubicBezTo>
                    <a:pt x="5321" y="889"/>
                    <a:pt x="5265" y="828"/>
                    <a:pt x="5192" y="825"/>
                  </a:cubicBezTo>
                  <a:close/>
                  <a:moveTo>
                    <a:pt x="1913" y="869"/>
                  </a:moveTo>
                  <a:cubicBezTo>
                    <a:pt x="1863" y="936"/>
                    <a:pt x="1807" y="1007"/>
                    <a:pt x="1751" y="1080"/>
                  </a:cubicBezTo>
                  <a:cubicBezTo>
                    <a:pt x="1772" y="1095"/>
                    <a:pt x="1798" y="1103"/>
                    <a:pt x="1822" y="1103"/>
                  </a:cubicBezTo>
                  <a:cubicBezTo>
                    <a:pt x="1898" y="1103"/>
                    <a:pt x="1960" y="1039"/>
                    <a:pt x="1960" y="963"/>
                  </a:cubicBezTo>
                  <a:cubicBezTo>
                    <a:pt x="1960" y="927"/>
                    <a:pt x="1942" y="892"/>
                    <a:pt x="1913" y="869"/>
                  </a:cubicBezTo>
                  <a:close/>
                  <a:moveTo>
                    <a:pt x="1347" y="1693"/>
                  </a:moveTo>
                  <a:cubicBezTo>
                    <a:pt x="1349" y="1694"/>
                    <a:pt x="1351" y="1696"/>
                    <a:pt x="1353" y="1697"/>
                  </a:cubicBezTo>
                  <a:lnTo>
                    <a:pt x="1353" y="1697"/>
                  </a:lnTo>
                  <a:cubicBezTo>
                    <a:pt x="1354" y="1696"/>
                    <a:pt x="1354" y="1694"/>
                    <a:pt x="1355" y="1693"/>
                  </a:cubicBezTo>
                  <a:close/>
                  <a:moveTo>
                    <a:pt x="1353" y="1697"/>
                  </a:moveTo>
                  <a:cubicBezTo>
                    <a:pt x="1310" y="1773"/>
                    <a:pt x="1269" y="1858"/>
                    <a:pt x="1226" y="1928"/>
                  </a:cubicBezTo>
                  <a:cubicBezTo>
                    <a:pt x="1241" y="1933"/>
                    <a:pt x="1256" y="1936"/>
                    <a:pt x="1270" y="1936"/>
                  </a:cubicBezTo>
                  <a:cubicBezTo>
                    <a:pt x="1347" y="1936"/>
                    <a:pt x="1408" y="1875"/>
                    <a:pt x="1408" y="1798"/>
                  </a:cubicBezTo>
                  <a:cubicBezTo>
                    <a:pt x="1405" y="1757"/>
                    <a:pt x="1384" y="1721"/>
                    <a:pt x="1353" y="1697"/>
                  </a:cubicBezTo>
                  <a:close/>
                  <a:moveTo>
                    <a:pt x="2391" y="1661"/>
                  </a:moveTo>
                  <a:cubicBezTo>
                    <a:pt x="2314" y="1661"/>
                    <a:pt x="2253" y="1722"/>
                    <a:pt x="2253" y="1798"/>
                  </a:cubicBezTo>
                  <a:cubicBezTo>
                    <a:pt x="2253" y="1875"/>
                    <a:pt x="2314" y="1936"/>
                    <a:pt x="2391" y="1936"/>
                  </a:cubicBezTo>
                  <a:cubicBezTo>
                    <a:pt x="2467" y="1936"/>
                    <a:pt x="2532" y="1875"/>
                    <a:pt x="2532" y="1798"/>
                  </a:cubicBezTo>
                  <a:cubicBezTo>
                    <a:pt x="2532" y="1722"/>
                    <a:pt x="2470" y="1661"/>
                    <a:pt x="2391" y="1661"/>
                  </a:cubicBezTo>
                  <a:close/>
                  <a:moveTo>
                    <a:pt x="3514" y="1661"/>
                  </a:moveTo>
                  <a:cubicBezTo>
                    <a:pt x="3438" y="1661"/>
                    <a:pt x="3376" y="1722"/>
                    <a:pt x="3376" y="1798"/>
                  </a:cubicBezTo>
                  <a:cubicBezTo>
                    <a:pt x="3376" y="1875"/>
                    <a:pt x="3438" y="1936"/>
                    <a:pt x="3514" y="1936"/>
                  </a:cubicBezTo>
                  <a:cubicBezTo>
                    <a:pt x="3590" y="1936"/>
                    <a:pt x="3652" y="1875"/>
                    <a:pt x="3652" y="1798"/>
                  </a:cubicBezTo>
                  <a:cubicBezTo>
                    <a:pt x="3652" y="1722"/>
                    <a:pt x="3590" y="1661"/>
                    <a:pt x="3514" y="1661"/>
                  </a:cubicBezTo>
                  <a:close/>
                  <a:moveTo>
                    <a:pt x="4638" y="1661"/>
                  </a:moveTo>
                  <a:cubicBezTo>
                    <a:pt x="4561" y="1661"/>
                    <a:pt x="4500" y="1722"/>
                    <a:pt x="4500" y="1798"/>
                  </a:cubicBezTo>
                  <a:cubicBezTo>
                    <a:pt x="4500" y="1875"/>
                    <a:pt x="4561" y="1936"/>
                    <a:pt x="4638" y="1936"/>
                  </a:cubicBezTo>
                  <a:cubicBezTo>
                    <a:pt x="4714" y="1936"/>
                    <a:pt x="4775" y="1875"/>
                    <a:pt x="4775" y="1798"/>
                  </a:cubicBezTo>
                  <a:cubicBezTo>
                    <a:pt x="4775" y="1722"/>
                    <a:pt x="4714" y="1661"/>
                    <a:pt x="4638" y="1661"/>
                  </a:cubicBezTo>
                  <a:close/>
                  <a:moveTo>
                    <a:pt x="5761" y="1661"/>
                  </a:moveTo>
                  <a:cubicBezTo>
                    <a:pt x="5685" y="1661"/>
                    <a:pt x="5623" y="1722"/>
                    <a:pt x="5623" y="1798"/>
                  </a:cubicBezTo>
                  <a:cubicBezTo>
                    <a:pt x="5623" y="1875"/>
                    <a:pt x="5685" y="1936"/>
                    <a:pt x="5761" y="1936"/>
                  </a:cubicBezTo>
                  <a:cubicBezTo>
                    <a:pt x="5837" y="1936"/>
                    <a:pt x="5899" y="1875"/>
                    <a:pt x="5899" y="1798"/>
                  </a:cubicBezTo>
                  <a:cubicBezTo>
                    <a:pt x="5899" y="1722"/>
                    <a:pt x="5837" y="1661"/>
                    <a:pt x="5761" y="1661"/>
                  </a:cubicBezTo>
                  <a:close/>
                  <a:moveTo>
                    <a:pt x="1831" y="2488"/>
                  </a:moveTo>
                  <a:cubicBezTo>
                    <a:pt x="1754" y="2488"/>
                    <a:pt x="1693" y="2549"/>
                    <a:pt x="1693" y="2626"/>
                  </a:cubicBezTo>
                  <a:cubicBezTo>
                    <a:pt x="1693" y="2702"/>
                    <a:pt x="1754" y="2764"/>
                    <a:pt x="1831" y="2764"/>
                  </a:cubicBezTo>
                  <a:cubicBezTo>
                    <a:pt x="1907" y="2764"/>
                    <a:pt x="1968" y="2702"/>
                    <a:pt x="1968" y="2626"/>
                  </a:cubicBezTo>
                  <a:cubicBezTo>
                    <a:pt x="1968" y="2549"/>
                    <a:pt x="1907" y="2488"/>
                    <a:pt x="1831" y="2488"/>
                  </a:cubicBezTo>
                  <a:close/>
                  <a:moveTo>
                    <a:pt x="2954" y="2488"/>
                  </a:moveTo>
                  <a:cubicBezTo>
                    <a:pt x="2878" y="2488"/>
                    <a:pt x="2816" y="2549"/>
                    <a:pt x="2816" y="2626"/>
                  </a:cubicBezTo>
                  <a:cubicBezTo>
                    <a:pt x="2816" y="2702"/>
                    <a:pt x="2878" y="2764"/>
                    <a:pt x="2954" y="2764"/>
                  </a:cubicBezTo>
                  <a:cubicBezTo>
                    <a:pt x="3030" y="2764"/>
                    <a:pt x="3092" y="2702"/>
                    <a:pt x="3092" y="2626"/>
                  </a:cubicBezTo>
                  <a:cubicBezTo>
                    <a:pt x="3092" y="2549"/>
                    <a:pt x="3030" y="2488"/>
                    <a:pt x="2954" y="2488"/>
                  </a:cubicBezTo>
                  <a:close/>
                  <a:moveTo>
                    <a:pt x="4077" y="2488"/>
                  </a:moveTo>
                  <a:cubicBezTo>
                    <a:pt x="4001" y="2488"/>
                    <a:pt x="3937" y="2549"/>
                    <a:pt x="3937" y="2626"/>
                  </a:cubicBezTo>
                  <a:cubicBezTo>
                    <a:pt x="3937" y="2702"/>
                    <a:pt x="4001" y="2764"/>
                    <a:pt x="4077" y="2764"/>
                  </a:cubicBezTo>
                  <a:cubicBezTo>
                    <a:pt x="4154" y="2764"/>
                    <a:pt x="4215" y="2702"/>
                    <a:pt x="4215" y="2626"/>
                  </a:cubicBezTo>
                  <a:cubicBezTo>
                    <a:pt x="4215" y="2549"/>
                    <a:pt x="4154" y="2488"/>
                    <a:pt x="4077" y="2488"/>
                  </a:cubicBezTo>
                  <a:close/>
                  <a:moveTo>
                    <a:pt x="5198" y="2488"/>
                  </a:moveTo>
                  <a:cubicBezTo>
                    <a:pt x="5122" y="2488"/>
                    <a:pt x="5060" y="2549"/>
                    <a:pt x="5060" y="2626"/>
                  </a:cubicBezTo>
                  <a:cubicBezTo>
                    <a:pt x="5060" y="2702"/>
                    <a:pt x="5122" y="2764"/>
                    <a:pt x="5198" y="2764"/>
                  </a:cubicBezTo>
                  <a:cubicBezTo>
                    <a:pt x="5274" y="2764"/>
                    <a:pt x="5336" y="2702"/>
                    <a:pt x="5336" y="2626"/>
                  </a:cubicBezTo>
                  <a:cubicBezTo>
                    <a:pt x="5339" y="2549"/>
                    <a:pt x="5274" y="2488"/>
                    <a:pt x="5198" y="2488"/>
                  </a:cubicBezTo>
                  <a:close/>
                  <a:moveTo>
                    <a:pt x="6321" y="2488"/>
                  </a:moveTo>
                  <a:cubicBezTo>
                    <a:pt x="6245" y="2488"/>
                    <a:pt x="6183" y="2549"/>
                    <a:pt x="6183" y="2626"/>
                  </a:cubicBezTo>
                  <a:cubicBezTo>
                    <a:pt x="6183" y="2702"/>
                    <a:pt x="6245" y="2764"/>
                    <a:pt x="6321" y="2764"/>
                  </a:cubicBezTo>
                  <a:cubicBezTo>
                    <a:pt x="6398" y="2764"/>
                    <a:pt x="6459" y="2702"/>
                    <a:pt x="6459" y="2626"/>
                  </a:cubicBezTo>
                  <a:cubicBezTo>
                    <a:pt x="6459" y="2549"/>
                    <a:pt x="6398" y="2488"/>
                    <a:pt x="6321" y="2488"/>
                  </a:cubicBezTo>
                  <a:close/>
                  <a:moveTo>
                    <a:pt x="1279" y="3321"/>
                  </a:moveTo>
                  <a:cubicBezTo>
                    <a:pt x="1273" y="3321"/>
                    <a:pt x="1267" y="3324"/>
                    <a:pt x="1261" y="3324"/>
                  </a:cubicBezTo>
                  <a:lnTo>
                    <a:pt x="1276" y="3324"/>
                  </a:lnTo>
                  <a:cubicBezTo>
                    <a:pt x="1200" y="3324"/>
                    <a:pt x="1138" y="3385"/>
                    <a:pt x="1138" y="3462"/>
                  </a:cubicBezTo>
                  <a:cubicBezTo>
                    <a:pt x="1138" y="3538"/>
                    <a:pt x="1200" y="3599"/>
                    <a:pt x="1276" y="3599"/>
                  </a:cubicBezTo>
                  <a:cubicBezTo>
                    <a:pt x="1352" y="3599"/>
                    <a:pt x="1417" y="3538"/>
                    <a:pt x="1417" y="3462"/>
                  </a:cubicBezTo>
                  <a:cubicBezTo>
                    <a:pt x="1417" y="3385"/>
                    <a:pt x="1355" y="3324"/>
                    <a:pt x="1279" y="3321"/>
                  </a:cubicBezTo>
                  <a:close/>
                  <a:moveTo>
                    <a:pt x="2400" y="3321"/>
                  </a:moveTo>
                  <a:cubicBezTo>
                    <a:pt x="2394" y="3321"/>
                    <a:pt x="2391" y="3324"/>
                    <a:pt x="2385" y="3324"/>
                  </a:cubicBezTo>
                  <a:lnTo>
                    <a:pt x="2400" y="3324"/>
                  </a:lnTo>
                  <a:cubicBezTo>
                    <a:pt x="2323" y="3324"/>
                    <a:pt x="2262" y="3385"/>
                    <a:pt x="2262" y="3462"/>
                  </a:cubicBezTo>
                  <a:cubicBezTo>
                    <a:pt x="2262" y="3538"/>
                    <a:pt x="2323" y="3599"/>
                    <a:pt x="2400" y="3599"/>
                  </a:cubicBezTo>
                  <a:cubicBezTo>
                    <a:pt x="2476" y="3599"/>
                    <a:pt x="2537" y="3538"/>
                    <a:pt x="2537" y="3462"/>
                  </a:cubicBezTo>
                  <a:cubicBezTo>
                    <a:pt x="2537" y="3385"/>
                    <a:pt x="2479" y="3324"/>
                    <a:pt x="2400" y="3321"/>
                  </a:cubicBezTo>
                  <a:close/>
                  <a:moveTo>
                    <a:pt x="3523" y="3324"/>
                  </a:moveTo>
                  <a:cubicBezTo>
                    <a:pt x="3447" y="3324"/>
                    <a:pt x="3385" y="3385"/>
                    <a:pt x="3385" y="3462"/>
                  </a:cubicBezTo>
                  <a:cubicBezTo>
                    <a:pt x="3385" y="3538"/>
                    <a:pt x="3447" y="3599"/>
                    <a:pt x="3523" y="3599"/>
                  </a:cubicBezTo>
                  <a:cubicBezTo>
                    <a:pt x="3599" y="3599"/>
                    <a:pt x="3661" y="3538"/>
                    <a:pt x="3661" y="3462"/>
                  </a:cubicBezTo>
                  <a:cubicBezTo>
                    <a:pt x="3661" y="3385"/>
                    <a:pt x="3599" y="3324"/>
                    <a:pt x="3523" y="3324"/>
                  </a:cubicBezTo>
                  <a:close/>
                  <a:moveTo>
                    <a:pt x="4646" y="3321"/>
                  </a:moveTo>
                  <a:cubicBezTo>
                    <a:pt x="4641" y="3321"/>
                    <a:pt x="4635" y="3324"/>
                    <a:pt x="4629" y="3324"/>
                  </a:cubicBezTo>
                  <a:lnTo>
                    <a:pt x="4646" y="3324"/>
                  </a:lnTo>
                  <a:cubicBezTo>
                    <a:pt x="4570" y="3324"/>
                    <a:pt x="4509" y="3385"/>
                    <a:pt x="4509" y="3462"/>
                  </a:cubicBezTo>
                  <a:cubicBezTo>
                    <a:pt x="4509" y="3538"/>
                    <a:pt x="4570" y="3599"/>
                    <a:pt x="4646" y="3599"/>
                  </a:cubicBezTo>
                  <a:cubicBezTo>
                    <a:pt x="4723" y="3599"/>
                    <a:pt x="4784" y="3538"/>
                    <a:pt x="4784" y="3462"/>
                  </a:cubicBezTo>
                  <a:cubicBezTo>
                    <a:pt x="4784" y="3385"/>
                    <a:pt x="4723" y="3324"/>
                    <a:pt x="4646" y="3321"/>
                  </a:cubicBezTo>
                  <a:close/>
                  <a:moveTo>
                    <a:pt x="5770" y="3321"/>
                  </a:moveTo>
                  <a:cubicBezTo>
                    <a:pt x="5764" y="3321"/>
                    <a:pt x="5758" y="3324"/>
                    <a:pt x="5752" y="3324"/>
                  </a:cubicBezTo>
                  <a:lnTo>
                    <a:pt x="5767" y="3324"/>
                  </a:lnTo>
                  <a:cubicBezTo>
                    <a:pt x="5691" y="3324"/>
                    <a:pt x="5629" y="3385"/>
                    <a:pt x="5629" y="3462"/>
                  </a:cubicBezTo>
                  <a:cubicBezTo>
                    <a:pt x="5629" y="3538"/>
                    <a:pt x="5691" y="3599"/>
                    <a:pt x="5767" y="3599"/>
                  </a:cubicBezTo>
                  <a:cubicBezTo>
                    <a:pt x="5843" y="3599"/>
                    <a:pt x="5908" y="3538"/>
                    <a:pt x="5908" y="3462"/>
                  </a:cubicBezTo>
                  <a:cubicBezTo>
                    <a:pt x="5908" y="3385"/>
                    <a:pt x="5846" y="3324"/>
                    <a:pt x="5770" y="3321"/>
                  </a:cubicBezTo>
                  <a:close/>
                  <a:moveTo>
                    <a:pt x="6890" y="3321"/>
                  </a:moveTo>
                  <a:cubicBezTo>
                    <a:pt x="6884" y="3321"/>
                    <a:pt x="6881" y="3324"/>
                    <a:pt x="6876" y="3324"/>
                  </a:cubicBezTo>
                  <a:lnTo>
                    <a:pt x="6890" y="3324"/>
                  </a:lnTo>
                  <a:cubicBezTo>
                    <a:pt x="6814" y="3324"/>
                    <a:pt x="6752" y="3385"/>
                    <a:pt x="6752" y="3462"/>
                  </a:cubicBezTo>
                  <a:cubicBezTo>
                    <a:pt x="6752" y="3538"/>
                    <a:pt x="6814" y="3599"/>
                    <a:pt x="6890" y="3599"/>
                  </a:cubicBezTo>
                  <a:cubicBezTo>
                    <a:pt x="6967" y="3599"/>
                    <a:pt x="7028" y="3538"/>
                    <a:pt x="7028" y="3462"/>
                  </a:cubicBezTo>
                  <a:cubicBezTo>
                    <a:pt x="7028" y="3385"/>
                    <a:pt x="6969" y="3324"/>
                    <a:pt x="6890" y="3321"/>
                  </a:cubicBezTo>
                  <a:close/>
                  <a:moveTo>
                    <a:pt x="716" y="4148"/>
                  </a:moveTo>
                  <a:cubicBezTo>
                    <a:pt x="640" y="4148"/>
                    <a:pt x="578" y="4210"/>
                    <a:pt x="578" y="4286"/>
                  </a:cubicBezTo>
                  <a:cubicBezTo>
                    <a:pt x="578" y="4362"/>
                    <a:pt x="640" y="4424"/>
                    <a:pt x="716" y="4424"/>
                  </a:cubicBezTo>
                  <a:cubicBezTo>
                    <a:pt x="792" y="4424"/>
                    <a:pt x="854" y="4362"/>
                    <a:pt x="854" y="4286"/>
                  </a:cubicBezTo>
                  <a:cubicBezTo>
                    <a:pt x="854" y="4210"/>
                    <a:pt x="792" y="4148"/>
                    <a:pt x="716" y="4148"/>
                  </a:cubicBezTo>
                  <a:close/>
                  <a:moveTo>
                    <a:pt x="1839" y="4148"/>
                  </a:moveTo>
                  <a:cubicBezTo>
                    <a:pt x="1763" y="4148"/>
                    <a:pt x="1701" y="4210"/>
                    <a:pt x="1701" y="4286"/>
                  </a:cubicBezTo>
                  <a:cubicBezTo>
                    <a:pt x="1701" y="4362"/>
                    <a:pt x="1763" y="4424"/>
                    <a:pt x="1839" y="4424"/>
                  </a:cubicBezTo>
                  <a:cubicBezTo>
                    <a:pt x="1916" y="4424"/>
                    <a:pt x="1977" y="4362"/>
                    <a:pt x="1977" y="4286"/>
                  </a:cubicBezTo>
                  <a:cubicBezTo>
                    <a:pt x="1977" y="4210"/>
                    <a:pt x="1916" y="4148"/>
                    <a:pt x="1839" y="4148"/>
                  </a:cubicBezTo>
                  <a:close/>
                  <a:moveTo>
                    <a:pt x="2963" y="4148"/>
                  </a:moveTo>
                  <a:cubicBezTo>
                    <a:pt x="2884" y="4148"/>
                    <a:pt x="2822" y="4210"/>
                    <a:pt x="2822" y="4286"/>
                  </a:cubicBezTo>
                  <a:cubicBezTo>
                    <a:pt x="2822" y="4362"/>
                    <a:pt x="2886" y="4424"/>
                    <a:pt x="2963" y="4424"/>
                  </a:cubicBezTo>
                  <a:cubicBezTo>
                    <a:pt x="3039" y="4424"/>
                    <a:pt x="3101" y="4362"/>
                    <a:pt x="3101" y="4286"/>
                  </a:cubicBezTo>
                  <a:cubicBezTo>
                    <a:pt x="3101" y="4210"/>
                    <a:pt x="3039" y="4148"/>
                    <a:pt x="2963" y="4148"/>
                  </a:cubicBezTo>
                  <a:close/>
                  <a:moveTo>
                    <a:pt x="4083" y="4148"/>
                  </a:moveTo>
                  <a:cubicBezTo>
                    <a:pt x="4007" y="4148"/>
                    <a:pt x="3945" y="4210"/>
                    <a:pt x="3945" y="4286"/>
                  </a:cubicBezTo>
                  <a:cubicBezTo>
                    <a:pt x="3945" y="4362"/>
                    <a:pt x="4007" y="4424"/>
                    <a:pt x="4083" y="4424"/>
                  </a:cubicBezTo>
                  <a:cubicBezTo>
                    <a:pt x="4159" y="4424"/>
                    <a:pt x="4221" y="4362"/>
                    <a:pt x="4221" y="4286"/>
                  </a:cubicBezTo>
                  <a:cubicBezTo>
                    <a:pt x="4224" y="4210"/>
                    <a:pt x="4162" y="4148"/>
                    <a:pt x="4086" y="4148"/>
                  </a:cubicBezTo>
                  <a:close/>
                  <a:moveTo>
                    <a:pt x="5207" y="4148"/>
                  </a:moveTo>
                  <a:cubicBezTo>
                    <a:pt x="5130" y="4148"/>
                    <a:pt x="5069" y="4210"/>
                    <a:pt x="5069" y="4286"/>
                  </a:cubicBezTo>
                  <a:cubicBezTo>
                    <a:pt x="5069" y="4362"/>
                    <a:pt x="5130" y="4424"/>
                    <a:pt x="5207" y="4424"/>
                  </a:cubicBezTo>
                  <a:cubicBezTo>
                    <a:pt x="5283" y="4424"/>
                    <a:pt x="5344" y="4362"/>
                    <a:pt x="5344" y="4286"/>
                  </a:cubicBezTo>
                  <a:cubicBezTo>
                    <a:pt x="5344" y="4210"/>
                    <a:pt x="5283" y="4148"/>
                    <a:pt x="5207" y="4148"/>
                  </a:cubicBezTo>
                  <a:close/>
                  <a:moveTo>
                    <a:pt x="6330" y="4148"/>
                  </a:moveTo>
                  <a:cubicBezTo>
                    <a:pt x="6254" y="4148"/>
                    <a:pt x="6192" y="4210"/>
                    <a:pt x="6192" y="4286"/>
                  </a:cubicBezTo>
                  <a:cubicBezTo>
                    <a:pt x="6192" y="4362"/>
                    <a:pt x="6254" y="4424"/>
                    <a:pt x="6330" y="4424"/>
                  </a:cubicBezTo>
                  <a:cubicBezTo>
                    <a:pt x="6406" y="4424"/>
                    <a:pt x="6468" y="4362"/>
                    <a:pt x="6468" y="4286"/>
                  </a:cubicBezTo>
                  <a:cubicBezTo>
                    <a:pt x="6468" y="4210"/>
                    <a:pt x="6406" y="4148"/>
                    <a:pt x="6330" y="4148"/>
                  </a:cubicBezTo>
                  <a:close/>
                  <a:moveTo>
                    <a:pt x="7453" y="4148"/>
                  </a:moveTo>
                  <a:cubicBezTo>
                    <a:pt x="7377" y="4148"/>
                    <a:pt x="7313" y="4210"/>
                    <a:pt x="7313" y="4286"/>
                  </a:cubicBezTo>
                  <a:cubicBezTo>
                    <a:pt x="7313" y="4362"/>
                    <a:pt x="7377" y="4424"/>
                    <a:pt x="7453" y="4424"/>
                  </a:cubicBezTo>
                  <a:cubicBezTo>
                    <a:pt x="7530" y="4424"/>
                    <a:pt x="7591" y="4362"/>
                    <a:pt x="7591" y="4286"/>
                  </a:cubicBezTo>
                  <a:cubicBezTo>
                    <a:pt x="7591" y="4210"/>
                    <a:pt x="7530" y="4148"/>
                    <a:pt x="7453" y="4148"/>
                  </a:cubicBezTo>
                  <a:close/>
                  <a:moveTo>
                    <a:pt x="7967" y="4990"/>
                  </a:moveTo>
                  <a:lnTo>
                    <a:pt x="7967" y="4990"/>
                  </a:lnTo>
                  <a:cubicBezTo>
                    <a:pt x="7902" y="5002"/>
                    <a:pt x="7858" y="5057"/>
                    <a:pt x="7858" y="5122"/>
                  </a:cubicBezTo>
                  <a:cubicBezTo>
                    <a:pt x="7858" y="5183"/>
                    <a:pt x="7902" y="5239"/>
                    <a:pt x="7964" y="5254"/>
                  </a:cubicBezTo>
                  <a:cubicBezTo>
                    <a:pt x="7970" y="5166"/>
                    <a:pt x="7973" y="5078"/>
                    <a:pt x="7967" y="4990"/>
                  </a:cubicBezTo>
                  <a:close/>
                  <a:moveTo>
                    <a:pt x="176" y="4990"/>
                  </a:moveTo>
                  <a:lnTo>
                    <a:pt x="176" y="4999"/>
                  </a:lnTo>
                  <a:cubicBezTo>
                    <a:pt x="156" y="5087"/>
                    <a:pt x="138" y="5178"/>
                    <a:pt x="120" y="5266"/>
                  </a:cubicBezTo>
                  <a:lnTo>
                    <a:pt x="138" y="5266"/>
                  </a:lnTo>
                  <a:cubicBezTo>
                    <a:pt x="214" y="5266"/>
                    <a:pt x="276" y="5201"/>
                    <a:pt x="276" y="5125"/>
                  </a:cubicBezTo>
                  <a:cubicBezTo>
                    <a:pt x="279" y="5063"/>
                    <a:pt x="238" y="5004"/>
                    <a:pt x="176" y="4990"/>
                  </a:cubicBezTo>
                  <a:close/>
                  <a:moveTo>
                    <a:pt x="1261" y="4990"/>
                  </a:moveTo>
                  <a:cubicBezTo>
                    <a:pt x="1185" y="4990"/>
                    <a:pt x="1124" y="5051"/>
                    <a:pt x="1124" y="5128"/>
                  </a:cubicBezTo>
                  <a:cubicBezTo>
                    <a:pt x="1124" y="5204"/>
                    <a:pt x="1185" y="5266"/>
                    <a:pt x="1261" y="5266"/>
                  </a:cubicBezTo>
                  <a:cubicBezTo>
                    <a:pt x="1338" y="5266"/>
                    <a:pt x="1399" y="5204"/>
                    <a:pt x="1399" y="5128"/>
                  </a:cubicBezTo>
                  <a:cubicBezTo>
                    <a:pt x="1399" y="5051"/>
                    <a:pt x="1338" y="4990"/>
                    <a:pt x="1261" y="4990"/>
                  </a:cubicBezTo>
                  <a:close/>
                  <a:moveTo>
                    <a:pt x="2385" y="4990"/>
                  </a:moveTo>
                  <a:cubicBezTo>
                    <a:pt x="2309" y="4990"/>
                    <a:pt x="2247" y="5051"/>
                    <a:pt x="2247" y="5128"/>
                  </a:cubicBezTo>
                  <a:cubicBezTo>
                    <a:pt x="2247" y="5204"/>
                    <a:pt x="2309" y="5266"/>
                    <a:pt x="2385" y="5266"/>
                  </a:cubicBezTo>
                  <a:cubicBezTo>
                    <a:pt x="2461" y="5266"/>
                    <a:pt x="2523" y="5204"/>
                    <a:pt x="2523" y="5128"/>
                  </a:cubicBezTo>
                  <a:cubicBezTo>
                    <a:pt x="2523" y="5051"/>
                    <a:pt x="2461" y="4990"/>
                    <a:pt x="2385" y="4990"/>
                  </a:cubicBezTo>
                  <a:close/>
                  <a:moveTo>
                    <a:pt x="3505" y="4990"/>
                  </a:moveTo>
                  <a:cubicBezTo>
                    <a:pt x="3429" y="4990"/>
                    <a:pt x="3368" y="5051"/>
                    <a:pt x="3368" y="5128"/>
                  </a:cubicBezTo>
                  <a:cubicBezTo>
                    <a:pt x="3368" y="5204"/>
                    <a:pt x="3429" y="5266"/>
                    <a:pt x="3505" y="5266"/>
                  </a:cubicBezTo>
                  <a:cubicBezTo>
                    <a:pt x="3582" y="5266"/>
                    <a:pt x="3646" y="5204"/>
                    <a:pt x="3646" y="5128"/>
                  </a:cubicBezTo>
                  <a:cubicBezTo>
                    <a:pt x="3646" y="5054"/>
                    <a:pt x="3587" y="4993"/>
                    <a:pt x="3514" y="4990"/>
                  </a:cubicBezTo>
                  <a:close/>
                  <a:moveTo>
                    <a:pt x="4629" y="4990"/>
                  </a:moveTo>
                  <a:cubicBezTo>
                    <a:pt x="4553" y="4990"/>
                    <a:pt x="4491" y="5051"/>
                    <a:pt x="4491" y="5128"/>
                  </a:cubicBezTo>
                  <a:cubicBezTo>
                    <a:pt x="4491" y="5204"/>
                    <a:pt x="4553" y="5266"/>
                    <a:pt x="4629" y="5266"/>
                  </a:cubicBezTo>
                  <a:cubicBezTo>
                    <a:pt x="4705" y="5266"/>
                    <a:pt x="4767" y="5204"/>
                    <a:pt x="4767" y="5128"/>
                  </a:cubicBezTo>
                  <a:cubicBezTo>
                    <a:pt x="4767" y="5051"/>
                    <a:pt x="4705" y="4990"/>
                    <a:pt x="4629" y="4990"/>
                  </a:cubicBezTo>
                  <a:close/>
                  <a:moveTo>
                    <a:pt x="5752" y="4990"/>
                  </a:moveTo>
                  <a:cubicBezTo>
                    <a:pt x="5676" y="4990"/>
                    <a:pt x="5614" y="5051"/>
                    <a:pt x="5614" y="5128"/>
                  </a:cubicBezTo>
                  <a:cubicBezTo>
                    <a:pt x="5614" y="5204"/>
                    <a:pt x="5676" y="5266"/>
                    <a:pt x="5752" y="5266"/>
                  </a:cubicBezTo>
                  <a:cubicBezTo>
                    <a:pt x="5828" y="5266"/>
                    <a:pt x="5890" y="5204"/>
                    <a:pt x="5890" y="5128"/>
                  </a:cubicBezTo>
                  <a:cubicBezTo>
                    <a:pt x="5890" y="5051"/>
                    <a:pt x="5828" y="4990"/>
                    <a:pt x="5752" y="4990"/>
                  </a:cubicBezTo>
                  <a:close/>
                  <a:moveTo>
                    <a:pt x="6876" y="4990"/>
                  </a:moveTo>
                  <a:cubicBezTo>
                    <a:pt x="6799" y="4990"/>
                    <a:pt x="6738" y="5051"/>
                    <a:pt x="6738" y="5128"/>
                  </a:cubicBezTo>
                  <a:cubicBezTo>
                    <a:pt x="6738" y="5204"/>
                    <a:pt x="6799" y="5266"/>
                    <a:pt x="6876" y="5266"/>
                  </a:cubicBezTo>
                  <a:cubicBezTo>
                    <a:pt x="6952" y="5266"/>
                    <a:pt x="7013" y="5204"/>
                    <a:pt x="7013" y="5128"/>
                  </a:cubicBezTo>
                  <a:cubicBezTo>
                    <a:pt x="7013" y="5051"/>
                    <a:pt x="6952" y="4990"/>
                    <a:pt x="6876" y="4990"/>
                  </a:cubicBezTo>
                  <a:close/>
                  <a:moveTo>
                    <a:pt x="701" y="5811"/>
                  </a:moveTo>
                  <a:cubicBezTo>
                    <a:pt x="625" y="5811"/>
                    <a:pt x="560" y="5873"/>
                    <a:pt x="560" y="5949"/>
                  </a:cubicBezTo>
                  <a:cubicBezTo>
                    <a:pt x="560" y="6025"/>
                    <a:pt x="625" y="6087"/>
                    <a:pt x="701" y="6087"/>
                  </a:cubicBezTo>
                  <a:cubicBezTo>
                    <a:pt x="777" y="6087"/>
                    <a:pt x="839" y="6025"/>
                    <a:pt x="839" y="5949"/>
                  </a:cubicBezTo>
                  <a:cubicBezTo>
                    <a:pt x="839" y="5873"/>
                    <a:pt x="777" y="5811"/>
                    <a:pt x="701" y="5811"/>
                  </a:cubicBezTo>
                  <a:close/>
                  <a:moveTo>
                    <a:pt x="1822" y="5811"/>
                  </a:moveTo>
                  <a:cubicBezTo>
                    <a:pt x="1745" y="5811"/>
                    <a:pt x="1684" y="5873"/>
                    <a:pt x="1684" y="5949"/>
                  </a:cubicBezTo>
                  <a:cubicBezTo>
                    <a:pt x="1684" y="6025"/>
                    <a:pt x="1745" y="6087"/>
                    <a:pt x="1822" y="6087"/>
                  </a:cubicBezTo>
                  <a:cubicBezTo>
                    <a:pt x="1898" y="6087"/>
                    <a:pt x="1960" y="6025"/>
                    <a:pt x="1960" y="5949"/>
                  </a:cubicBezTo>
                  <a:cubicBezTo>
                    <a:pt x="1960" y="5873"/>
                    <a:pt x="1898" y="5811"/>
                    <a:pt x="1822" y="5811"/>
                  </a:cubicBezTo>
                  <a:close/>
                  <a:moveTo>
                    <a:pt x="2945" y="5811"/>
                  </a:moveTo>
                  <a:cubicBezTo>
                    <a:pt x="2869" y="5811"/>
                    <a:pt x="2807" y="5873"/>
                    <a:pt x="2807" y="5949"/>
                  </a:cubicBezTo>
                  <a:cubicBezTo>
                    <a:pt x="2807" y="6025"/>
                    <a:pt x="2869" y="6087"/>
                    <a:pt x="2945" y="6087"/>
                  </a:cubicBezTo>
                  <a:cubicBezTo>
                    <a:pt x="3021" y="6087"/>
                    <a:pt x="3083" y="6025"/>
                    <a:pt x="3083" y="5949"/>
                  </a:cubicBezTo>
                  <a:cubicBezTo>
                    <a:pt x="3083" y="5873"/>
                    <a:pt x="3021" y="5811"/>
                    <a:pt x="2945" y="5811"/>
                  </a:cubicBezTo>
                  <a:close/>
                  <a:moveTo>
                    <a:pt x="4069" y="5811"/>
                  </a:moveTo>
                  <a:cubicBezTo>
                    <a:pt x="3992" y="5811"/>
                    <a:pt x="3931" y="5873"/>
                    <a:pt x="3931" y="5949"/>
                  </a:cubicBezTo>
                  <a:cubicBezTo>
                    <a:pt x="3931" y="6025"/>
                    <a:pt x="3992" y="6087"/>
                    <a:pt x="4069" y="6087"/>
                  </a:cubicBezTo>
                  <a:cubicBezTo>
                    <a:pt x="4145" y="6087"/>
                    <a:pt x="4206" y="6025"/>
                    <a:pt x="4206" y="5949"/>
                  </a:cubicBezTo>
                  <a:cubicBezTo>
                    <a:pt x="4206" y="5873"/>
                    <a:pt x="4145" y="5811"/>
                    <a:pt x="4069" y="5811"/>
                  </a:cubicBezTo>
                  <a:close/>
                  <a:moveTo>
                    <a:pt x="5192" y="5811"/>
                  </a:moveTo>
                  <a:cubicBezTo>
                    <a:pt x="5116" y="5811"/>
                    <a:pt x="5051" y="5873"/>
                    <a:pt x="5051" y="5949"/>
                  </a:cubicBezTo>
                  <a:cubicBezTo>
                    <a:pt x="5051" y="6025"/>
                    <a:pt x="5116" y="6087"/>
                    <a:pt x="5192" y="6087"/>
                  </a:cubicBezTo>
                  <a:cubicBezTo>
                    <a:pt x="5268" y="6087"/>
                    <a:pt x="5330" y="6025"/>
                    <a:pt x="5330" y="5949"/>
                  </a:cubicBezTo>
                  <a:cubicBezTo>
                    <a:pt x="5330" y="5873"/>
                    <a:pt x="5268" y="5811"/>
                    <a:pt x="5192" y="5811"/>
                  </a:cubicBezTo>
                  <a:close/>
                  <a:moveTo>
                    <a:pt x="6312" y="5811"/>
                  </a:moveTo>
                  <a:cubicBezTo>
                    <a:pt x="6236" y="5811"/>
                    <a:pt x="6175" y="5873"/>
                    <a:pt x="6175" y="5949"/>
                  </a:cubicBezTo>
                  <a:cubicBezTo>
                    <a:pt x="6175" y="6025"/>
                    <a:pt x="6236" y="6087"/>
                    <a:pt x="6312" y="6087"/>
                  </a:cubicBezTo>
                  <a:cubicBezTo>
                    <a:pt x="6389" y="6087"/>
                    <a:pt x="6450" y="6025"/>
                    <a:pt x="6450" y="5949"/>
                  </a:cubicBezTo>
                  <a:cubicBezTo>
                    <a:pt x="6450" y="5873"/>
                    <a:pt x="6389" y="5811"/>
                    <a:pt x="6312" y="5811"/>
                  </a:cubicBezTo>
                  <a:close/>
                  <a:moveTo>
                    <a:pt x="7436" y="5811"/>
                  </a:moveTo>
                  <a:cubicBezTo>
                    <a:pt x="7360" y="5811"/>
                    <a:pt x="7298" y="5873"/>
                    <a:pt x="7298" y="5949"/>
                  </a:cubicBezTo>
                  <a:cubicBezTo>
                    <a:pt x="7298" y="6025"/>
                    <a:pt x="7360" y="6087"/>
                    <a:pt x="7436" y="6087"/>
                  </a:cubicBezTo>
                  <a:cubicBezTo>
                    <a:pt x="7512" y="6087"/>
                    <a:pt x="7574" y="6025"/>
                    <a:pt x="7574" y="5949"/>
                  </a:cubicBezTo>
                  <a:cubicBezTo>
                    <a:pt x="7574" y="5873"/>
                    <a:pt x="7512" y="5811"/>
                    <a:pt x="7436" y="5811"/>
                  </a:cubicBezTo>
                  <a:close/>
                  <a:moveTo>
                    <a:pt x="138" y="6647"/>
                  </a:moveTo>
                  <a:cubicBezTo>
                    <a:pt x="62" y="6647"/>
                    <a:pt x="0" y="6709"/>
                    <a:pt x="0" y="6785"/>
                  </a:cubicBezTo>
                  <a:cubicBezTo>
                    <a:pt x="0" y="6861"/>
                    <a:pt x="62" y="6923"/>
                    <a:pt x="138" y="6923"/>
                  </a:cubicBezTo>
                  <a:cubicBezTo>
                    <a:pt x="214" y="6923"/>
                    <a:pt x="276" y="6861"/>
                    <a:pt x="276" y="6785"/>
                  </a:cubicBezTo>
                  <a:cubicBezTo>
                    <a:pt x="276" y="6709"/>
                    <a:pt x="214" y="6647"/>
                    <a:pt x="138" y="6647"/>
                  </a:cubicBezTo>
                  <a:close/>
                  <a:moveTo>
                    <a:pt x="1261" y="6647"/>
                  </a:moveTo>
                  <a:cubicBezTo>
                    <a:pt x="1185" y="6647"/>
                    <a:pt x="1124" y="6709"/>
                    <a:pt x="1124" y="6785"/>
                  </a:cubicBezTo>
                  <a:cubicBezTo>
                    <a:pt x="1124" y="6861"/>
                    <a:pt x="1185" y="6923"/>
                    <a:pt x="1261" y="6923"/>
                  </a:cubicBezTo>
                  <a:cubicBezTo>
                    <a:pt x="1338" y="6923"/>
                    <a:pt x="1399" y="6861"/>
                    <a:pt x="1399" y="6785"/>
                  </a:cubicBezTo>
                  <a:cubicBezTo>
                    <a:pt x="1399" y="6709"/>
                    <a:pt x="1338" y="6647"/>
                    <a:pt x="1261" y="6647"/>
                  </a:cubicBezTo>
                  <a:close/>
                  <a:moveTo>
                    <a:pt x="2385" y="6647"/>
                  </a:moveTo>
                  <a:cubicBezTo>
                    <a:pt x="2309" y="6647"/>
                    <a:pt x="2247" y="6709"/>
                    <a:pt x="2247" y="6785"/>
                  </a:cubicBezTo>
                  <a:cubicBezTo>
                    <a:pt x="2247" y="6861"/>
                    <a:pt x="2309" y="6923"/>
                    <a:pt x="2385" y="6923"/>
                  </a:cubicBezTo>
                  <a:cubicBezTo>
                    <a:pt x="2461" y="6923"/>
                    <a:pt x="2523" y="6861"/>
                    <a:pt x="2523" y="6785"/>
                  </a:cubicBezTo>
                  <a:cubicBezTo>
                    <a:pt x="2523" y="6709"/>
                    <a:pt x="2461" y="6647"/>
                    <a:pt x="2385" y="6647"/>
                  </a:cubicBezTo>
                  <a:close/>
                  <a:moveTo>
                    <a:pt x="3505" y="6647"/>
                  </a:moveTo>
                  <a:cubicBezTo>
                    <a:pt x="3429" y="6647"/>
                    <a:pt x="3368" y="6709"/>
                    <a:pt x="3368" y="6785"/>
                  </a:cubicBezTo>
                  <a:cubicBezTo>
                    <a:pt x="3368" y="6861"/>
                    <a:pt x="3429" y="6923"/>
                    <a:pt x="3505" y="6923"/>
                  </a:cubicBezTo>
                  <a:cubicBezTo>
                    <a:pt x="3582" y="6923"/>
                    <a:pt x="3646" y="6861"/>
                    <a:pt x="3646" y="6785"/>
                  </a:cubicBezTo>
                  <a:cubicBezTo>
                    <a:pt x="3646" y="6712"/>
                    <a:pt x="3587" y="6653"/>
                    <a:pt x="3514" y="6647"/>
                  </a:cubicBezTo>
                  <a:close/>
                  <a:moveTo>
                    <a:pt x="4629" y="6647"/>
                  </a:moveTo>
                  <a:cubicBezTo>
                    <a:pt x="4553" y="6647"/>
                    <a:pt x="4491" y="6709"/>
                    <a:pt x="4491" y="6785"/>
                  </a:cubicBezTo>
                  <a:cubicBezTo>
                    <a:pt x="4491" y="6861"/>
                    <a:pt x="4553" y="6923"/>
                    <a:pt x="4629" y="6923"/>
                  </a:cubicBezTo>
                  <a:cubicBezTo>
                    <a:pt x="4705" y="6923"/>
                    <a:pt x="4767" y="6861"/>
                    <a:pt x="4767" y="6785"/>
                  </a:cubicBezTo>
                  <a:cubicBezTo>
                    <a:pt x="4767" y="6709"/>
                    <a:pt x="4705" y="6647"/>
                    <a:pt x="4629" y="6647"/>
                  </a:cubicBezTo>
                  <a:close/>
                  <a:moveTo>
                    <a:pt x="5752" y="6647"/>
                  </a:moveTo>
                  <a:cubicBezTo>
                    <a:pt x="5676" y="6647"/>
                    <a:pt x="5614" y="6709"/>
                    <a:pt x="5614" y="6785"/>
                  </a:cubicBezTo>
                  <a:cubicBezTo>
                    <a:pt x="5614" y="6861"/>
                    <a:pt x="5676" y="6923"/>
                    <a:pt x="5752" y="6923"/>
                  </a:cubicBezTo>
                  <a:cubicBezTo>
                    <a:pt x="5828" y="6923"/>
                    <a:pt x="5890" y="6861"/>
                    <a:pt x="5890" y="6785"/>
                  </a:cubicBezTo>
                  <a:cubicBezTo>
                    <a:pt x="5890" y="6709"/>
                    <a:pt x="5828" y="6647"/>
                    <a:pt x="5752" y="6647"/>
                  </a:cubicBezTo>
                  <a:close/>
                  <a:moveTo>
                    <a:pt x="6876" y="6647"/>
                  </a:moveTo>
                  <a:cubicBezTo>
                    <a:pt x="6799" y="6647"/>
                    <a:pt x="6738" y="6709"/>
                    <a:pt x="6738" y="6785"/>
                  </a:cubicBezTo>
                  <a:cubicBezTo>
                    <a:pt x="6738" y="6861"/>
                    <a:pt x="6799" y="6923"/>
                    <a:pt x="6876" y="6923"/>
                  </a:cubicBezTo>
                  <a:cubicBezTo>
                    <a:pt x="6952" y="6923"/>
                    <a:pt x="7013" y="6861"/>
                    <a:pt x="7013" y="6785"/>
                  </a:cubicBezTo>
                  <a:cubicBezTo>
                    <a:pt x="7013" y="6709"/>
                    <a:pt x="6952" y="6647"/>
                    <a:pt x="6876" y="6647"/>
                  </a:cubicBezTo>
                  <a:close/>
                  <a:moveTo>
                    <a:pt x="7339" y="7512"/>
                  </a:moveTo>
                  <a:cubicBezTo>
                    <a:pt x="7313" y="7539"/>
                    <a:pt x="7298" y="7574"/>
                    <a:pt x="7298" y="7612"/>
                  </a:cubicBezTo>
                  <a:cubicBezTo>
                    <a:pt x="7298" y="7665"/>
                    <a:pt x="7327" y="7712"/>
                    <a:pt x="7374" y="7735"/>
                  </a:cubicBezTo>
                  <a:lnTo>
                    <a:pt x="7339" y="7512"/>
                  </a:lnTo>
                  <a:close/>
                  <a:moveTo>
                    <a:pt x="701" y="7471"/>
                  </a:moveTo>
                  <a:cubicBezTo>
                    <a:pt x="625" y="7471"/>
                    <a:pt x="560" y="7533"/>
                    <a:pt x="560" y="7609"/>
                  </a:cubicBezTo>
                  <a:cubicBezTo>
                    <a:pt x="560" y="7685"/>
                    <a:pt x="625" y="7750"/>
                    <a:pt x="701" y="7750"/>
                  </a:cubicBezTo>
                  <a:cubicBezTo>
                    <a:pt x="777" y="7750"/>
                    <a:pt x="839" y="7685"/>
                    <a:pt x="839" y="7609"/>
                  </a:cubicBezTo>
                  <a:cubicBezTo>
                    <a:pt x="839" y="7533"/>
                    <a:pt x="777" y="7471"/>
                    <a:pt x="701" y="7471"/>
                  </a:cubicBezTo>
                  <a:close/>
                  <a:moveTo>
                    <a:pt x="1822" y="7471"/>
                  </a:moveTo>
                  <a:cubicBezTo>
                    <a:pt x="1745" y="7471"/>
                    <a:pt x="1684" y="7533"/>
                    <a:pt x="1684" y="7609"/>
                  </a:cubicBezTo>
                  <a:cubicBezTo>
                    <a:pt x="1684" y="7685"/>
                    <a:pt x="1745" y="7750"/>
                    <a:pt x="1822" y="7750"/>
                  </a:cubicBezTo>
                  <a:cubicBezTo>
                    <a:pt x="1898" y="7750"/>
                    <a:pt x="1960" y="7685"/>
                    <a:pt x="1960" y="7609"/>
                  </a:cubicBezTo>
                  <a:cubicBezTo>
                    <a:pt x="1960" y="7533"/>
                    <a:pt x="1898" y="7471"/>
                    <a:pt x="1822" y="7471"/>
                  </a:cubicBezTo>
                  <a:close/>
                  <a:moveTo>
                    <a:pt x="2945" y="7471"/>
                  </a:moveTo>
                  <a:cubicBezTo>
                    <a:pt x="2869" y="7471"/>
                    <a:pt x="2807" y="7533"/>
                    <a:pt x="2807" y="7609"/>
                  </a:cubicBezTo>
                  <a:cubicBezTo>
                    <a:pt x="2807" y="7685"/>
                    <a:pt x="2869" y="7750"/>
                    <a:pt x="2945" y="7750"/>
                  </a:cubicBezTo>
                  <a:cubicBezTo>
                    <a:pt x="3021" y="7750"/>
                    <a:pt x="3083" y="7685"/>
                    <a:pt x="3083" y="7609"/>
                  </a:cubicBezTo>
                  <a:cubicBezTo>
                    <a:pt x="3083" y="7533"/>
                    <a:pt x="3021" y="7471"/>
                    <a:pt x="2945" y="7471"/>
                  </a:cubicBezTo>
                  <a:close/>
                  <a:moveTo>
                    <a:pt x="4069" y="7471"/>
                  </a:moveTo>
                  <a:cubicBezTo>
                    <a:pt x="3992" y="7471"/>
                    <a:pt x="3931" y="7533"/>
                    <a:pt x="3931" y="7609"/>
                  </a:cubicBezTo>
                  <a:cubicBezTo>
                    <a:pt x="3931" y="7685"/>
                    <a:pt x="3992" y="7750"/>
                    <a:pt x="4069" y="7750"/>
                  </a:cubicBezTo>
                  <a:cubicBezTo>
                    <a:pt x="4145" y="7750"/>
                    <a:pt x="4206" y="7685"/>
                    <a:pt x="4206" y="7609"/>
                  </a:cubicBezTo>
                  <a:cubicBezTo>
                    <a:pt x="4206" y="7533"/>
                    <a:pt x="4145" y="7471"/>
                    <a:pt x="4069" y="7471"/>
                  </a:cubicBezTo>
                  <a:close/>
                  <a:moveTo>
                    <a:pt x="5192" y="7471"/>
                  </a:moveTo>
                  <a:cubicBezTo>
                    <a:pt x="5116" y="7471"/>
                    <a:pt x="5051" y="7533"/>
                    <a:pt x="5051" y="7609"/>
                  </a:cubicBezTo>
                  <a:cubicBezTo>
                    <a:pt x="5051" y="7685"/>
                    <a:pt x="5116" y="7750"/>
                    <a:pt x="5192" y="7750"/>
                  </a:cubicBezTo>
                  <a:cubicBezTo>
                    <a:pt x="5268" y="7750"/>
                    <a:pt x="5330" y="7685"/>
                    <a:pt x="5330" y="7609"/>
                  </a:cubicBezTo>
                  <a:cubicBezTo>
                    <a:pt x="5330" y="7533"/>
                    <a:pt x="5268" y="7471"/>
                    <a:pt x="5192" y="7471"/>
                  </a:cubicBezTo>
                  <a:close/>
                  <a:moveTo>
                    <a:pt x="6312" y="7471"/>
                  </a:moveTo>
                  <a:cubicBezTo>
                    <a:pt x="6236" y="7471"/>
                    <a:pt x="6175" y="7533"/>
                    <a:pt x="6175" y="7609"/>
                  </a:cubicBezTo>
                  <a:cubicBezTo>
                    <a:pt x="6175" y="7685"/>
                    <a:pt x="6236" y="7750"/>
                    <a:pt x="6312" y="7750"/>
                  </a:cubicBezTo>
                  <a:cubicBezTo>
                    <a:pt x="6389" y="7750"/>
                    <a:pt x="6450" y="7685"/>
                    <a:pt x="6450" y="7609"/>
                  </a:cubicBezTo>
                  <a:cubicBezTo>
                    <a:pt x="6450" y="7533"/>
                    <a:pt x="6389" y="7471"/>
                    <a:pt x="6312" y="7471"/>
                  </a:cubicBezTo>
                  <a:close/>
                  <a:moveTo>
                    <a:pt x="138" y="8307"/>
                  </a:moveTo>
                  <a:cubicBezTo>
                    <a:pt x="62" y="8307"/>
                    <a:pt x="0" y="8372"/>
                    <a:pt x="0" y="8448"/>
                  </a:cubicBezTo>
                  <a:cubicBezTo>
                    <a:pt x="0" y="8524"/>
                    <a:pt x="62" y="8586"/>
                    <a:pt x="138" y="8586"/>
                  </a:cubicBezTo>
                  <a:cubicBezTo>
                    <a:pt x="214" y="8586"/>
                    <a:pt x="276" y="8521"/>
                    <a:pt x="276" y="8448"/>
                  </a:cubicBezTo>
                  <a:cubicBezTo>
                    <a:pt x="276" y="8372"/>
                    <a:pt x="214" y="8307"/>
                    <a:pt x="138" y="8307"/>
                  </a:cubicBezTo>
                  <a:close/>
                  <a:moveTo>
                    <a:pt x="1261" y="8307"/>
                  </a:moveTo>
                  <a:cubicBezTo>
                    <a:pt x="1185" y="8307"/>
                    <a:pt x="1124" y="8372"/>
                    <a:pt x="1124" y="8448"/>
                  </a:cubicBezTo>
                  <a:cubicBezTo>
                    <a:pt x="1124" y="8524"/>
                    <a:pt x="1185" y="8586"/>
                    <a:pt x="1261" y="8586"/>
                  </a:cubicBezTo>
                  <a:cubicBezTo>
                    <a:pt x="1338" y="8586"/>
                    <a:pt x="1399" y="8521"/>
                    <a:pt x="1399" y="8448"/>
                  </a:cubicBezTo>
                  <a:cubicBezTo>
                    <a:pt x="1399" y="8372"/>
                    <a:pt x="1338" y="8307"/>
                    <a:pt x="1261" y="8307"/>
                  </a:cubicBezTo>
                  <a:close/>
                  <a:moveTo>
                    <a:pt x="2385" y="8307"/>
                  </a:moveTo>
                  <a:cubicBezTo>
                    <a:pt x="2309" y="8307"/>
                    <a:pt x="2247" y="8372"/>
                    <a:pt x="2247" y="8448"/>
                  </a:cubicBezTo>
                  <a:cubicBezTo>
                    <a:pt x="2247" y="8524"/>
                    <a:pt x="2309" y="8586"/>
                    <a:pt x="2385" y="8586"/>
                  </a:cubicBezTo>
                  <a:cubicBezTo>
                    <a:pt x="2461" y="8586"/>
                    <a:pt x="2523" y="8521"/>
                    <a:pt x="2523" y="8448"/>
                  </a:cubicBezTo>
                  <a:cubicBezTo>
                    <a:pt x="2523" y="8372"/>
                    <a:pt x="2461" y="8307"/>
                    <a:pt x="2385" y="8307"/>
                  </a:cubicBezTo>
                  <a:close/>
                  <a:moveTo>
                    <a:pt x="3505" y="8307"/>
                  </a:moveTo>
                  <a:cubicBezTo>
                    <a:pt x="3429" y="8307"/>
                    <a:pt x="3368" y="8372"/>
                    <a:pt x="3368" y="8448"/>
                  </a:cubicBezTo>
                  <a:cubicBezTo>
                    <a:pt x="3368" y="8521"/>
                    <a:pt x="3429" y="8586"/>
                    <a:pt x="3505" y="8586"/>
                  </a:cubicBezTo>
                  <a:cubicBezTo>
                    <a:pt x="3582" y="8586"/>
                    <a:pt x="3646" y="8521"/>
                    <a:pt x="3646" y="8448"/>
                  </a:cubicBezTo>
                  <a:cubicBezTo>
                    <a:pt x="3646" y="8375"/>
                    <a:pt x="3587" y="8313"/>
                    <a:pt x="3514" y="8307"/>
                  </a:cubicBezTo>
                  <a:close/>
                  <a:moveTo>
                    <a:pt x="4629" y="8307"/>
                  </a:moveTo>
                  <a:cubicBezTo>
                    <a:pt x="4553" y="8307"/>
                    <a:pt x="4491" y="8372"/>
                    <a:pt x="4491" y="8448"/>
                  </a:cubicBezTo>
                  <a:cubicBezTo>
                    <a:pt x="4491" y="8521"/>
                    <a:pt x="4553" y="8586"/>
                    <a:pt x="4629" y="8586"/>
                  </a:cubicBezTo>
                  <a:cubicBezTo>
                    <a:pt x="4705" y="8586"/>
                    <a:pt x="4767" y="8521"/>
                    <a:pt x="4767" y="8448"/>
                  </a:cubicBezTo>
                  <a:cubicBezTo>
                    <a:pt x="4767" y="8372"/>
                    <a:pt x="4705" y="8307"/>
                    <a:pt x="4629" y="8307"/>
                  </a:cubicBezTo>
                  <a:close/>
                  <a:moveTo>
                    <a:pt x="5752" y="8307"/>
                  </a:moveTo>
                  <a:cubicBezTo>
                    <a:pt x="5676" y="8307"/>
                    <a:pt x="5614" y="8372"/>
                    <a:pt x="5614" y="8448"/>
                  </a:cubicBezTo>
                  <a:cubicBezTo>
                    <a:pt x="5614" y="8521"/>
                    <a:pt x="5676" y="8586"/>
                    <a:pt x="5752" y="8586"/>
                  </a:cubicBezTo>
                  <a:cubicBezTo>
                    <a:pt x="5828" y="8586"/>
                    <a:pt x="5890" y="8521"/>
                    <a:pt x="5890" y="8448"/>
                  </a:cubicBezTo>
                  <a:cubicBezTo>
                    <a:pt x="5890" y="8372"/>
                    <a:pt x="5828" y="8307"/>
                    <a:pt x="5752" y="8307"/>
                  </a:cubicBezTo>
                  <a:close/>
                  <a:moveTo>
                    <a:pt x="6876" y="8307"/>
                  </a:moveTo>
                  <a:cubicBezTo>
                    <a:pt x="6799" y="8307"/>
                    <a:pt x="6738" y="8372"/>
                    <a:pt x="6738" y="8448"/>
                  </a:cubicBezTo>
                  <a:cubicBezTo>
                    <a:pt x="6738" y="8521"/>
                    <a:pt x="6799" y="8586"/>
                    <a:pt x="6876" y="8586"/>
                  </a:cubicBezTo>
                  <a:cubicBezTo>
                    <a:pt x="6952" y="8586"/>
                    <a:pt x="7013" y="8521"/>
                    <a:pt x="7013" y="8448"/>
                  </a:cubicBezTo>
                  <a:cubicBezTo>
                    <a:pt x="7013" y="8372"/>
                    <a:pt x="6952" y="8307"/>
                    <a:pt x="6876" y="8307"/>
                  </a:cubicBezTo>
                  <a:close/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34"/>
            <p:cNvSpPr/>
            <p:nvPr/>
          </p:nvSpPr>
          <p:spPr>
            <a:xfrm>
              <a:off x="1966822" y="1779773"/>
              <a:ext cx="117184" cy="26891"/>
            </a:xfrm>
            <a:custGeom>
              <a:rect b="b" l="l" r="r" t="t"/>
              <a:pathLst>
                <a:path extrusionOk="0" h="573" w="2497">
                  <a:moveTo>
                    <a:pt x="2473" y="0"/>
                  </a:moveTo>
                  <a:cubicBezTo>
                    <a:pt x="2472" y="0"/>
                    <a:pt x="2471" y="1"/>
                    <a:pt x="2470" y="1"/>
                  </a:cubicBezTo>
                  <a:cubicBezTo>
                    <a:pt x="2051" y="42"/>
                    <a:pt x="1637" y="115"/>
                    <a:pt x="1229" y="218"/>
                  </a:cubicBezTo>
                  <a:cubicBezTo>
                    <a:pt x="1027" y="271"/>
                    <a:pt x="828" y="332"/>
                    <a:pt x="628" y="400"/>
                  </a:cubicBezTo>
                  <a:cubicBezTo>
                    <a:pt x="531" y="432"/>
                    <a:pt x="432" y="461"/>
                    <a:pt x="332" y="491"/>
                  </a:cubicBezTo>
                  <a:cubicBezTo>
                    <a:pt x="229" y="526"/>
                    <a:pt x="118" y="546"/>
                    <a:pt x="6" y="555"/>
                  </a:cubicBezTo>
                  <a:cubicBezTo>
                    <a:pt x="3" y="555"/>
                    <a:pt x="0" y="558"/>
                    <a:pt x="0" y="564"/>
                  </a:cubicBezTo>
                  <a:cubicBezTo>
                    <a:pt x="0" y="567"/>
                    <a:pt x="3" y="570"/>
                    <a:pt x="6" y="570"/>
                  </a:cubicBezTo>
                  <a:cubicBezTo>
                    <a:pt x="41" y="572"/>
                    <a:pt x="75" y="573"/>
                    <a:pt x="110" y="573"/>
                  </a:cubicBezTo>
                  <a:cubicBezTo>
                    <a:pt x="179" y="573"/>
                    <a:pt x="249" y="569"/>
                    <a:pt x="317" y="561"/>
                  </a:cubicBezTo>
                  <a:cubicBezTo>
                    <a:pt x="414" y="549"/>
                    <a:pt x="514" y="529"/>
                    <a:pt x="611" y="505"/>
                  </a:cubicBezTo>
                  <a:cubicBezTo>
                    <a:pt x="816" y="449"/>
                    <a:pt x="1018" y="388"/>
                    <a:pt x="1224" y="341"/>
                  </a:cubicBezTo>
                  <a:cubicBezTo>
                    <a:pt x="1637" y="229"/>
                    <a:pt x="2048" y="121"/>
                    <a:pt x="2470" y="42"/>
                  </a:cubicBezTo>
                  <a:cubicBezTo>
                    <a:pt x="2495" y="31"/>
                    <a:pt x="2497" y="0"/>
                    <a:pt x="2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34"/>
            <p:cNvSpPr/>
            <p:nvPr/>
          </p:nvSpPr>
          <p:spPr>
            <a:xfrm>
              <a:off x="2033697" y="1794791"/>
              <a:ext cx="98647" cy="6101"/>
            </a:xfrm>
            <a:custGeom>
              <a:rect b="b" l="l" r="r" t="t"/>
              <a:pathLst>
                <a:path extrusionOk="0" h="130" w="2102">
                  <a:moveTo>
                    <a:pt x="1245" y="1"/>
                  </a:moveTo>
                  <a:cubicBezTo>
                    <a:pt x="1178" y="1"/>
                    <a:pt x="1112" y="2"/>
                    <a:pt x="1045" y="3"/>
                  </a:cubicBezTo>
                  <a:cubicBezTo>
                    <a:pt x="869" y="3"/>
                    <a:pt x="699" y="18"/>
                    <a:pt x="526" y="36"/>
                  </a:cubicBezTo>
                  <a:lnTo>
                    <a:pt x="277" y="68"/>
                  </a:lnTo>
                  <a:cubicBezTo>
                    <a:pt x="189" y="77"/>
                    <a:pt x="98" y="103"/>
                    <a:pt x="10" y="115"/>
                  </a:cubicBezTo>
                  <a:cubicBezTo>
                    <a:pt x="1" y="115"/>
                    <a:pt x="1" y="129"/>
                    <a:pt x="10" y="129"/>
                  </a:cubicBezTo>
                  <a:lnTo>
                    <a:pt x="268" y="129"/>
                  </a:lnTo>
                  <a:lnTo>
                    <a:pt x="526" y="118"/>
                  </a:lnTo>
                  <a:lnTo>
                    <a:pt x="1045" y="103"/>
                  </a:lnTo>
                  <a:cubicBezTo>
                    <a:pt x="1394" y="88"/>
                    <a:pt x="1737" y="77"/>
                    <a:pt x="2084" y="74"/>
                  </a:cubicBezTo>
                  <a:cubicBezTo>
                    <a:pt x="2101" y="71"/>
                    <a:pt x="2101" y="44"/>
                    <a:pt x="2084" y="41"/>
                  </a:cubicBezTo>
                  <a:cubicBezTo>
                    <a:pt x="1804" y="15"/>
                    <a:pt x="1524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34"/>
            <p:cNvSpPr/>
            <p:nvPr/>
          </p:nvSpPr>
          <p:spPr>
            <a:xfrm>
              <a:off x="1973439" y="1380307"/>
              <a:ext cx="91701" cy="173829"/>
            </a:xfrm>
            <a:custGeom>
              <a:rect b="b" l="l" r="r" t="t"/>
              <a:pathLst>
                <a:path extrusionOk="0" h="3704" w="1954">
                  <a:moveTo>
                    <a:pt x="138" y="1"/>
                  </a:moveTo>
                  <a:cubicBezTo>
                    <a:pt x="138" y="1"/>
                    <a:pt x="103" y="364"/>
                    <a:pt x="65" y="816"/>
                  </a:cubicBezTo>
                  <a:lnTo>
                    <a:pt x="65" y="880"/>
                  </a:lnTo>
                  <a:lnTo>
                    <a:pt x="65" y="954"/>
                  </a:lnTo>
                  <a:cubicBezTo>
                    <a:pt x="65" y="1021"/>
                    <a:pt x="50" y="1092"/>
                    <a:pt x="44" y="1159"/>
                  </a:cubicBezTo>
                  <a:cubicBezTo>
                    <a:pt x="41" y="1230"/>
                    <a:pt x="38" y="1265"/>
                    <a:pt x="35" y="1323"/>
                  </a:cubicBezTo>
                  <a:cubicBezTo>
                    <a:pt x="35" y="1382"/>
                    <a:pt x="35" y="1432"/>
                    <a:pt x="27" y="1485"/>
                  </a:cubicBezTo>
                  <a:cubicBezTo>
                    <a:pt x="0" y="1878"/>
                    <a:pt x="0" y="2274"/>
                    <a:pt x="27" y="2667"/>
                  </a:cubicBezTo>
                  <a:cubicBezTo>
                    <a:pt x="72" y="2813"/>
                    <a:pt x="809" y="3704"/>
                    <a:pt x="1492" y="3704"/>
                  </a:cubicBezTo>
                  <a:cubicBezTo>
                    <a:pt x="1520" y="3704"/>
                    <a:pt x="1548" y="3702"/>
                    <a:pt x="1575" y="3699"/>
                  </a:cubicBezTo>
                  <a:cubicBezTo>
                    <a:pt x="1804" y="3676"/>
                    <a:pt x="1725" y="2417"/>
                    <a:pt x="1725" y="2417"/>
                  </a:cubicBezTo>
                  <a:lnTo>
                    <a:pt x="1740" y="2324"/>
                  </a:lnTo>
                  <a:lnTo>
                    <a:pt x="1954" y="1007"/>
                  </a:lnTo>
                  <a:lnTo>
                    <a:pt x="364" y="118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34"/>
            <p:cNvSpPr/>
            <p:nvPr/>
          </p:nvSpPr>
          <p:spPr>
            <a:xfrm>
              <a:off x="1975926" y="1380589"/>
              <a:ext cx="89214" cy="106437"/>
            </a:xfrm>
            <a:custGeom>
              <a:rect b="b" l="l" r="r" t="t"/>
              <a:pathLst>
                <a:path extrusionOk="0" h="2268" w="1901">
                  <a:moveTo>
                    <a:pt x="85" y="0"/>
                  </a:moveTo>
                  <a:cubicBezTo>
                    <a:pt x="85" y="0"/>
                    <a:pt x="50" y="358"/>
                    <a:pt x="12" y="813"/>
                  </a:cubicBezTo>
                  <a:lnTo>
                    <a:pt x="0" y="942"/>
                  </a:lnTo>
                  <a:cubicBezTo>
                    <a:pt x="370" y="1587"/>
                    <a:pt x="980" y="2062"/>
                    <a:pt x="1695" y="2268"/>
                  </a:cubicBezTo>
                  <a:lnTo>
                    <a:pt x="1901" y="998"/>
                  </a:lnTo>
                  <a:lnTo>
                    <a:pt x="311" y="115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34"/>
            <p:cNvSpPr/>
            <p:nvPr/>
          </p:nvSpPr>
          <p:spPr>
            <a:xfrm>
              <a:off x="1916560" y="1206010"/>
              <a:ext cx="239437" cy="257223"/>
            </a:xfrm>
            <a:custGeom>
              <a:rect b="b" l="l" r="r" t="t"/>
              <a:pathLst>
                <a:path extrusionOk="0" h="5481" w="5102">
                  <a:moveTo>
                    <a:pt x="2471" y="0"/>
                  </a:moveTo>
                  <a:cubicBezTo>
                    <a:pt x="2301" y="0"/>
                    <a:pt x="2135" y="21"/>
                    <a:pt x="1975" y="57"/>
                  </a:cubicBezTo>
                  <a:cubicBezTo>
                    <a:pt x="954" y="289"/>
                    <a:pt x="1" y="1201"/>
                    <a:pt x="629" y="3459"/>
                  </a:cubicBezTo>
                  <a:cubicBezTo>
                    <a:pt x="1116" y="5205"/>
                    <a:pt x="2153" y="5480"/>
                    <a:pt x="2808" y="5480"/>
                  </a:cubicBezTo>
                  <a:cubicBezTo>
                    <a:pt x="3000" y="5480"/>
                    <a:pt x="3160" y="5457"/>
                    <a:pt x="3263" y="5439"/>
                  </a:cubicBezTo>
                  <a:cubicBezTo>
                    <a:pt x="3761" y="5354"/>
                    <a:pt x="5102" y="4858"/>
                    <a:pt x="4709" y="2544"/>
                  </a:cubicBezTo>
                  <a:cubicBezTo>
                    <a:pt x="4370" y="597"/>
                    <a:pt x="3384" y="0"/>
                    <a:pt x="2471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34"/>
            <p:cNvSpPr/>
            <p:nvPr/>
          </p:nvSpPr>
          <p:spPr>
            <a:xfrm>
              <a:off x="2090153" y="1295880"/>
              <a:ext cx="21259" cy="11122"/>
            </a:xfrm>
            <a:custGeom>
              <a:rect b="b" l="l" r="r" t="t"/>
              <a:pathLst>
                <a:path extrusionOk="0" h="237" w="453">
                  <a:moveTo>
                    <a:pt x="177" y="0"/>
                  </a:moveTo>
                  <a:cubicBezTo>
                    <a:pt x="117" y="0"/>
                    <a:pt x="59" y="26"/>
                    <a:pt x="21" y="72"/>
                  </a:cubicBezTo>
                  <a:cubicBezTo>
                    <a:pt x="1" y="107"/>
                    <a:pt x="6" y="148"/>
                    <a:pt x="33" y="175"/>
                  </a:cubicBezTo>
                  <a:cubicBezTo>
                    <a:pt x="76" y="204"/>
                    <a:pt x="128" y="222"/>
                    <a:pt x="182" y="222"/>
                  </a:cubicBezTo>
                  <a:cubicBezTo>
                    <a:pt x="186" y="222"/>
                    <a:pt x="190" y="222"/>
                    <a:pt x="194" y="221"/>
                  </a:cubicBezTo>
                  <a:cubicBezTo>
                    <a:pt x="250" y="230"/>
                    <a:pt x="303" y="236"/>
                    <a:pt x="358" y="236"/>
                  </a:cubicBezTo>
                  <a:cubicBezTo>
                    <a:pt x="379" y="236"/>
                    <a:pt x="402" y="227"/>
                    <a:pt x="417" y="213"/>
                  </a:cubicBezTo>
                  <a:cubicBezTo>
                    <a:pt x="452" y="177"/>
                    <a:pt x="452" y="122"/>
                    <a:pt x="420" y="87"/>
                  </a:cubicBezTo>
                  <a:cubicBezTo>
                    <a:pt x="364" y="37"/>
                    <a:pt x="294" y="4"/>
                    <a:pt x="218" y="4"/>
                  </a:cubicBezTo>
                  <a:cubicBezTo>
                    <a:pt x="204" y="2"/>
                    <a:pt x="191" y="0"/>
                    <a:pt x="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34"/>
            <p:cNvSpPr/>
            <p:nvPr/>
          </p:nvSpPr>
          <p:spPr>
            <a:xfrm>
              <a:off x="2029191" y="1306674"/>
              <a:ext cx="20837" cy="13140"/>
            </a:xfrm>
            <a:custGeom>
              <a:rect b="b" l="l" r="r" t="t"/>
              <a:pathLst>
                <a:path extrusionOk="0" h="280" w="444">
                  <a:moveTo>
                    <a:pt x="285" y="1"/>
                  </a:moveTo>
                  <a:cubicBezTo>
                    <a:pt x="257" y="1"/>
                    <a:pt x="229" y="7"/>
                    <a:pt x="203" y="18"/>
                  </a:cubicBezTo>
                  <a:cubicBezTo>
                    <a:pt x="129" y="38"/>
                    <a:pt x="68" y="82"/>
                    <a:pt x="27" y="147"/>
                  </a:cubicBezTo>
                  <a:cubicBezTo>
                    <a:pt x="0" y="188"/>
                    <a:pt x="18" y="244"/>
                    <a:pt x="59" y="267"/>
                  </a:cubicBezTo>
                  <a:cubicBezTo>
                    <a:pt x="75" y="276"/>
                    <a:pt x="90" y="280"/>
                    <a:pt x="107" y="280"/>
                  </a:cubicBezTo>
                  <a:cubicBezTo>
                    <a:pt x="112" y="280"/>
                    <a:pt x="118" y="280"/>
                    <a:pt x="123" y="279"/>
                  </a:cubicBezTo>
                  <a:cubicBezTo>
                    <a:pt x="176" y="264"/>
                    <a:pt x="223" y="247"/>
                    <a:pt x="276" y="226"/>
                  </a:cubicBezTo>
                  <a:cubicBezTo>
                    <a:pt x="332" y="217"/>
                    <a:pt x="384" y="188"/>
                    <a:pt x="423" y="144"/>
                  </a:cubicBezTo>
                  <a:cubicBezTo>
                    <a:pt x="443" y="112"/>
                    <a:pt x="437" y="71"/>
                    <a:pt x="411" y="44"/>
                  </a:cubicBezTo>
                  <a:cubicBezTo>
                    <a:pt x="375" y="15"/>
                    <a:pt x="330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34"/>
            <p:cNvSpPr/>
            <p:nvPr/>
          </p:nvSpPr>
          <p:spPr>
            <a:xfrm>
              <a:off x="2047212" y="1339572"/>
              <a:ext cx="8307" cy="20696"/>
            </a:xfrm>
            <a:custGeom>
              <a:rect b="b" l="l" r="r" t="t"/>
              <a:pathLst>
                <a:path extrusionOk="0" h="441" w="177">
                  <a:moveTo>
                    <a:pt x="118" y="0"/>
                  </a:moveTo>
                  <a:lnTo>
                    <a:pt x="118" y="0"/>
                  </a:lnTo>
                  <a:cubicBezTo>
                    <a:pt x="118" y="0"/>
                    <a:pt x="106" y="9"/>
                    <a:pt x="106" y="15"/>
                  </a:cubicBezTo>
                  <a:cubicBezTo>
                    <a:pt x="132" y="179"/>
                    <a:pt x="135" y="358"/>
                    <a:pt x="0" y="429"/>
                  </a:cubicBezTo>
                  <a:lnTo>
                    <a:pt x="0" y="440"/>
                  </a:lnTo>
                  <a:cubicBezTo>
                    <a:pt x="176" y="390"/>
                    <a:pt x="168" y="144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34"/>
            <p:cNvSpPr/>
            <p:nvPr/>
          </p:nvSpPr>
          <p:spPr>
            <a:xfrm>
              <a:off x="2033086" y="1332673"/>
              <a:ext cx="24357" cy="24169"/>
            </a:xfrm>
            <a:custGeom>
              <a:rect b="b" l="l" r="r" t="t"/>
              <a:pathLst>
                <a:path extrusionOk="0" h="515" w="519">
                  <a:moveTo>
                    <a:pt x="262" y="0"/>
                  </a:moveTo>
                  <a:cubicBezTo>
                    <a:pt x="259" y="0"/>
                    <a:pt x="257" y="0"/>
                    <a:pt x="254" y="1"/>
                  </a:cubicBezTo>
                  <a:cubicBezTo>
                    <a:pt x="0" y="15"/>
                    <a:pt x="45" y="514"/>
                    <a:pt x="274" y="514"/>
                  </a:cubicBezTo>
                  <a:cubicBezTo>
                    <a:pt x="277" y="514"/>
                    <a:pt x="280" y="514"/>
                    <a:pt x="284" y="514"/>
                  </a:cubicBezTo>
                  <a:cubicBezTo>
                    <a:pt x="519" y="499"/>
                    <a:pt x="470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34"/>
            <p:cNvSpPr/>
            <p:nvPr/>
          </p:nvSpPr>
          <p:spPr>
            <a:xfrm>
              <a:off x="2026422" y="1334269"/>
              <a:ext cx="15862" cy="10278"/>
            </a:xfrm>
            <a:custGeom>
              <a:rect b="b" l="l" r="r" t="t"/>
              <a:pathLst>
                <a:path extrusionOk="0" h="219" w="338">
                  <a:moveTo>
                    <a:pt x="309" y="0"/>
                  </a:moveTo>
                  <a:cubicBezTo>
                    <a:pt x="306" y="0"/>
                    <a:pt x="303" y="2"/>
                    <a:pt x="300" y="5"/>
                  </a:cubicBezTo>
                  <a:cubicBezTo>
                    <a:pt x="256" y="37"/>
                    <a:pt x="218" y="93"/>
                    <a:pt x="165" y="104"/>
                  </a:cubicBezTo>
                  <a:cubicBezTo>
                    <a:pt x="160" y="105"/>
                    <a:pt x="156" y="106"/>
                    <a:pt x="151" y="106"/>
                  </a:cubicBezTo>
                  <a:cubicBezTo>
                    <a:pt x="99" y="106"/>
                    <a:pt x="46" y="62"/>
                    <a:pt x="1" y="19"/>
                  </a:cubicBezTo>
                  <a:lnTo>
                    <a:pt x="1" y="19"/>
                  </a:lnTo>
                  <a:cubicBezTo>
                    <a:pt x="1" y="119"/>
                    <a:pt x="56" y="216"/>
                    <a:pt x="165" y="219"/>
                  </a:cubicBezTo>
                  <a:cubicBezTo>
                    <a:pt x="166" y="219"/>
                    <a:pt x="168" y="219"/>
                    <a:pt x="170" y="219"/>
                  </a:cubicBezTo>
                  <a:cubicBezTo>
                    <a:pt x="272" y="219"/>
                    <a:pt x="326" y="129"/>
                    <a:pt x="338" y="28"/>
                  </a:cubicBezTo>
                  <a:cubicBezTo>
                    <a:pt x="333" y="19"/>
                    <a:pt x="321" y="0"/>
                    <a:pt x="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34"/>
            <p:cNvSpPr/>
            <p:nvPr/>
          </p:nvSpPr>
          <p:spPr>
            <a:xfrm>
              <a:off x="2095409" y="1332532"/>
              <a:ext cx="10888" cy="18772"/>
            </a:xfrm>
            <a:custGeom>
              <a:rect b="b" l="l" r="r" t="t"/>
              <a:pathLst>
                <a:path extrusionOk="0" h="400" w="232">
                  <a:moveTo>
                    <a:pt x="15" y="1"/>
                  </a:moveTo>
                  <a:lnTo>
                    <a:pt x="15" y="1"/>
                  </a:lnTo>
                  <a:cubicBezTo>
                    <a:pt x="15" y="1"/>
                    <a:pt x="15" y="1"/>
                    <a:pt x="15" y="1"/>
                  </a:cubicBezTo>
                  <a:lnTo>
                    <a:pt x="15" y="1"/>
                  </a:lnTo>
                  <a:lnTo>
                    <a:pt x="31" y="29"/>
                  </a:lnTo>
                  <a:lnTo>
                    <a:pt x="31" y="29"/>
                  </a:lnTo>
                  <a:cubicBezTo>
                    <a:pt x="30" y="24"/>
                    <a:pt x="30" y="18"/>
                    <a:pt x="29" y="12"/>
                  </a:cubicBezTo>
                  <a:cubicBezTo>
                    <a:pt x="29" y="1"/>
                    <a:pt x="15" y="1"/>
                    <a:pt x="15" y="1"/>
                  </a:cubicBezTo>
                  <a:close/>
                  <a:moveTo>
                    <a:pt x="15" y="1"/>
                  </a:moveTo>
                  <a:lnTo>
                    <a:pt x="15" y="1"/>
                  </a:lnTo>
                  <a:cubicBezTo>
                    <a:pt x="0" y="153"/>
                    <a:pt x="53" y="394"/>
                    <a:pt x="232" y="400"/>
                  </a:cubicBezTo>
                  <a:lnTo>
                    <a:pt x="226" y="389"/>
                  </a:lnTo>
                  <a:lnTo>
                    <a:pt x="226" y="389"/>
                  </a:lnTo>
                  <a:cubicBezTo>
                    <a:pt x="228" y="390"/>
                    <a:pt x="230" y="390"/>
                    <a:pt x="232" y="391"/>
                  </a:cubicBezTo>
                  <a:lnTo>
                    <a:pt x="31" y="29"/>
                  </a:lnTo>
                  <a:lnTo>
                    <a:pt x="31" y="29"/>
                  </a:lnTo>
                  <a:cubicBezTo>
                    <a:pt x="31" y="30"/>
                    <a:pt x="31" y="30"/>
                    <a:pt x="31" y="30"/>
                  </a:cubicBezTo>
                  <a:lnTo>
                    <a:pt x="31" y="30"/>
                  </a:lnTo>
                  <a:lnTo>
                    <a:pt x="226" y="389"/>
                  </a:lnTo>
                  <a:lnTo>
                    <a:pt x="226" y="389"/>
                  </a:lnTo>
                  <a:cubicBezTo>
                    <a:pt x="86" y="350"/>
                    <a:pt x="44" y="187"/>
                    <a:pt x="31" y="30"/>
                  </a:cubicBezTo>
                  <a:lnTo>
                    <a:pt x="31" y="30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34"/>
            <p:cNvSpPr/>
            <p:nvPr/>
          </p:nvSpPr>
          <p:spPr>
            <a:xfrm>
              <a:off x="2092124" y="1323850"/>
              <a:ext cx="24732" cy="24122"/>
            </a:xfrm>
            <a:custGeom>
              <a:rect b="b" l="l" r="r" t="t"/>
              <a:pathLst>
                <a:path extrusionOk="0" h="514" w="527">
                  <a:moveTo>
                    <a:pt x="243" y="1"/>
                  </a:moveTo>
                  <a:cubicBezTo>
                    <a:pt x="233" y="1"/>
                    <a:pt x="222" y="2"/>
                    <a:pt x="211" y="4"/>
                  </a:cubicBezTo>
                  <a:cubicBezTo>
                    <a:pt x="0" y="49"/>
                    <a:pt x="67" y="514"/>
                    <a:pt x="277" y="514"/>
                  </a:cubicBezTo>
                  <a:cubicBezTo>
                    <a:pt x="286" y="514"/>
                    <a:pt x="295" y="513"/>
                    <a:pt x="305" y="511"/>
                  </a:cubicBezTo>
                  <a:cubicBezTo>
                    <a:pt x="526" y="469"/>
                    <a:pt x="469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34"/>
            <p:cNvSpPr/>
            <p:nvPr/>
          </p:nvSpPr>
          <p:spPr>
            <a:xfrm>
              <a:off x="2105593" y="1321785"/>
              <a:ext cx="14361" cy="11592"/>
            </a:xfrm>
            <a:custGeom>
              <a:rect b="b" l="l" r="r" t="t"/>
              <a:pathLst>
                <a:path extrusionOk="0" h="247" w="306">
                  <a:moveTo>
                    <a:pt x="285" y="1"/>
                  </a:moveTo>
                  <a:cubicBezTo>
                    <a:pt x="258" y="60"/>
                    <a:pt x="217" y="124"/>
                    <a:pt x="167" y="127"/>
                  </a:cubicBezTo>
                  <a:cubicBezTo>
                    <a:pt x="166" y="127"/>
                    <a:pt x="164" y="127"/>
                    <a:pt x="162" y="127"/>
                  </a:cubicBezTo>
                  <a:cubicBezTo>
                    <a:pt x="117" y="127"/>
                    <a:pt x="72" y="88"/>
                    <a:pt x="29" y="65"/>
                  </a:cubicBezTo>
                  <a:cubicBezTo>
                    <a:pt x="28" y="65"/>
                    <a:pt x="27" y="65"/>
                    <a:pt x="26" y="65"/>
                  </a:cubicBezTo>
                  <a:cubicBezTo>
                    <a:pt x="13" y="65"/>
                    <a:pt x="6" y="95"/>
                    <a:pt x="0" y="98"/>
                  </a:cubicBezTo>
                  <a:cubicBezTo>
                    <a:pt x="27" y="179"/>
                    <a:pt x="83" y="246"/>
                    <a:pt x="155" y="246"/>
                  </a:cubicBezTo>
                  <a:cubicBezTo>
                    <a:pt x="168" y="246"/>
                    <a:pt x="182" y="244"/>
                    <a:pt x="197" y="238"/>
                  </a:cubicBezTo>
                  <a:cubicBezTo>
                    <a:pt x="285" y="206"/>
                    <a:pt x="305" y="98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34"/>
            <p:cNvSpPr/>
            <p:nvPr/>
          </p:nvSpPr>
          <p:spPr>
            <a:xfrm>
              <a:off x="2058241" y="1394902"/>
              <a:ext cx="15440" cy="6382"/>
            </a:xfrm>
            <a:custGeom>
              <a:rect b="b" l="l" r="r" t="t"/>
              <a:pathLst>
                <a:path extrusionOk="0" h="136" w="329">
                  <a:moveTo>
                    <a:pt x="0" y="0"/>
                  </a:moveTo>
                  <a:cubicBezTo>
                    <a:pt x="9" y="68"/>
                    <a:pt x="62" y="124"/>
                    <a:pt x="132" y="135"/>
                  </a:cubicBezTo>
                  <a:cubicBezTo>
                    <a:pt x="138" y="136"/>
                    <a:pt x="143" y="136"/>
                    <a:pt x="149" y="136"/>
                  </a:cubicBezTo>
                  <a:cubicBezTo>
                    <a:pt x="222" y="136"/>
                    <a:pt x="290" y="101"/>
                    <a:pt x="329" y="39"/>
                  </a:cubicBezTo>
                  <a:lnTo>
                    <a:pt x="323" y="39"/>
                  </a:lnTo>
                  <a:cubicBezTo>
                    <a:pt x="270" y="65"/>
                    <a:pt x="214" y="83"/>
                    <a:pt x="158" y="88"/>
                  </a:cubicBezTo>
                  <a:cubicBezTo>
                    <a:pt x="103" y="85"/>
                    <a:pt x="62" y="36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34"/>
            <p:cNvSpPr/>
            <p:nvPr/>
          </p:nvSpPr>
          <p:spPr>
            <a:xfrm>
              <a:off x="2062511" y="1294895"/>
              <a:ext cx="42237" cy="91654"/>
            </a:xfrm>
            <a:custGeom>
              <a:rect b="b" l="l" r="r" t="t"/>
              <a:pathLst>
                <a:path extrusionOk="0" h="1953" w="900">
                  <a:moveTo>
                    <a:pt x="385" y="0"/>
                  </a:moveTo>
                  <a:cubicBezTo>
                    <a:pt x="381" y="0"/>
                    <a:pt x="378" y="1"/>
                    <a:pt x="375" y="2"/>
                  </a:cubicBezTo>
                  <a:cubicBezTo>
                    <a:pt x="373" y="5"/>
                    <a:pt x="373" y="11"/>
                    <a:pt x="373" y="17"/>
                  </a:cubicBezTo>
                  <a:cubicBezTo>
                    <a:pt x="472" y="504"/>
                    <a:pt x="660" y="976"/>
                    <a:pt x="769" y="1466"/>
                  </a:cubicBezTo>
                  <a:cubicBezTo>
                    <a:pt x="692" y="1447"/>
                    <a:pt x="613" y="1436"/>
                    <a:pt x="537" y="1436"/>
                  </a:cubicBezTo>
                  <a:cubicBezTo>
                    <a:pt x="528" y="1436"/>
                    <a:pt x="519" y="1436"/>
                    <a:pt x="510" y="1436"/>
                  </a:cubicBezTo>
                  <a:cubicBezTo>
                    <a:pt x="493" y="1436"/>
                    <a:pt x="601" y="1779"/>
                    <a:pt x="604" y="1832"/>
                  </a:cubicBezTo>
                  <a:cubicBezTo>
                    <a:pt x="537" y="1852"/>
                    <a:pt x="467" y="1862"/>
                    <a:pt x="398" y="1862"/>
                  </a:cubicBezTo>
                  <a:cubicBezTo>
                    <a:pt x="272" y="1862"/>
                    <a:pt x="147" y="1829"/>
                    <a:pt x="35" y="1765"/>
                  </a:cubicBezTo>
                  <a:cubicBezTo>
                    <a:pt x="12" y="1768"/>
                    <a:pt x="0" y="1779"/>
                    <a:pt x="12" y="1791"/>
                  </a:cubicBezTo>
                  <a:cubicBezTo>
                    <a:pt x="115" y="1894"/>
                    <a:pt x="251" y="1953"/>
                    <a:pt x="397" y="1953"/>
                  </a:cubicBezTo>
                  <a:cubicBezTo>
                    <a:pt x="401" y="1953"/>
                    <a:pt x="404" y="1953"/>
                    <a:pt x="408" y="1953"/>
                  </a:cubicBezTo>
                  <a:cubicBezTo>
                    <a:pt x="469" y="1953"/>
                    <a:pt x="534" y="1944"/>
                    <a:pt x="595" y="1926"/>
                  </a:cubicBezTo>
                  <a:cubicBezTo>
                    <a:pt x="607" y="1923"/>
                    <a:pt x="619" y="1920"/>
                    <a:pt x="631" y="1914"/>
                  </a:cubicBezTo>
                  <a:lnTo>
                    <a:pt x="663" y="1903"/>
                  </a:lnTo>
                  <a:cubicBezTo>
                    <a:pt x="681" y="1897"/>
                    <a:pt x="689" y="1879"/>
                    <a:pt x="689" y="1865"/>
                  </a:cubicBezTo>
                  <a:lnTo>
                    <a:pt x="689" y="1850"/>
                  </a:lnTo>
                  <a:lnTo>
                    <a:pt x="689" y="1835"/>
                  </a:lnTo>
                  <a:cubicBezTo>
                    <a:pt x="669" y="1718"/>
                    <a:pt x="625" y="1539"/>
                    <a:pt x="625" y="1539"/>
                  </a:cubicBezTo>
                  <a:lnTo>
                    <a:pt x="625" y="1539"/>
                  </a:lnTo>
                  <a:cubicBezTo>
                    <a:pt x="656" y="1549"/>
                    <a:pt x="773" y="1578"/>
                    <a:pt x="842" y="1578"/>
                  </a:cubicBezTo>
                  <a:cubicBezTo>
                    <a:pt x="877" y="1578"/>
                    <a:pt x="899" y="1571"/>
                    <a:pt x="895" y="1551"/>
                  </a:cubicBezTo>
                  <a:cubicBezTo>
                    <a:pt x="783" y="1020"/>
                    <a:pt x="616" y="501"/>
                    <a:pt x="396" y="5"/>
                  </a:cubicBezTo>
                  <a:cubicBezTo>
                    <a:pt x="394" y="1"/>
                    <a:pt x="390" y="0"/>
                    <a:pt x="3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34"/>
            <p:cNvSpPr/>
            <p:nvPr/>
          </p:nvSpPr>
          <p:spPr>
            <a:xfrm>
              <a:off x="1910365" y="1195920"/>
              <a:ext cx="218131" cy="168479"/>
            </a:xfrm>
            <a:custGeom>
              <a:rect b="b" l="l" r="r" t="t"/>
              <a:pathLst>
                <a:path extrusionOk="0" h="3590" w="4648">
                  <a:moveTo>
                    <a:pt x="2710" y="1"/>
                  </a:moveTo>
                  <a:cubicBezTo>
                    <a:pt x="2545" y="1"/>
                    <a:pt x="2365" y="20"/>
                    <a:pt x="2171" y="61"/>
                  </a:cubicBezTo>
                  <a:cubicBezTo>
                    <a:pt x="2171" y="61"/>
                    <a:pt x="793" y="284"/>
                    <a:pt x="397" y="1427"/>
                  </a:cubicBezTo>
                  <a:cubicBezTo>
                    <a:pt x="1" y="2574"/>
                    <a:pt x="828" y="3589"/>
                    <a:pt x="828" y="3589"/>
                  </a:cubicBezTo>
                  <a:cubicBezTo>
                    <a:pt x="1215" y="3589"/>
                    <a:pt x="1227" y="2777"/>
                    <a:pt x="1227" y="2777"/>
                  </a:cubicBezTo>
                  <a:cubicBezTo>
                    <a:pt x="1227" y="2777"/>
                    <a:pt x="2001" y="2706"/>
                    <a:pt x="2154" y="1565"/>
                  </a:cubicBezTo>
                  <a:lnTo>
                    <a:pt x="2154" y="1565"/>
                  </a:lnTo>
                  <a:cubicBezTo>
                    <a:pt x="2163" y="1903"/>
                    <a:pt x="2075" y="2234"/>
                    <a:pt x="1896" y="2522"/>
                  </a:cubicBezTo>
                  <a:cubicBezTo>
                    <a:pt x="1896" y="2522"/>
                    <a:pt x="3251" y="2246"/>
                    <a:pt x="3720" y="1055"/>
                  </a:cubicBezTo>
                  <a:lnTo>
                    <a:pt x="3720" y="1055"/>
                  </a:lnTo>
                  <a:cubicBezTo>
                    <a:pt x="3720" y="1055"/>
                    <a:pt x="3544" y="1662"/>
                    <a:pt x="3348" y="1888"/>
                  </a:cubicBezTo>
                  <a:cubicBezTo>
                    <a:pt x="3685" y="1750"/>
                    <a:pt x="3967" y="1501"/>
                    <a:pt x="4143" y="1184"/>
                  </a:cubicBezTo>
                  <a:cubicBezTo>
                    <a:pt x="4143" y="1184"/>
                    <a:pt x="4445" y="1821"/>
                    <a:pt x="4647" y="1985"/>
                  </a:cubicBezTo>
                  <a:cubicBezTo>
                    <a:pt x="4647" y="1985"/>
                    <a:pt x="4413" y="1"/>
                    <a:pt x="27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34"/>
            <p:cNvSpPr/>
            <p:nvPr/>
          </p:nvSpPr>
          <p:spPr>
            <a:xfrm>
              <a:off x="1908019" y="1349427"/>
              <a:ext cx="64904" cy="66265"/>
            </a:xfrm>
            <a:custGeom>
              <a:rect b="b" l="l" r="r" t="t"/>
              <a:pathLst>
                <a:path extrusionOk="0" h="1412" w="1383">
                  <a:moveTo>
                    <a:pt x="453" y="0"/>
                  </a:moveTo>
                  <a:cubicBezTo>
                    <a:pt x="405" y="0"/>
                    <a:pt x="359" y="12"/>
                    <a:pt x="318" y="40"/>
                  </a:cubicBezTo>
                  <a:cubicBezTo>
                    <a:pt x="1" y="251"/>
                    <a:pt x="473" y="1274"/>
                    <a:pt x="872" y="1389"/>
                  </a:cubicBezTo>
                  <a:cubicBezTo>
                    <a:pt x="916" y="1404"/>
                    <a:pt x="960" y="1412"/>
                    <a:pt x="1004" y="1412"/>
                  </a:cubicBezTo>
                  <a:cubicBezTo>
                    <a:pt x="1166" y="1412"/>
                    <a:pt x="1319" y="1310"/>
                    <a:pt x="1377" y="1148"/>
                  </a:cubicBezTo>
                  <a:cubicBezTo>
                    <a:pt x="1380" y="1142"/>
                    <a:pt x="1382" y="1137"/>
                    <a:pt x="1382" y="1131"/>
                  </a:cubicBezTo>
                  <a:lnTo>
                    <a:pt x="1204" y="518"/>
                  </a:lnTo>
                  <a:cubicBezTo>
                    <a:pt x="1204" y="518"/>
                    <a:pt x="772" y="0"/>
                    <a:pt x="453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34"/>
            <p:cNvSpPr/>
            <p:nvPr/>
          </p:nvSpPr>
          <p:spPr>
            <a:xfrm>
              <a:off x="1929513" y="1364867"/>
              <a:ext cx="34165" cy="40172"/>
            </a:xfrm>
            <a:custGeom>
              <a:rect b="b" l="l" r="r" t="t"/>
              <a:pathLst>
                <a:path extrusionOk="0" h="856" w="728">
                  <a:moveTo>
                    <a:pt x="1" y="1"/>
                  </a:moveTo>
                  <a:lnTo>
                    <a:pt x="1" y="13"/>
                  </a:lnTo>
                  <a:cubicBezTo>
                    <a:pt x="265" y="118"/>
                    <a:pt x="470" y="330"/>
                    <a:pt x="570" y="596"/>
                  </a:cubicBezTo>
                  <a:cubicBezTo>
                    <a:pt x="527" y="536"/>
                    <a:pt x="460" y="503"/>
                    <a:pt x="392" y="503"/>
                  </a:cubicBezTo>
                  <a:cubicBezTo>
                    <a:pt x="349" y="503"/>
                    <a:pt x="305" y="516"/>
                    <a:pt x="267" y="544"/>
                  </a:cubicBezTo>
                  <a:cubicBezTo>
                    <a:pt x="259" y="550"/>
                    <a:pt x="250" y="555"/>
                    <a:pt x="244" y="561"/>
                  </a:cubicBezTo>
                  <a:cubicBezTo>
                    <a:pt x="235" y="561"/>
                    <a:pt x="244" y="576"/>
                    <a:pt x="250" y="576"/>
                  </a:cubicBezTo>
                  <a:cubicBezTo>
                    <a:pt x="279" y="564"/>
                    <a:pt x="310" y="559"/>
                    <a:pt x="341" y="559"/>
                  </a:cubicBezTo>
                  <a:cubicBezTo>
                    <a:pt x="411" y="559"/>
                    <a:pt x="479" y="588"/>
                    <a:pt x="526" y="640"/>
                  </a:cubicBezTo>
                  <a:cubicBezTo>
                    <a:pt x="581" y="702"/>
                    <a:pt x="631" y="772"/>
                    <a:pt x="672" y="846"/>
                  </a:cubicBezTo>
                  <a:cubicBezTo>
                    <a:pt x="677" y="853"/>
                    <a:pt x="684" y="856"/>
                    <a:pt x="691" y="856"/>
                  </a:cubicBezTo>
                  <a:cubicBezTo>
                    <a:pt x="708" y="856"/>
                    <a:pt x="727" y="840"/>
                    <a:pt x="719" y="825"/>
                  </a:cubicBezTo>
                  <a:cubicBezTo>
                    <a:pt x="690" y="479"/>
                    <a:pt x="376" y="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34"/>
            <p:cNvSpPr/>
            <p:nvPr/>
          </p:nvSpPr>
          <p:spPr>
            <a:xfrm>
              <a:off x="1950021" y="1403537"/>
              <a:ext cx="11357" cy="10982"/>
            </a:xfrm>
            <a:custGeom>
              <a:rect b="b" l="l" r="r" t="t"/>
              <a:pathLst>
                <a:path extrusionOk="0" h="234" w="242">
                  <a:moveTo>
                    <a:pt x="120" y="1"/>
                  </a:moveTo>
                  <a:cubicBezTo>
                    <a:pt x="116" y="1"/>
                    <a:pt x="113" y="1"/>
                    <a:pt x="109" y="1"/>
                  </a:cubicBezTo>
                  <a:cubicBezTo>
                    <a:pt x="48" y="7"/>
                    <a:pt x="1" y="63"/>
                    <a:pt x="6" y="127"/>
                  </a:cubicBezTo>
                  <a:cubicBezTo>
                    <a:pt x="12" y="190"/>
                    <a:pt x="65" y="233"/>
                    <a:pt x="127" y="233"/>
                  </a:cubicBezTo>
                  <a:cubicBezTo>
                    <a:pt x="129" y="233"/>
                    <a:pt x="131" y="233"/>
                    <a:pt x="133" y="233"/>
                  </a:cubicBezTo>
                  <a:cubicBezTo>
                    <a:pt x="194" y="224"/>
                    <a:pt x="241" y="168"/>
                    <a:pt x="235" y="107"/>
                  </a:cubicBezTo>
                  <a:cubicBezTo>
                    <a:pt x="230" y="46"/>
                    <a:pt x="180" y="1"/>
                    <a:pt x="1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34"/>
            <p:cNvSpPr/>
            <p:nvPr/>
          </p:nvSpPr>
          <p:spPr>
            <a:xfrm>
              <a:off x="1503297" y="1501151"/>
              <a:ext cx="467564" cy="648056"/>
            </a:xfrm>
            <a:custGeom>
              <a:rect b="b" l="l" r="r" t="t"/>
              <a:pathLst>
                <a:path extrusionOk="0" h="13809" w="9963">
                  <a:moveTo>
                    <a:pt x="9346" y="1"/>
                  </a:moveTo>
                  <a:cubicBezTo>
                    <a:pt x="8995" y="1"/>
                    <a:pt x="8506" y="273"/>
                    <a:pt x="8144" y="655"/>
                  </a:cubicBezTo>
                  <a:cubicBezTo>
                    <a:pt x="5190" y="3782"/>
                    <a:pt x="984" y="10208"/>
                    <a:pt x="371" y="11273"/>
                  </a:cubicBezTo>
                  <a:cubicBezTo>
                    <a:pt x="0" y="11923"/>
                    <a:pt x="2997" y="13809"/>
                    <a:pt x="3776" y="13809"/>
                  </a:cubicBezTo>
                  <a:cubicBezTo>
                    <a:pt x="3867" y="13809"/>
                    <a:pt x="3927" y="13784"/>
                    <a:pt x="3949" y="13728"/>
                  </a:cubicBezTo>
                  <a:cubicBezTo>
                    <a:pt x="4213" y="13045"/>
                    <a:pt x="8481" y="4465"/>
                    <a:pt x="9628" y="1274"/>
                  </a:cubicBezTo>
                  <a:cubicBezTo>
                    <a:pt x="9962" y="347"/>
                    <a:pt x="9742" y="1"/>
                    <a:pt x="934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34"/>
            <p:cNvSpPr/>
            <p:nvPr/>
          </p:nvSpPr>
          <p:spPr>
            <a:xfrm>
              <a:off x="1487387" y="2181164"/>
              <a:ext cx="140555" cy="175612"/>
            </a:xfrm>
            <a:custGeom>
              <a:rect b="b" l="l" r="r" t="t"/>
              <a:pathLst>
                <a:path extrusionOk="0" h="3742" w="2995">
                  <a:moveTo>
                    <a:pt x="1522" y="1"/>
                  </a:moveTo>
                  <a:cubicBezTo>
                    <a:pt x="1027" y="382"/>
                    <a:pt x="0" y="1775"/>
                    <a:pt x="182" y="3166"/>
                  </a:cubicBezTo>
                  <a:cubicBezTo>
                    <a:pt x="234" y="3562"/>
                    <a:pt x="395" y="3741"/>
                    <a:pt x="582" y="3741"/>
                  </a:cubicBezTo>
                  <a:cubicBezTo>
                    <a:pt x="795" y="3741"/>
                    <a:pt x="1042" y="3506"/>
                    <a:pt x="1194" y="3092"/>
                  </a:cubicBezTo>
                  <a:cubicBezTo>
                    <a:pt x="1631" y="1913"/>
                    <a:pt x="2018" y="1840"/>
                    <a:pt x="2995" y="966"/>
                  </a:cubicBezTo>
                  <a:lnTo>
                    <a:pt x="1522" y="1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34"/>
            <p:cNvSpPr/>
            <p:nvPr/>
          </p:nvSpPr>
          <p:spPr>
            <a:xfrm>
              <a:off x="1337306" y="2021790"/>
              <a:ext cx="380274" cy="263840"/>
            </a:xfrm>
            <a:custGeom>
              <a:rect b="b" l="l" r="r" t="t"/>
              <a:pathLst>
                <a:path extrusionOk="0" h="5622" w="8103">
                  <a:moveTo>
                    <a:pt x="4239" y="0"/>
                  </a:moveTo>
                  <a:cubicBezTo>
                    <a:pt x="3374" y="470"/>
                    <a:pt x="3157" y="1080"/>
                    <a:pt x="3157" y="1080"/>
                  </a:cubicBezTo>
                  <a:cubicBezTo>
                    <a:pt x="3051" y="1047"/>
                    <a:pt x="2940" y="1021"/>
                    <a:pt x="2831" y="1003"/>
                  </a:cubicBezTo>
                  <a:cubicBezTo>
                    <a:pt x="2603" y="1561"/>
                    <a:pt x="2412" y="2136"/>
                    <a:pt x="2262" y="2719"/>
                  </a:cubicBezTo>
                  <a:cubicBezTo>
                    <a:pt x="2086" y="3391"/>
                    <a:pt x="3075" y="4388"/>
                    <a:pt x="3075" y="4388"/>
                  </a:cubicBezTo>
                  <a:cubicBezTo>
                    <a:pt x="2910" y="4442"/>
                    <a:pt x="2735" y="4456"/>
                    <a:pt x="2542" y="4456"/>
                  </a:cubicBezTo>
                  <a:cubicBezTo>
                    <a:pt x="2332" y="4456"/>
                    <a:pt x="2102" y="4439"/>
                    <a:pt x="1841" y="4439"/>
                  </a:cubicBezTo>
                  <a:cubicBezTo>
                    <a:pt x="1642" y="4439"/>
                    <a:pt x="1425" y="4449"/>
                    <a:pt x="1186" y="4482"/>
                  </a:cubicBezTo>
                  <a:cubicBezTo>
                    <a:pt x="1" y="4646"/>
                    <a:pt x="857" y="5330"/>
                    <a:pt x="1532" y="5474"/>
                  </a:cubicBezTo>
                  <a:cubicBezTo>
                    <a:pt x="2015" y="5576"/>
                    <a:pt x="2463" y="5621"/>
                    <a:pt x="2876" y="5621"/>
                  </a:cubicBezTo>
                  <a:cubicBezTo>
                    <a:pt x="4891" y="5621"/>
                    <a:pt x="6091" y="4556"/>
                    <a:pt x="6636" y="3960"/>
                  </a:cubicBezTo>
                  <a:cubicBezTo>
                    <a:pt x="7580" y="2925"/>
                    <a:pt x="8102" y="1135"/>
                    <a:pt x="8102" y="1135"/>
                  </a:cubicBezTo>
                  <a:lnTo>
                    <a:pt x="4239" y="0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34"/>
            <p:cNvSpPr/>
            <p:nvPr/>
          </p:nvSpPr>
          <p:spPr>
            <a:xfrm>
              <a:off x="1361146" y="2040374"/>
              <a:ext cx="252483" cy="197998"/>
            </a:xfrm>
            <a:custGeom>
              <a:rect b="b" l="l" r="r" t="t"/>
              <a:pathLst>
                <a:path extrusionOk="0" h="4219" w="5380">
                  <a:moveTo>
                    <a:pt x="1549" y="1"/>
                  </a:moveTo>
                  <a:cubicBezTo>
                    <a:pt x="1442" y="1"/>
                    <a:pt x="1350" y="37"/>
                    <a:pt x="1276" y="132"/>
                  </a:cubicBezTo>
                  <a:cubicBezTo>
                    <a:pt x="995" y="502"/>
                    <a:pt x="1376" y="863"/>
                    <a:pt x="1376" y="863"/>
                  </a:cubicBezTo>
                  <a:cubicBezTo>
                    <a:pt x="1376" y="863"/>
                    <a:pt x="1238" y="812"/>
                    <a:pt x="1073" y="812"/>
                  </a:cubicBezTo>
                  <a:cubicBezTo>
                    <a:pt x="903" y="812"/>
                    <a:pt x="705" y="865"/>
                    <a:pt x="596" y="1080"/>
                  </a:cubicBezTo>
                  <a:cubicBezTo>
                    <a:pt x="361" y="1540"/>
                    <a:pt x="1071" y="2009"/>
                    <a:pt x="1071" y="2009"/>
                  </a:cubicBezTo>
                  <a:cubicBezTo>
                    <a:pt x="1071" y="2009"/>
                    <a:pt x="924" y="1966"/>
                    <a:pt x="748" y="1966"/>
                  </a:cubicBezTo>
                  <a:cubicBezTo>
                    <a:pt x="530" y="1966"/>
                    <a:pt x="269" y="2033"/>
                    <a:pt x="191" y="2335"/>
                  </a:cubicBezTo>
                  <a:cubicBezTo>
                    <a:pt x="0" y="3077"/>
                    <a:pt x="1878" y="3828"/>
                    <a:pt x="2890" y="4077"/>
                  </a:cubicBezTo>
                  <a:cubicBezTo>
                    <a:pt x="3315" y="4184"/>
                    <a:pt x="3776" y="4218"/>
                    <a:pt x="4199" y="4218"/>
                  </a:cubicBezTo>
                  <a:cubicBezTo>
                    <a:pt x="4680" y="4218"/>
                    <a:pt x="5110" y="4175"/>
                    <a:pt x="5380" y="4145"/>
                  </a:cubicBezTo>
                  <a:cubicBezTo>
                    <a:pt x="5380" y="4145"/>
                    <a:pt x="3277" y="370"/>
                    <a:pt x="3100" y="370"/>
                  </a:cubicBezTo>
                  <a:cubicBezTo>
                    <a:pt x="3099" y="370"/>
                    <a:pt x="3098" y="370"/>
                    <a:pt x="3098" y="370"/>
                  </a:cubicBezTo>
                  <a:cubicBezTo>
                    <a:pt x="3036" y="382"/>
                    <a:pt x="2974" y="388"/>
                    <a:pt x="2912" y="388"/>
                  </a:cubicBezTo>
                  <a:cubicBezTo>
                    <a:pt x="2399" y="388"/>
                    <a:pt x="1897" y="1"/>
                    <a:pt x="1549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34"/>
            <p:cNvSpPr/>
            <p:nvPr/>
          </p:nvSpPr>
          <p:spPr>
            <a:xfrm>
              <a:off x="1411361" y="2134750"/>
              <a:ext cx="106203" cy="49230"/>
            </a:xfrm>
            <a:custGeom>
              <a:rect b="b" l="l" r="r" t="t"/>
              <a:pathLst>
                <a:path extrusionOk="0" h="1049" w="2263">
                  <a:moveTo>
                    <a:pt x="8" y="1"/>
                  </a:moveTo>
                  <a:cubicBezTo>
                    <a:pt x="1" y="1"/>
                    <a:pt x="2" y="16"/>
                    <a:pt x="16" y="28"/>
                  </a:cubicBezTo>
                  <a:cubicBezTo>
                    <a:pt x="643" y="588"/>
                    <a:pt x="1424" y="943"/>
                    <a:pt x="2260" y="1049"/>
                  </a:cubicBezTo>
                  <a:lnTo>
                    <a:pt x="2262" y="1037"/>
                  </a:lnTo>
                  <a:cubicBezTo>
                    <a:pt x="1473" y="785"/>
                    <a:pt x="720" y="438"/>
                    <a:pt x="16" y="4"/>
                  </a:cubicBezTo>
                  <a:cubicBezTo>
                    <a:pt x="13" y="2"/>
                    <a:pt x="10" y="1"/>
                    <a:pt x="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34"/>
            <p:cNvSpPr/>
            <p:nvPr/>
          </p:nvSpPr>
          <p:spPr>
            <a:xfrm>
              <a:off x="1424595" y="2080171"/>
              <a:ext cx="103434" cy="55518"/>
            </a:xfrm>
            <a:custGeom>
              <a:rect b="b" l="l" r="r" t="t"/>
              <a:pathLst>
                <a:path extrusionOk="0" h="1183" w="2204">
                  <a:moveTo>
                    <a:pt x="7" y="1"/>
                  </a:moveTo>
                  <a:cubicBezTo>
                    <a:pt x="0" y="1"/>
                    <a:pt x="0" y="15"/>
                    <a:pt x="12" y="29"/>
                  </a:cubicBezTo>
                  <a:cubicBezTo>
                    <a:pt x="675" y="716"/>
                    <a:pt x="1781" y="1115"/>
                    <a:pt x="2198" y="1182"/>
                  </a:cubicBezTo>
                  <a:cubicBezTo>
                    <a:pt x="2203" y="1182"/>
                    <a:pt x="2200" y="1182"/>
                    <a:pt x="2200" y="1179"/>
                  </a:cubicBezTo>
                  <a:cubicBezTo>
                    <a:pt x="1429" y="874"/>
                    <a:pt x="696" y="478"/>
                    <a:pt x="12" y="3"/>
                  </a:cubicBezTo>
                  <a:cubicBezTo>
                    <a:pt x="10" y="1"/>
                    <a:pt x="8" y="1"/>
                    <a:pt x="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34"/>
            <p:cNvSpPr/>
            <p:nvPr/>
          </p:nvSpPr>
          <p:spPr>
            <a:xfrm>
              <a:off x="1757327" y="1488105"/>
              <a:ext cx="216019" cy="251122"/>
            </a:xfrm>
            <a:custGeom>
              <a:rect b="b" l="l" r="r" t="t"/>
              <a:pathLst>
                <a:path extrusionOk="0" h="5351" w="4603">
                  <a:moveTo>
                    <a:pt x="4101" y="1"/>
                  </a:moveTo>
                  <a:cubicBezTo>
                    <a:pt x="3806" y="1"/>
                    <a:pt x="3340" y="279"/>
                    <a:pt x="2681" y="927"/>
                  </a:cubicBezTo>
                  <a:cubicBezTo>
                    <a:pt x="1728" y="1860"/>
                    <a:pt x="833" y="2848"/>
                    <a:pt x="0" y="3887"/>
                  </a:cubicBezTo>
                  <a:lnTo>
                    <a:pt x="2971" y="5350"/>
                  </a:lnTo>
                  <a:cubicBezTo>
                    <a:pt x="2971" y="5350"/>
                    <a:pt x="4016" y="3004"/>
                    <a:pt x="4385" y="1490"/>
                  </a:cubicBezTo>
                  <a:cubicBezTo>
                    <a:pt x="4603" y="594"/>
                    <a:pt x="4533" y="1"/>
                    <a:pt x="4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34"/>
            <p:cNvSpPr/>
            <p:nvPr/>
          </p:nvSpPr>
          <p:spPr>
            <a:xfrm>
              <a:off x="1778117" y="1520158"/>
              <a:ext cx="170731" cy="205413"/>
            </a:xfrm>
            <a:custGeom>
              <a:rect b="b" l="l" r="r" t="t"/>
              <a:pathLst>
                <a:path extrusionOk="0" h="4377" w="3638">
                  <a:moveTo>
                    <a:pt x="3499" y="1"/>
                  </a:moveTo>
                  <a:cubicBezTo>
                    <a:pt x="3423" y="1"/>
                    <a:pt x="3361" y="62"/>
                    <a:pt x="3361" y="139"/>
                  </a:cubicBezTo>
                  <a:cubicBezTo>
                    <a:pt x="3361" y="215"/>
                    <a:pt x="3423" y="276"/>
                    <a:pt x="3499" y="276"/>
                  </a:cubicBezTo>
                  <a:cubicBezTo>
                    <a:pt x="3576" y="276"/>
                    <a:pt x="3637" y="215"/>
                    <a:pt x="3637" y="139"/>
                  </a:cubicBezTo>
                  <a:cubicBezTo>
                    <a:pt x="3637" y="65"/>
                    <a:pt x="3581" y="4"/>
                    <a:pt x="3508" y="1"/>
                  </a:cubicBezTo>
                  <a:close/>
                  <a:moveTo>
                    <a:pt x="2464" y="27"/>
                  </a:moveTo>
                  <a:cubicBezTo>
                    <a:pt x="2402" y="83"/>
                    <a:pt x="2335" y="147"/>
                    <a:pt x="2267" y="212"/>
                  </a:cubicBezTo>
                  <a:cubicBezTo>
                    <a:pt x="2294" y="253"/>
                    <a:pt x="2338" y="279"/>
                    <a:pt x="2385" y="279"/>
                  </a:cubicBezTo>
                  <a:cubicBezTo>
                    <a:pt x="2461" y="279"/>
                    <a:pt x="2523" y="215"/>
                    <a:pt x="2523" y="139"/>
                  </a:cubicBezTo>
                  <a:cubicBezTo>
                    <a:pt x="2523" y="95"/>
                    <a:pt x="2502" y="51"/>
                    <a:pt x="2464" y="27"/>
                  </a:cubicBezTo>
                  <a:close/>
                  <a:moveTo>
                    <a:pt x="1816" y="837"/>
                  </a:moveTo>
                  <a:cubicBezTo>
                    <a:pt x="1739" y="837"/>
                    <a:pt x="1678" y="898"/>
                    <a:pt x="1678" y="974"/>
                  </a:cubicBezTo>
                  <a:cubicBezTo>
                    <a:pt x="1678" y="1051"/>
                    <a:pt x="1739" y="1112"/>
                    <a:pt x="1816" y="1112"/>
                  </a:cubicBezTo>
                  <a:cubicBezTo>
                    <a:pt x="1892" y="1112"/>
                    <a:pt x="1954" y="1051"/>
                    <a:pt x="1954" y="974"/>
                  </a:cubicBezTo>
                  <a:cubicBezTo>
                    <a:pt x="1954" y="901"/>
                    <a:pt x="1898" y="840"/>
                    <a:pt x="1824" y="837"/>
                  </a:cubicBezTo>
                  <a:close/>
                  <a:moveTo>
                    <a:pt x="2939" y="837"/>
                  </a:moveTo>
                  <a:cubicBezTo>
                    <a:pt x="2863" y="837"/>
                    <a:pt x="2801" y="898"/>
                    <a:pt x="2801" y="974"/>
                  </a:cubicBezTo>
                  <a:cubicBezTo>
                    <a:pt x="2801" y="1051"/>
                    <a:pt x="2863" y="1112"/>
                    <a:pt x="2939" y="1112"/>
                  </a:cubicBezTo>
                  <a:cubicBezTo>
                    <a:pt x="3015" y="1112"/>
                    <a:pt x="3077" y="1051"/>
                    <a:pt x="3077" y="974"/>
                  </a:cubicBezTo>
                  <a:cubicBezTo>
                    <a:pt x="3077" y="901"/>
                    <a:pt x="3021" y="840"/>
                    <a:pt x="2948" y="837"/>
                  </a:cubicBezTo>
                  <a:close/>
                  <a:moveTo>
                    <a:pt x="1255" y="1664"/>
                  </a:moveTo>
                  <a:cubicBezTo>
                    <a:pt x="1179" y="1664"/>
                    <a:pt x="1118" y="1725"/>
                    <a:pt x="1118" y="1802"/>
                  </a:cubicBezTo>
                  <a:cubicBezTo>
                    <a:pt x="1118" y="1878"/>
                    <a:pt x="1179" y="1940"/>
                    <a:pt x="1255" y="1940"/>
                  </a:cubicBezTo>
                  <a:cubicBezTo>
                    <a:pt x="1332" y="1940"/>
                    <a:pt x="1393" y="1878"/>
                    <a:pt x="1393" y="1802"/>
                  </a:cubicBezTo>
                  <a:cubicBezTo>
                    <a:pt x="1393" y="1728"/>
                    <a:pt x="1338" y="1667"/>
                    <a:pt x="1264" y="1664"/>
                  </a:cubicBezTo>
                  <a:close/>
                  <a:moveTo>
                    <a:pt x="2379" y="1664"/>
                  </a:moveTo>
                  <a:cubicBezTo>
                    <a:pt x="2303" y="1664"/>
                    <a:pt x="2238" y="1725"/>
                    <a:pt x="2238" y="1802"/>
                  </a:cubicBezTo>
                  <a:cubicBezTo>
                    <a:pt x="2238" y="1878"/>
                    <a:pt x="2303" y="1940"/>
                    <a:pt x="2379" y="1940"/>
                  </a:cubicBezTo>
                  <a:cubicBezTo>
                    <a:pt x="2455" y="1940"/>
                    <a:pt x="2517" y="1878"/>
                    <a:pt x="2517" y="1802"/>
                  </a:cubicBezTo>
                  <a:cubicBezTo>
                    <a:pt x="2517" y="1728"/>
                    <a:pt x="2458" y="1667"/>
                    <a:pt x="2385" y="1664"/>
                  </a:cubicBezTo>
                  <a:close/>
                  <a:moveTo>
                    <a:pt x="3499" y="1661"/>
                  </a:moveTo>
                  <a:lnTo>
                    <a:pt x="3499" y="1664"/>
                  </a:lnTo>
                  <a:cubicBezTo>
                    <a:pt x="3423" y="1664"/>
                    <a:pt x="3361" y="1725"/>
                    <a:pt x="3361" y="1802"/>
                  </a:cubicBezTo>
                  <a:cubicBezTo>
                    <a:pt x="3361" y="1878"/>
                    <a:pt x="3423" y="1940"/>
                    <a:pt x="3499" y="1940"/>
                  </a:cubicBezTo>
                  <a:cubicBezTo>
                    <a:pt x="3546" y="1940"/>
                    <a:pt x="3593" y="1916"/>
                    <a:pt x="3617" y="1875"/>
                  </a:cubicBezTo>
                  <a:cubicBezTo>
                    <a:pt x="3617" y="1857"/>
                    <a:pt x="3628" y="1837"/>
                    <a:pt x="3634" y="1819"/>
                  </a:cubicBezTo>
                  <a:cubicBezTo>
                    <a:pt x="3637" y="1813"/>
                    <a:pt x="3637" y="1810"/>
                    <a:pt x="3634" y="1805"/>
                  </a:cubicBezTo>
                  <a:cubicBezTo>
                    <a:pt x="3637" y="1731"/>
                    <a:pt x="3581" y="1670"/>
                    <a:pt x="3508" y="1661"/>
                  </a:cubicBezTo>
                  <a:close/>
                  <a:moveTo>
                    <a:pt x="692" y="2500"/>
                  </a:moveTo>
                  <a:cubicBezTo>
                    <a:pt x="616" y="2500"/>
                    <a:pt x="554" y="2564"/>
                    <a:pt x="554" y="2641"/>
                  </a:cubicBezTo>
                  <a:cubicBezTo>
                    <a:pt x="554" y="2717"/>
                    <a:pt x="616" y="2778"/>
                    <a:pt x="692" y="2778"/>
                  </a:cubicBezTo>
                  <a:cubicBezTo>
                    <a:pt x="769" y="2778"/>
                    <a:pt x="833" y="2714"/>
                    <a:pt x="833" y="2641"/>
                  </a:cubicBezTo>
                  <a:cubicBezTo>
                    <a:pt x="833" y="2564"/>
                    <a:pt x="774" y="2503"/>
                    <a:pt x="701" y="2500"/>
                  </a:cubicBezTo>
                  <a:close/>
                  <a:moveTo>
                    <a:pt x="1816" y="2500"/>
                  </a:moveTo>
                  <a:cubicBezTo>
                    <a:pt x="1739" y="2500"/>
                    <a:pt x="1678" y="2564"/>
                    <a:pt x="1678" y="2641"/>
                  </a:cubicBezTo>
                  <a:cubicBezTo>
                    <a:pt x="1678" y="2717"/>
                    <a:pt x="1739" y="2778"/>
                    <a:pt x="1816" y="2778"/>
                  </a:cubicBezTo>
                  <a:cubicBezTo>
                    <a:pt x="1892" y="2778"/>
                    <a:pt x="1954" y="2714"/>
                    <a:pt x="1954" y="2641"/>
                  </a:cubicBezTo>
                  <a:cubicBezTo>
                    <a:pt x="1956" y="2564"/>
                    <a:pt x="1898" y="2503"/>
                    <a:pt x="1824" y="2500"/>
                  </a:cubicBezTo>
                  <a:close/>
                  <a:moveTo>
                    <a:pt x="2939" y="2500"/>
                  </a:moveTo>
                  <a:cubicBezTo>
                    <a:pt x="2863" y="2500"/>
                    <a:pt x="2801" y="2564"/>
                    <a:pt x="2801" y="2641"/>
                  </a:cubicBezTo>
                  <a:cubicBezTo>
                    <a:pt x="2801" y="2717"/>
                    <a:pt x="2863" y="2778"/>
                    <a:pt x="2939" y="2778"/>
                  </a:cubicBezTo>
                  <a:cubicBezTo>
                    <a:pt x="3015" y="2778"/>
                    <a:pt x="3077" y="2714"/>
                    <a:pt x="3077" y="2641"/>
                  </a:cubicBezTo>
                  <a:cubicBezTo>
                    <a:pt x="3077" y="2564"/>
                    <a:pt x="3021" y="2503"/>
                    <a:pt x="2948" y="2500"/>
                  </a:cubicBezTo>
                  <a:close/>
                  <a:moveTo>
                    <a:pt x="126" y="3327"/>
                  </a:moveTo>
                  <a:cubicBezTo>
                    <a:pt x="67" y="3327"/>
                    <a:pt x="14" y="3370"/>
                    <a:pt x="0" y="3427"/>
                  </a:cubicBezTo>
                  <a:lnTo>
                    <a:pt x="243" y="3544"/>
                  </a:lnTo>
                  <a:cubicBezTo>
                    <a:pt x="261" y="3523"/>
                    <a:pt x="270" y="3494"/>
                    <a:pt x="270" y="3465"/>
                  </a:cubicBezTo>
                  <a:cubicBezTo>
                    <a:pt x="270" y="3391"/>
                    <a:pt x="214" y="3330"/>
                    <a:pt x="141" y="3327"/>
                  </a:cubicBezTo>
                  <a:lnTo>
                    <a:pt x="132" y="3327"/>
                  </a:lnTo>
                  <a:cubicBezTo>
                    <a:pt x="130" y="3327"/>
                    <a:pt x="128" y="3327"/>
                    <a:pt x="126" y="3327"/>
                  </a:cubicBezTo>
                  <a:close/>
                  <a:moveTo>
                    <a:pt x="1264" y="3324"/>
                  </a:moveTo>
                  <a:lnTo>
                    <a:pt x="1255" y="3327"/>
                  </a:lnTo>
                  <a:cubicBezTo>
                    <a:pt x="1179" y="3327"/>
                    <a:pt x="1118" y="3389"/>
                    <a:pt x="1118" y="3465"/>
                  </a:cubicBezTo>
                  <a:cubicBezTo>
                    <a:pt x="1118" y="3541"/>
                    <a:pt x="1179" y="3603"/>
                    <a:pt x="1255" y="3603"/>
                  </a:cubicBezTo>
                  <a:cubicBezTo>
                    <a:pt x="1332" y="3603"/>
                    <a:pt x="1393" y="3541"/>
                    <a:pt x="1393" y="3465"/>
                  </a:cubicBezTo>
                  <a:cubicBezTo>
                    <a:pt x="1393" y="3389"/>
                    <a:pt x="1338" y="3327"/>
                    <a:pt x="1264" y="3324"/>
                  </a:cubicBezTo>
                  <a:close/>
                  <a:moveTo>
                    <a:pt x="2385" y="3324"/>
                  </a:moveTo>
                  <a:lnTo>
                    <a:pt x="2379" y="3327"/>
                  </a:lnTo>
                  <a:cubicBezTo>
                    <a:pt x="2303" y="3327"/>
                    <a:pt x="2238" y="3389"/>
                    <a:pt x="2238" y="3465"/>
                  </a:cubicBezTo>
                  <a:cubicBezTo>
                    <a:pt x="2238" y="3541"/>
                    <a:pt x="2303" y="3603"/>
                    <a:pt x="2379" y="3603"/>
                  </a:cubicBezTo>
                  <a:cubicBezTo>
                    <a:pt x="2452" y="3603"/>
                    <a:pt x="2517" y="3541"/>
                    <a:pt x="2517" y="3465"/>
                  </a:cubicBezTo>
                  <a:cubicBezTo>
                    <a:pt x="2517" y="3389"/>
                    <a:pt x="2458" y="3327"/>
                    <a:pt x="2385" y="3324"/>
                  </a:cubicBezTo>
                  <a:close/>
                  <a:moveTo>
                    <a:pt x="1816" y="4163"/>
                  </a:moveTo>
                  <a:cubicBezTo>
                    <a:pt x="1757" y="4163"/>
                    <a:pt x="1704" y="4201"/>
                    <a:pt x="1687" y="4257"/>
                  </a:cubicBezTo>
                  <a:lnTo>
                    <a:pt x="1930" y="4377"/>
                  </a:lnTo>
                  <a:cubicBezTo>
                    <a:pt x="1945" y="4356"/>
                    <a:pt x="1954" y="4327"/>
                    <a:pt x="1954" y="4301"/>
                  </a:cubicBezTo>
                  <a:cubicBezTo>
                    <a:pt x="1954" y="4224"/>
                    <a:pt x="1892" y="4163"/>
                    <a:pt x="1816" y="4163"/>
                  </a:cubicBezTo>
                  <a:close/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34"/>
            <p:cNvSpPr/>
            <p:nvPr/>
          </p:nvSpPr>
          <p:spPr>
            <a:xfrm>
              <a:off x="1784922" y="1647854"/>
              <a:ext cx="117700" cy="63121"/>
            </a:xfrm>
            <a:custGeom>
              <a:rect b="b" l="l" r="r" t="t"/>
              <a:pathLst>
                <a:path extrusionOk="0" h="1345" w="2508">
                  <a:moveTo>
                    <a:pt x="23" y="1"/>
                  </a:moveTo>
                  <a:cubicBezTo>
                    <a:pt x="10" y="1"/>
                    <a:pt x="1" y="17"/>
                    <a:pt x="16" y="25"/>
                  </a:cubicBezTo>
                  <a:cubicBezTo>
                    <a:pt x="216" y="137"/>
                    <a:pt x="409" y="263"/>
                    <a:pt x="609" y="374"/>
                  </a:cubicBezTo>
                  <a:cubicBezTo>
                    <a:pt x="808" y="489"/>
                    <a:pt x="1025" y="600"/>
                    <a:pt x="1234" y="712"/>
                  </a:cubicBezTo>
                  <a:cubicBezTo>
                    <a:pt x="1647" y="934"/>
                    <a:pt x="2064" y="1143"/>
                    <a:pt x="2486" y="1342"/>
                  </a:cubicBezTo>
                  <a:cubicBezTo>
                    <a:pt x="2488" y="1344"/>
                    <a:pt x="2491" y="1345"/>
                    <a:pt x="2493" y="1345"/>
                  </a:cubicBezTo>
                  <a:cubicBezTo>
                    <a:pt x="2501" y="1345"/>
                    <a:pt x="2507" y="1332"/>
                    <a:pt x="2498" y="1327"/>
                  </a:cubicBezTo>
                  <a:cubicBezTo>
                    <a:pt x="2096" y="1087"/>
                    <a:pt x="1691" y="855"/>
                    <a:pt x="1281" y="638"/>
                  </a:cubicBezTo>
                  <a:cubicBezTo>
                    <a:pt x="1078" y="530"/>
                    <a:pt x="876" y="418"/>
                    <a:pt x="673" y="313"/>
                  </a:cubicBezTo>
                  <a:cubicBezTo>
                    <a:pt x="468" y="207"/>
                    <a:pt x="242" y="110"/>
                    <a:pt x="28" y="2"/>
                  </a:cubicBezTo>
                  <a:cubicBezTo>
                    <a:pt x="26" y="1"/>
                    <a:pt x="24" y="1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34"/>
            <p:cNvSpPr/>
            <p:nvPr/>
          </p:nvSpPr>
          <p:spPr>
            <a:xfrm>
              <a:off x="1890842" y="1622558"/>
              <a:ext cx="54392" cy="117231"/>
            </a:xfrm>
            <a:custGeom>
              <a:rect b="b" l="l" r="r" t="t"/>
              <a:pathLst>
                <a:path extrusionOk="0" h="2498" w="1159">
                  <a:moveTo>
                    <a:pt x="1159" y="1"/>
                  </a:moveTo>
                  <a:cubicBezTo>
                    <a:pt x="1050" y="200"/>
                    <a:pt x="954" y="403"/>
                    <a:pt x="860" y="602"/>
                  </a:cubicBezTo>
                  <a:cubicBezTo>
                    <a:pt x="763" y="805"/>
                    <a:pt x="675" y="1010"/>
                    <a:pt x="587" y="1218"/>
                  </a:cubicBezTo>
                  <a:cubicBezTo>
                    <a:pt x="499" y="1424"/>
                    <a:pt x="414" y="1632"/>
                    <a:pt x="338" y="1840"/>
                  </a:cubicBezTo>
                  <a:cubicBezTo>
                    <a:pt x="259" y="2049"/>
                    <a:pt x="181" y="2256"/>
                    <a:pt x="117" y="2468"/>
                  </a:cubicBezTo>
                  <a:lnTo>
                    <a:pt x="117" y="2468"/>
                  </a:lnTo>
                  <a:lnTo>
                    <a:pt x="0" y="2424"/>
                  </a:lnTo>
                  <a:lnTo>
                    <a:pt x="126" y="2497"/>
                  </a:lnTo>
                  <a:lnTo>
                    <a:pt x="138" y="2497"/>
                  </a:lnTo>
                  <a:lnTo>
                    <a:pt x="138" y="2485"/>
                  </a:lnTo>
                  <a:cubicBezTo>
                    <a:pt x="241" y="2286"/>
                    <a:pt x="338" y="2084"/>
                    <a:pt x="431" y="1878"/>
                  </a:cubicBezTo>
                  <a:cubicBezTo>
                    <a:pt x="522" y="1676"/>
                    <a:pt x="613" y="1473"/>
                    <a:pt x="698" y="1265"/>
                  </a:cubicBezTo>
                  <a:cubicBezTo>
                    <a:pt x="781" y="1057"/>
                    <a:pt x="866" y="849"/>
                    <a:pt x="942" y="637"/>
                  </a:cubicBezTo>
                  <a:cubicBezTo>
                    <a:pt x="1018" y="429"/>
                    <a:pt x="1094" y="218"/>
                    <a:pt x="11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34"/>
            <p:cNvSpPr/>
            <p:nvPr/>
          </p:nvSpPr>
          <p:spPr>
            <a:xfrm>
              <a:off x="1927729" y="1641565"/>
              <a:ext cx="21400" cy="23747"/>
            </a:xfrm>
            <a:custGeom>
              <a:rect b="b" l="l" r="r" t="t"/>
              <a:pathLst>
                <a:path extrusionOk="0" h="506" w="456">
                  <a:moveTo>
                    <a:pt x="455" y="1"/>
                  </a:moveTo>
                  <a:lnTo>
                    <a:pt x="455" y="1"/>
                  </a:lnTo>
                  <a:cubicBezTo>
                    <a:pt x="361" y="65"/>
                    <a:pt x="273" y="139"/>
                    <a:pt x="197" y="227"/>
                  </a:cubicBezTo>
                  <a:cubicBezTo>
                    <a:pt x="121" y="309"/>
                    <a:pt x="53" y="403"/>
                    <a:pt x="0" y="505"/>
                  </a:cubicBezTo>
                  <a:cubicBezTo>
                    <a:pt x="191" y="376"/>
                    <a:pt x="347" y="203"/>
                    <a:pt x="4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0" name="Google Shape;1730;p34"/>
          <p:cNvGrpSpPr/>
          <p:nvPr/>
        </p:nvGrpSpPr>
        <p:grpSpPr>
          <a:xfrm>
            <a:off x="1641767" y="539994"/>
            <a:ext cx="723231" cy="722377"/>
            <a:chOff x="2834363" y="718015"/>
            <a:chExt cx="447571" cy="447431"/>
          </a:xfrm>
        </p:grpSpPr>
        <p:sp>
          <p:nvSpPr>
            <p:cNvPr id="1731" name="Google Shape;1731;p34"/>
            <p:cNvSpPr/>
            <p:nvPr/>
          </p:nvSpPr>
          <p:spPr>
            <a:xfrm>
              <a:off x="2855435" y="739086"/>
              <a:ext cx="405428" cy="405334"/>
            </a:xfrm>
            <a:custGeom>
              <a:rect b="b" l="l" r="r" t="t"/>
              <a:pathLst>
                <a:path extrusionOk="0" h="8637" w="8639">
                  <a:moveTo>
                    <a:pt x="1" y="1"/>
                  </a:moveTo>
                  <a:lnTo>
                    <a:pt x="1" y="8636"/>
                  </a:lnTo>
                  <a:lnTo>
                    <a:pt x="8639" y="8636"/>
                  </a:lnTo>
                  <a:lnTo>
                    <a:pt x="86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34"/>
            <p:cNvSpPr/>
            <p:nvPr/>
          </p:nvSpPr>
          <p:spPr>
            <a:xfrm>
              <a:off x="2834363" y="718015"/>
              <a:ext cx="447571" cy="447431"/>
            </a:xfrm>
            <a:custGeom>
              <a:rect b="b" l="l" r="r" t="t"/>
              <a:pathLst>
                <a:path extrusionOk="0" h="9534" w="9537">
                  <a:moveTo>
                    <a:pt x="9088" y="450"/>
                  </a:moveTo>
                  <a:lnTo>
                    <a:pt x="9088" y="9085"/>
                  </a:lnTo>
                  <a:lnTo>
                    <a:pt x="450" y="9085"/>
                  </a:lnTo>
                  <a:lnTo>
                    <a:pt x="450" y="450"/>
                  </a:lnTo>
                  <a:close/>
                  <a:moveTo>
                    <a:pt x="1" y="1"/>
                  </a:moveTo>
                  <a:lnTo>
                    <a:pt x="1" y="9534"/>
                  </a:lnTo>
                  <a:lnTo>
                    <a:pt x="9537" y="9534"/>
                  </a:lnTo>
                  <a:lnTo>
                    <a:pt x="95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34"/>
            <p:cNvSpPr/>
            <p:nvPr/>
          </p:nvSpPr>
          <p:spPr>
            <a:xfrm>
              <a:off x="2915739" y="925914"/>
              <a:ext cx="315933" cy="140180"/>
            </a:xfrm>
            <a:custGeom>
              <a:rect b="b" l="l" r="r" t="t"/>
              <a:pathLst>
                <a:path extrusionOk="0" h="2987" w="6732">
                  <a:moveTo>
                    <a:pt x="0" y="0"/>
                  </a:moveTo>
                  <a:lnTo>
                    <a:pt x="0" y="2986"/>
                  </a:lnTo>
                  <a:lnTo>
                    <a:pt x="6732" y="2986"/>
                  </a:lnTo>
                  <a:lnTo>
                    <a:pt x="67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34"/>
            <p:cNvSpPr/>
            <p:nvPr/>
          </p:nvSpPr>
          <p:spPr>
            <a:xfrm>
              <a:off x="2977264" y="860775"/>
              <a:ext cx="161908" cy="161955"/>
            </a:xfrm>
            <a:custGeom>
              <a:rect b="b" l="l" r="r" t="t"/>
              <a:pathLst>
                <a:path extrusionOk="0" h="3451" w="3450">
                  <a:moveTo>
                    <a:pt x="0" y="1"/>
                  </a:moveTo>
                  <a:lnTo>
                    <a:pt x="0" y="3450"/>
                  </a:lnTo>
                  <a:lnTo>
                    <a:pt x="3450" y="3450"/>
                  </a:lnTo>
                  <a:lnTo>
                    <a:pt x="34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5" name="Google Shape;1735;p34"/>
          <p:cNvGrpSpPr/>
          <p:nvPr/>
        </p:nvGrpSpPr>
        <p:grpSpPr>
          <a:xfrm>
            <a:off x="720008" y="539994"/>
            <a:ext cx="723686" cy="722377"/>
            <a:chOff x="2263932" y="718015"/>
            <a:chExt cx="447853" cy="447431"/>
          </a:xfrm>
        </p:grpSpPr>
        <p:sp>
          <p:nvSpPr>
            <p:cNvPr id="1736" name="Google Shape;1736;p34"/>
            <p:cNvSpPr/>
            <p:nvPr/>
          </p:nvSpPr>
          <p:spPr>
            <a:xfrm>
              <a:off x="2285004" y="739086"/>
              <a:ext cx="405428" cy="405334"/>
            </a:xfrm>
            <a:custGeom>
              <a:rect b="b" l="l" r="r" t="t"/>
              <a:pathLst>
                <a:path extrusionOk="0" h="8637" w="8639">
                  <a:moveTo>
                    <a:pt x="0" y="1"/>
                  </a:moveTo>
                  <a:lnTo>
                    <a:pt x="0" y="8636"/>
                  </a:lnTo>
                  <a:lnTo>
                    <a:pt x="8639" y="8636"/>
                  </a:lnTo>
                  <a:lnTo>
                    <a:pt x="86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34"/>
            <p:cNvSpPr/>
            <p:nvPr/>
          </p:nvSpPr>
          <p:spPr>
            <a:xfrm>
              <a:off x="2354647" y="803943"/>
              <a:ext cx="105921" cy="305749"/>
            </a:xfrm>
            <a:custGeom>
              <a:rect b="b" l="l" r="r" t="t"/>
              <a:pathLst>
                <a:path extrusionOk="0" h="6515" w="2257">
                  <a:moveTo>
                    <a:pt x="1" y="0"/>
                  </a:moveTo>
                  <a:lnTo>
                    <a:pt x="1" y="6515"/>
                  </a:lnTo>
                  <a:lnTo>
                    <a:pt x="2256" y="6515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34"/>
            <p:cNvSpPr/>
            <p:nvPr/>
          </p:nvSpPr>
          <p:spPr>
            <a:xfrm>
              <a:off x="2263932" y="718015"/>
              <a:ext cx="447853" cy="447431"/>
            </a:xfrm>
            <a:custGeom>
              <a:rect b="b" l="l" r="r" t="t"/>
              <a:pathLst>
                <a:path extrusionOk="0" h="9534" w="9543">
                  <a:moveTo>
                    <a:pt x="9088" y="450"/>
                  </a:moveTo>
                  <a:lnTo>
                    <a:pt x="9088" y="9085"/>
                  </a:lnTo>
                  <a:lnTo>
                    <a:pt x="449" y="9085"/>
                  </a:lnTo>
                  <a:lnTo>
                    <a:pt x="449" y="450"/>
                  </a:lnTo>
                  <a:close/>
                  <a:moveTo>
                    <a:pt x="1" y="1"/>
                  </a:moveTo>
                  <a:lnTo>
                    <a:pt x="1" y="9534"/>
                  </a:lnTo>
                  <a:lnTo>
                    <a:pt x="9542" y="9534"/>
                  </a:lnTo>
                  <a:lnTo>
                    <a:pt x="95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34"/>
            <p:cNvSpPr/>
            <p:nvPr/>
          </p:nvSpPr>
          <p:spPr>
            <a:xfrm>
              <a:off x="2406692" y="860775"/>
              <a:ext cx="161908" cy="161955"/>
            </a:xfrm>
            <a:custGeom>
              <a:rect b="b" l="l" r="r" t="t"/>
              <a:pathLst>
                <a:path extrusionOk="0" h="3451" w="3450">
                  <a:moveTo>
                    <a:pt x="0" y="1"/>
                  </a:moveTo>
                  <a:lnTo>
                    <a:pt x="0" y="3450"/>
                  </a:lnTo>
                  <a:lnTo>
                    <a:pt x="3450" y="3450"/>
                  </a:lnTo>
                  <a:lnTo>
                    <a:pt x="34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0" name="Google Shape;1740;p34"/>
          <p:cNvGrpSpPr/>
          <p:nvPr/>
        </p:nvGrpSpPr>
        <p:grpSpPr>
          <a:xfrm>
            <a:off x="7685388" y="539994"/>
            <a:ext cx="723231" cy="722377"/>
            <a:chOff x="3416667" y="718015"/>
            <a:chExt cx="447571" cy="447431"/>
          </a:xfrm>
        </p:grpSpPr>
        <p:sp>
          <p:nvSpPr>
            <p:cNvPr id="1741" name="Google Shape;1741;p34"/>
            <p:cNvSpPr/>
            <p:nvPr/>
          </p:nvSpPr>
          <p:spPr>
            <a:xfrm>
              <a:off x="3437692" y="739086"/>
              <a:ext cx="405334" cy="405334"/>
            </a:xfrm>
            <a:custGeom>
              <a:rect b="b" l="l" r="r" t="t"/>
              <a:pathLst>
                <a:path extrusionOk="0" h="8637" w="8637">
                  <a:moveTo>
                    <a:pt x="1" y="1"/>
                  </a:moveTo>
                  <a:lnTo>
                    <a:pt x="1" y="8636"/>
                  </a:lnTo>
                  <a:lnTo>
                    <a:pt x="8636" y="8636"/>
                  </a:lnTo>
                  <a:lnTo>
                    <a:pt x="86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34"/>
            <p:cNvSpPr/>
            <p:nvPr/>
          </p:nvSpPr>
          <p:spPr>
            <a:xfrm>
              <a:off x="3482745" y="794417"/>
              <a:ext cx="222495" cy="132906"/>
            </a:xfrm>
            <a:custGeom>
              <a:rect b="b" l="l" r="r" t="t"/>
              <a:pathLst>
                <a:path extrusionOk="0" h="2832" w="4741">
                  <a:moveTo>
                    <a:pt x="0" y="1"/>
                  </a:moveTo>
                  <a:lnTo>
                    <a:pt x="0" y="2831"/>
                  </a:lnTo>
                  <a:lnTo>
                    <a:pt x="4740" y="2831"/>
                  </a:lnTo>
                  <a:lnTo>
                    <a:pt x="47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34"/>
            <p:cNvSpPr/>
            <p:nvPr/>
          </p:nvSpPr>
          <p:spPr>
            <a:xfrm>
              <a:off x="3416667" y="718015"/>
              <a:ext cx="447571" cy="447431"/>
            </a:xfrm>
            <a:custGeom>
              <a:rect b="b" l="l" r="r" t="t"/>
              <a:pathLst>
                <a:path extrusionOk="0" h="9534" w="9537">
                  <a:moveTo>
                    <a:pt x="9084" y="450"/>
                  </a:moveTo>
                  <a:lnTo>
                    <a:pt x="9084" y="9085"/>
                  </a:lnTo>
                  <a:lnTo>
                    <a:pt x="449" y="9085"/>
                  </a:lnTo>
                  <a:lnTo>
                    <a:pt x="449" y="450"/>
                  </a:lnTo>
                  <a:close/>
                  <a:moveTo>
                    <a:pt x="0" y="1"/>
                  </a:moveTo>
                  <a:lnTo>
                    <a:pt x="0" y="9534"/>
                  </a:lnTo>
                  <a:lnTo>
                    <a:pt x="9536" y="9534"/>
                  </a:lnTo>
                  <a:lnTo>
                    <a:pt x="9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34"/>
            <p:cNvSpPr/>
            <p:nvPr/>
          </p:nvSpPr>
          <p:spPr>
            <a:xfrm>
              <a:off x="3559381" y="860775"/>
              <a:ext cx="161955" cy="161955"/>
            </a:xfrm>
            <a:custGeom>
              <a:rect b="b" l="l" r="r" t="t"/>
              <a:pathLst>
                <a:path extrusionOk="0" h="3451" w="3451">
                  <a:moveTo>
                    <a:pt x="1" y="1"/>
                  </a:moveTo>
                  <a:lnTo>
                    <a:pt x="1" y="3450"/>
                  </a:lnTo>
                  <a:lnTo>
                    <a:pt x="3450" y="3450"/>
                  </a:lnTo>
                  <a:lnTo>
                    <a:pt x="34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35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</p:spPr>
        <p:txBody>
          <a:bodyPr anchorCtr="0" anchor="b" bIns="2743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Simple Task: Ask a question on a community board.</a:t>
            </a:r>
            <a:endParaRPr sz="2000"/>
          </a:p>
        </p:txBody>
      </p:sp>
      <p:grpSp>
        <p:nvGrpSpPr>
          <p:cNvPr id="1750" name="Google Shape;1750;p35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751" name="Google Shape;1751;p35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35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35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35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35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35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35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35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35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35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35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35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35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35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5" name="Google Shape;1765;p35"/>
          <p:cNvGrpSpPr/>
          <p:nvPr/>
        </p:nvGrpSpPr>
        <p:grpSpPr>
          <a:xfrm>
            <a:off x="313608" y="3648986"/>
            <a:ext cx="812803" cy="1179625"/>
            <a:chOff x="6062606" y="2119216"/>
            <a:chExt cx="682970" cy="993786"/>
          </a:xfrm>
        </p:grpSpPr>
        <p:sp>
          <p:nvSpPr>
            <p:cNvPr id="1766" name="Google Shape;1766;p35"/>
            <p:cNvSpPr/>
            <p:nvPr/>
          </p:nvSpPr>
          <p:spPr>
            <a:xfrm>
              <a:off x="6442409" y="2480717"/>
              <a:ext cx="303168" cy="188142"/>
            </a:xfrm>
            <a:custGeom>
              <a:rect b="b" l="l" r="r" t="t"/>
              <a:pathLst>
                <a:path extrusionOk="0" h="4009" w="6460">
                  <a:moveTo>
                    <a:pt x="3375" y="1"/>
                  </a:moveTo>
                  <a:cubicBezTo>
                    <a:pt x="1967" y="1"/>
                    <a:pt x="754" y="933"/>
                    <a:pt x="1" y="2479"/>
                  </a:cubicBezTo>
                  <a:cubicBezTo>
                    <a:pt x="1" y="2479"/>
                    <a:pt x="548" y="2131"/>
                    <a:pt x="1126" y="2131"/>
                  </a:cubicBezTo>
                  <a:cubicBezTo>
                    <a:pt x="1309" y="2131"/>
                    <a:pt x="1496" y="2166"/>
                    <a:pt x="1670" y="2259"/>
                  </a:cubicBezTo>
                  <a:cubicBezTo>
                    <a:pt x="2281" y="2587"/>
                    <a:pt x="3362" y="4008"/>
                    <a:pt x="4511" y="4008"/>
                  </a:cubicBezTo>
                  <a:cubicBezTo>
                    <a:pt x="4706" y="4008"/>
                    <a:pt x="4904" y="3967"/>
                    <a:pt x="5101" y="3872"/>
                  </a:cubicBezTo>
                  <a:cubicBezTo>
                    <a:pt x="6460" y="3221"/>
                    <a:pt x="6178" y="687"/>
                    <a:pt x="4356" y="147"/>
                  </a:cubicBezTo>
                  <a:cubicBezTo>
                    <a:pt x="4021" y="48"/>
                    <a:pt x="3693" y="1"/>
                    <a:pt x="3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35"/>
            <p:cNvSpPr/>
            <p:nvPr/>
          </p:nvSpPr>
          <p:spPr>
            <a:xfrm>
              <a:off x="6399750" y="2503008"/>
              <a:ext cx="278858" cy="363708"/>
            </a:xfrm>
            <a:custGeom>
              <a:rect b="b" l="l" r="r" t="t"/>
              <a:pathLst>
                <a:path extrusionOk="0" h="7750" w="5942">
                  <a:moveTo>
                    <a:pt x="4419" y="1"/>
                  </a:moveTo>
                  <a:cubicBezTo>
                    <a:pt x="4173" y="1"/>
                    <a:pt x="3927" y="25"/>
                    <a:pt x="3684" y="74"/>
                  </a:cubicBezTo>
                  <a:cubicBezTo>
                    <a:pt x="3344" y="147"/>
                    <a:pt x="3033" y="318"/>
                    <a:pt x="2787" y="564"/>
                  </a:cubicBezTo>
                  <a:cubicBezTo>
                    <a:pt x="2517" y="637"/>
                    <a:pt x="2259" y="746"/>
                    <a:pt x="2018" y="889"/>
                  </a:cubicBezTo>
                  <a:cubicBezTo>
                    <a:pt x="1373" y="1288"/>
                    <a:pt x="860" y="1878"/>
                    <a:pt x="555" y="2573"/>
                  </a:cubicBezTo>
                  <a:cubicBezTo>
                    <a:pt x="209" y="3345"/>
                    <a:pt x="118" y="4163"/>
                    <a:pt x="88" y="4999"/>
                  </a:cubicBezTo>
                  <a:lnTo>
                    <a:pt x="38" y="6366"/>
                  </a:lnTo>
                  <a:cubicBezTo>
                    <a:pt x="33" y="6598"/>
                    <a:pt x="18" y="6823"/>
                    <a:pt x="18" y="7055"/>
                  </a:cubicBezTo>
                  <a:cubicBezTo>
                    <a:pt x="0" y="7272"/>
                    <a:pt x="6" y="7489"/>
                    <a:pt x="30" y="7703"/>
                  </a:cubicBezTo>
                  <a:cubicBezTo>
                    <a:pt x="35" y="7736"/>
                    <a:pt x="58" y="7750"/>
                    <a:pt x="83" y="7750"/>
                  </a:cubicBezTo>
                  <a:cubicBezTo>
                    <a:pt x="114" y="7750"/>
                    <a:pt x="147" y="7728"/>
                    <a:pt x="147" y="7692"/>
                  </a:cubicBezTo>
                  <a:cubicBezTo>
                    <a:pt x="238" y="6727"/>
                    <a:pt x="250" y="5759"/>
                    <a:pt x="311" y="4782"/>
                  </a:cubicBezTo>
                  <a:cubicBezTo>
                    <a:pt x="338" y="4010"/>
                    <a:pt x="517" y="3251"/>
                    <a:pt x="839" y="2553"/>
                  </a:cubicBezTo>
                  <a:cubicBezTo>
                    <a:pt x="1141" y="1901"/>
                    <a:pt x="1637" y="1356"/>
                    <a:pt x="2259" y="995"/>
                  </a:cubicBezTo>
                  <a:cubicBezTo>
                    <a:pt x="2590" y="810"/>
                    <a:pt x="2951" y="687"/>
                    <a:pt x="3327" y="637"/>
                  </a:cubicBezTo>
                  <a:cubicBezTo>
                    <a:pt x="3350" y="869"/>
                    <a:pt x="3406" y="1095"/>
                    <a:pt x="3491" y="1312"/>
                  </a:cubicBezTo>
                  <a:cubicBezTo>
                    <a:pt x="3582" y="1535"/>
                    <a:pt x="3684" y="1752"/>
                    <a:pt x="3802" y="1963"/>
                  </a:cubicBezTo>
                  <a:cubicBezTo>
                    <a:pt x="3804" y="1967"/>
                    <a:pt x="3809" y="1970"/>
                    <a:pt x="3814" y="1970"/>
                  </a:cubicBezTo>
                  <a:cubicBezTo>
                    <a:pt x="3816" y="1970"/>
                    <a:pt x="3818" y="1970"/>
                    <a:pt x="3819" y="1969"/>
                  </a:cubicBezTo>
                  <a:cubicBezTo>
                    <a:pt x="3825" y="1966"/>
                    <a:pt x="3828" y="1957"/>
                    <a:pt x="3822" y="1951"/>
                  </a:cubicBezTo>
                  <a:cubicBezTo>
                    <a:pt x="3567" y="1558"/>
                    <a:pt x="3482" y="1089"/>
                    <a:pt x="3403" y="634"/>
                  </a:cubicBezTo>
                  <a:cubicBezTo>
                    <a:pt x="3495" y="624"/>
                    <a:pt x="3588" y="619"/>
                    <a:pt x="3680" y="619"/>
                  </a:cubicBezTo>
                  <a:cubicBezTo>
                    <a:pt x="3806" y="619"/>
                    <a:pt x="3931" y="629"/>
                    <a:pt x="4054" y="649"/>
                  </a:cubicBezTo>
                  <a:cubicBezTo>
                    <a:pt x="4048" y="711"/>
                    <a:pt x="4054" y="775"/>
                    <a:pt x="4066" y="837"/>
                  </a:cubicBezTo>
                  <a:cubicBezTo>
                    <a:pt x="4078" y="939"/>
                    <a:pt x="4095" y="1042"/>
                    <a:pt x="4113" y="1145"/>
                  </a:cubicBezTo>
                  <a:cubicBezTo>
                    <a:pt x="4151" y="1338"/>
                    <a:pt x="4207" y="1529"/>
                    <a:pt x="4277" y="1714"/>
                  </a:cubicBezTo>
                  <a:cubicBezTo>
                    <a:pt x="4344" y="1896"/>
                    <a:pt x="4427" y="2072"/>
                    <a:pt x="4520" y="2242"/>
                  </a:cubicBezTo>
                  <a:cubicBezTo>
                    <a:pt x="4623" y="2424"/>
                    <a:pt x="4749" y="2579"/>
                    <a:pt x="4858" y="2749"/>
                  </a:cubicBezTo>
                  <a:cubicBezTo>
                    <a:pt x="4861" y="2752"/>
                    <a:pt x="4861" y="2755"/>
                    <a:pt x="4864" y="2758"/>
                  </a:cubicBezTo>
                  <a:cubicBezTo>
                    <a:pt x="4866" y="2759"/>
                    <a:pt x="4869" y="2760"/>
                    <a:pt x="4872" y="2760"/>
                  </a:cubicBezTo>
                  <a:cubicBezTo>
                    <a:pt x="4876" y="2760"/>
                    <a:pt x="4879" y="2758"/>
                    <a:pt x="4881" y="2755"/>
                  </a:cubicBezTo>
                  <a:cubicBezTo>
                    <a:pt x="4887" y="2749"/>
                    <a:pt x="4884" y="2740"/>
                    <a:pt x="4878" y="2734"/>
                  </a:cubicBezTo>
                  <a:cubicBezTo>
                    <a:pt x="4755" y="2576"/>
                    <a:pt x="4652" y="2400"/>
                    <a:pt x="4570" y="2215"/>
                  </a:cubicBezTo>
                  <a:cubicBezTo>
                    <a:pt x="4485" y="2042"/>
                    <a:pt x="4412" y="1863"/>
                    <a:pt x="4350" y="1679"/>
                  </a:cubicBezTo>
                  <a:cubicBezTo>
                    <a:pt x="4289" y="1497"/>
                    <a:pt x="4239" y="1312"/>
                    <a:pt x="4201" y="1124"/>
                  </a:cubicBezTo>
                  <a:cubicBezTo>
                    <a:pt x="4183" y="1033"/>
                    <a:pt x="4166" y="939"/>
                    <a:pt x="4157" y="848"/>
                  </a:cubicBezTo>
                  <a:cubicBezTo>
                    <a:pt x="4151" y="787"/>
                    <a:pt x="4145" y="725"/>
                    <a:pt x="4136" y="664"/>
                  </a:cubicBezTo>
                  <a:lnTo>
                    <a:pt x="4136" y="664"/>
                  </a:lnTo>
                  <a:cubicBezTo>
                    <a:pt x="4177" y="672"/>
                    <a:pt x="4218" y="678"/>
                    <a:pt x="4259" y="687"/>
                  </a:cubicBezTo>
                  <a:cubicBezTo>
                    <a:pt x="4913" y="840"/>
                    <a:pt x="5465" y="1283"/>
                    <a:pt x="5755" y="1890"/>
                  </a:cubicBezTo>
                  <a:cubicBezTo>
                    <a:pt x="5758" y="1894"/>
                    <a:pt x="5761" y="1896"/>
                    <a:pt x="5764" y="1896"/>
                  </a:cubicBezTo>
                  <a:cubicBezTo>
                    <a:pt x="5772" y="1896"/>
                    <a:pt x="5779" y="1886"/>
                    <a:pt x="5779" y="1878"/>
                  </a:cubicBezTo>
                  <a:cubicBezTo>
                    <a:pt x="5535" y="1362"/>
                    <a:pt x="5119" y="945"/>
                    <a:pt x="4603" y="705"/>
                  </a:cubicBezTo>
                  <a:cubicBezTo>
                    <a:pt x="4636" y="703"/>
                    <a:pt x="4671" y="702"/>
                    <a:pt x="4706" y="702"/>
                  </a:cubicBezTo>
                  <a:cubicBezTo>
                    <a:pt x="4740" y="702"/>
                    <a:pt x="4776" y="703"/>
                    <a:pt x="4811" y="705"/>
                  </a:cubicBezTo>
                  <a:cubicBezTo>
                    <a:pt x="4937" y="713"/>
                    <a:pt x="5063" y="734"/>
                    <a:pt x="5186" y="760"/>
                  </a:cubicBezTo>
                  <a:cubicBezTo>
                    <a:pt x="5441" y="816"/>
                    <a:pt x="5688" y="910"/>
                    <a:pt x="5917" y="1036"/>
                  </a:cubicBezTo>
                  <a:cubicBezTo>
                    <a:pt x="5918" y="1037"/>
                    <a:pt x="5919" y="1037"/>
                    <a:pt x="5920" y="1037"/>
                  </a:cubicBezTo>
                  <a:cubicBezTo>
                    <a:pt x="5931" y="1037"/>
                    <a:pt x="5942" y="1016"/>
                    <a:pt x="5928" y="1016"/>
                  </a:cubicBezTo>
                  <a:cubicBezTo>
                    <a:pt x="5697" y="872"/>
                    <a:pt x="5444" y="763"/>
                    <a:pt x="5180" y="690"/>
                  </a:cubicBezTo>
                  <a:cubicBezTo>
                    <a:pt x="5051" y="658"/>
                    <a:pt x="4919" y="637"/>
                    <a:pt x="4787" y="634"/>
                  </a:cubicBezTo>
                  <a:cubicBezTo>
                    <a:pt x="4766" y="633"/>
                    <a:pt x="4745" y="633"/>
                    <a:pt x="4724" y="633"/>
                  </a:cubicBezTo>
                  <a:cubicBezTo>
                    <a:pt x="4643" y="633"/>
                    <a:pt x="4562" y="641"/>
                    <a:pt x="4482" y="658"/>
                  </a:cubicBezTo>
                  <a:cubicBezTo>
                    <a:pt x="4359" y="605"/>
                    <a:pt x="4230" y="564"/>
                    <a:pt x="4098" y="532"/>
                  </a:cubicBezTo>
                  <a:cubicBezTo>
                    <a:pt x="3906" y="489"/>
                    <a:pt x="3711" y="467"/>
                    <a:pt x="3516" y="467"/>
                  </a:cubicBezTo>
                  <a:cubicBezTo>
                    <a:pt x="3338" y="467"/>
                    <a:pt x="3161" y="485"/>
                    <a:pt x="2986" y="520"/>
                  </a:cubicBezTo>
                  <a:cubicBezTo>
                    <a:pt x="3074" y="455"/>
                    <a:pt x="3168" y="394"/>
                    <a:pt x="3268" y="341"/>
                  </a:cubicBezTo>
                  <a:cubicBezTo>
                    <a:pt x="3423" y="262"/>
                    <a:pt x="3588" y="200"/>
                    <a:pt x="3755" y="153"/>
                  </a:cubicBezTo>
                  <a:cubicBezTo>
                    <a:pt x="4021" y="80"/>
                    <a:pt x="4296" y="43"/>
                    <a:pt x="4572" y="43"/>
                  </a:cubicBezTo>
                  <a:cubicBezTo>
                    <a:pt x="4704" y="43"/>
                    <a:pt x="4835" y="51"/>
                    <a:pt x="4966" y="68"/>
                  </a:cubicBezTo>
                  <a:cubicBezTo>
                    <a:pt x="4981" y="68"/>
                    <a:pt x="4981" y="42"/>
                    <a:pt x="4966" y="42"/>
                  </a:cubicBezTo>
                  <a:cubicBezTo>
                    <a:pt x="4785" y="14"/>
                    <a:pt x="4602" y="1"/>
                    <a:pt x="4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35"/>
            <p:cNvSpPr/>
            <p:nvPr/>
          </p:nvSpPr>
          <p:spPr>
            <a:xfrm>
              <a:off x="6500649" y="2508640"/>
              <a:ext cx="46414" cy="29941"/>
            </a:xfrm>
            <a:custGeom>
              <a:rect b="b" l="l" r="r" t="t"/>
              <a:pathLst>
                <a:path extrusionOk="0" h="638" w="989">
                  <a:moveTo>
                    <a:pt x="968" y="1"/>
                  </a:moveTo>
                  <a:cubicBezTo>
                    <a:pt x="781" y="54"/>
                    <a:pt x="605" y="136"/>
                    <a:pt x="443" y="244"/>
                  </a:cubicBezTo>
                  <a:cubicBezTo>
                    <a:pt x="361" y="300"/>
                    <a:pt x="285" y="362"/>
                    <a:pt x="209" y="423"/>
                  </a:cubicBezTo>
                  <a:cubicBezTo>
                    <a:pt x="132" y="479"/>
                    <a:pt x="62" y="544"/>
                    <a:pt x="0" y="617"/>
                  </a:cubicBezTo>
                  <a:cubicBezTo>
                    <a:pt x="0" y="617"/>
                    <a:pt x="0" y="620"/>
                    <a:pt x="0" y="623"/>
                  </a:cubicBezTo>
                  <a:cubicBezTo>
                    <a:pt x="0" y="632"/>
                    <a:pt x="6" y="637"/>
                    <a:pt x="15" y="637"/>
                  </a:cubicBezTo>
                  <a:cubicBezTo>
                    <a:pt x="91" y="588"/>
                    <a:pt x="165" y="526"/>
                    <a:pt x="226" y="459"/>
                  </a:cubicBezTo>
                  <a:cubicBezTo>
                    <a:pt x="300" y="397"/>
                    <a:pt x="373" y="335"/>
                    <a:pt x="449" y="280"/>
                  </a:cubicBezTo>
                  <a:cubicBezTo>
                    <a:pt x="602" y="159"/>
                    <a:pt x="778" y="71"/>
                    <a:pt x="968" y="24"/>
                  </a:cubicBezTo>
                  <a:cubicBezTo>
                    <a:pt x="989" y="22"/>
                    <a:pt x="983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35"/>
            <p:cNvSpPr/>
            <p:nvPr/>
          </p:nvSpPr>
          <p:spPr>
            <a:xfrm>
              <a:off x="6637590" y="2569602"/>
              <a:ext cx="35855" cy="56034"/>
            </a:xfrm>
            <a:custGeom>
              <a:rect b="b" l="l" r="r" t="t"/>
              <a:pathLst>
                <a:path extrusionOk="0" h="1194" w="764">
                  <a:moveTo>
                    <a:pt x="18" y="0"/>
                  </a:moveTo>
                  <a:cubicBezTo>
                    <a:pt x="9" y="0"/>
                    <a:pt x="1" y="12"/>
                    <a:pt x="10" y="16"/>
                  </a:cubicBezTo>
                  <a:cubicBezTo>
                    <a:pt x="291" y="383"/>
                    <a:pt x="541" y="776"/>
                    <a:pt x="755" y="1189"/>
                  </a:cubicBezTo>
                  <a:cubicBezTo>
                    <a:pt x="758" y="1192"/>
                    <a:pt x="760" y="1193"/>
                    <a:pt x="761" y="1193"/>
                  </a:cubicBezTo>
                  <a:cubicBezTo>
                    <a:pt x="764" y="1193"/>
                    <a:pt x="764" y="1189"/>
                    <a:pt x="764" y="1189"/>
                  </a:cubicBezTo>
                  <a:cubicBezTo>
                    <a:pt x="681" y="969"/>
                    <a:pt x="576" y="761"/>
                    <a:pt x="450" y="565"/>
                  </a:cubicBezTo>
                  <a:cubicBezTo>
                    <a:pt x="321" y="368"/>
                    <a:pt x="180" y="183"/>
                    <a:pt x="27" y="4"/>
                  </a:cubicBezTo>
                  <a:cubicBezTo>
                    <a:pt x="25" y="2"/>
                    <a:pt x="21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35"/>
            <p:cNvSpPr/>
            <p:nvPr/>
          </p:nvSpPr>
          <p:spPr>
            <a:xfrm>
              <a:off x="6544481" y="2560591"/>
              <a:ext cx="14314" cy="31208"/>
            </a:xfrm>
            <a:custGeom>
              <a:rect b="b" l="l" r="r" t="t"/>
              <a:pathLst>
                <a:path extrusionOk="0" h="665" w="305">
                  <a:moveTo>
                    <a:pt x="15" y="0"/>
                  </a:moveTo>
                  <a:cubicBezTo>
                    <a:pt x="8" y="0"/>
                    <a:pt x="0" y="6"/>
                    <a:pt x="2" y="14"/>
                  </a:cubicBezTo>
                  <a:cubicBezTo>
                    <a:pt x="34" y="255"/>
                    <a:pt x="134" y="481"/>
                    <a:pt x="295" y="663"/>
                  </a:cubicBezTo>
                  <a:cubicBezTo>
                    <a:pt x="297" y="664"/>
                    <a:pt x="299" y="664"/>
                    <a:pt x="300" y="664"/>
                  </a:cubicBezTo>
                  <a:cubicBezTo>
                    <a:pt x="304" y="664"/>
                    <a:pt x="304" y="657"/>
                    <a:pt x="304" y="657"/>
                  </a:cubicBezTo>
                  <a:cubicBezTo>
                    <a:pt x="240" y="560"/>
                    <a:pt x="181" y="457"/>
                    <a:pt x="128" y="352"/>
                  </a:cubicBezTo>
                  <a:cubicBezTo>
                    <a:pt x="81" y="243"/>
                    <a:pt x="46" y="126"/>
                    <a:pt x="26" y="9"/>
                  </a:cubicBezTo>
                  <a:cubicBezTo>
                    <a:pt x="24" y="3"/>
                    <a:pt x="20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35"/>
            <p:cNvSpPr/>
            <p:nvPr/>
          </p:nvSpPr>
          <p:spPr>
            <a:xfrm>
              <a:off x="6062606" y="2543696"/>
              <a:ext cx="344091" cy="264967"/>
            </a:xfrm>
            <a:custGeom>
              <a:rect b="b" l="l" r="r" t="t"/>
              <a:pathLst>
                <a:path extrusionOk="0" h="5646" w="7332">
                  <a:moveTo>
                    <a:pt x="4560" y="1"/>
                  </a:moveTo>
                  <a:cubicBezTo>
                    <a:pt x="4235" y="1"/>
                    <a:pt x="3883" y="38"/>
                    <a:pt x="3503" y="125"/>
                  </a:cubicBezTo>
                  <a:cubicBezTo>
                    <a:pt x="1107" y="680"/>
                    <a:pt x="1" y="5073"/>
                    <a:pt x="2424" y="5599"/>
                  </a:cubicBezTo>
                  <a:cubicBezTo>
                    <a:pt x="2570" y="5630"/>
                    <a:pt x="2706" y="5645"/>
                    <a:pt x="2832" y="5645"/>
                  </a:cubicBezTo>
                  <a:cubicBezTo>
                    <a:pt x="4800" y="5645"/>
                    <a:pt x="4471" y="2016"/>
                    <a:pt x="5298" y="1366"/>
                  </a:cubicBezTo>
                  <a:cubicBezTo>
                    <a:pt x="5639" y="1101"/>
                    <a:pt x="6059" y="1005"/>
                    <a:pt x="6446" y="1005"/>
                  </a:cubicBezTo>
                  <a:cubicBezTo>
                    <a:pt x="6795" y="1005"/>
                    <a:pt x="7117" y="1083"/>
                    <a:pt x="7331" y="1184"/>
                  </a:cubicBezTo>
                  <a:cubicBezTo>
                    <a:pt x="7331" y="1184"/>
                    <a:pt x="6391" y="1"/>
                    <a:pt x="4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35"/>
            <p:cNvSpPr/>
            <p:nvPr/>
          </p:nvSpPr>
          <p:spPr>
            <a:xfrm>
              <a:off x="6135207" y="2559699"/>
              <a:ext cx="329402" cy="343668"/>
            </a:xfrm>
            <a:custGeom>
              <a:rect b="b" l="l" r="r" t="t"/>
              <a:pathLst>
                <a:path extrusionOk="0" h="7323" w="7019">
                  <a:moveTo>
                    <a:pt x="2438" y="1"/>
                  </a:moveTo>
                  <a:cubicBezTo>
                    <a:pt x="2244" y="1"/>
                    <a:pt x="2051" y="12"/>
                    <a:pt x="1859" y="36"/>
                  </a:cubicBezTo>
                  <a:cubicBezTo>
                    <a:pt x="1839" y="36"/>
                    <a:pt x="1845" y="60"/>
                    <a:pt x="1859" y="60"/>
                  </a:cubicBezTo>
                  <a:cubicBezTo>
                    <a:pt x="2001" y="40"/>
                    <a:pt x="2144" y="29"/>
                    <a:pt x="2288" y="29"/>
                  </a:cubicBezTo>
                  <a:cubicBezTo>
                    <a:pt x="2397" y="29"/>
                    <a:pt x="2505" y="35"/>
                    <a:pt x="2613" y="48"/>
                  </a:cubicBezTo>
                  <a:cubicBezTo>
                    <a:pt x="2739" y="63"/>
                    <a:pt x="2865" y="83"/>
                    <a:pt x="2989" y="110"/>
                  </a:cubicBezTo>
                  <a:lnTo>
                    <a:pt x="3059" y="127"/>
                  </a:lnTo>
                  <a:cubicBezTo>
                    <a:pt x="2807" y="189"/>
                    <a:pt x="2563" y="280"/>
                    <a:pt x="2332" y="394"/>
                  </a:cubicBezTo>
                  <a:lnTo>
                    <a:pt x="2291" y="394"/>
                  </a:lnTo>
                  <a:cubicBezTo>
                    <a:pt x="2220" y="385"/>
                    <a:pt x="2150" y="385"/>
                    <a:pt x="2079" y="385"/>
                  </a:cubicBezTo>
                  <a:cubicBezTo>
                    <a:pt x="2066" y="385"/>
                    <a:pt x="2053" y="385"/>
                    <a:pt x="2039" y="385"/>
                  </a:cubicBezTo>
                  <a:cubicBezTo>
                    <a:pt x="1921" y="385"/>
                    <a:pt x="1802" y="397"/>
                    <a:pt x="1686" y="418"/>
                  </a:cubicBezTo>
                  <a:cubicBezTo>
                    <a:pt x="1416" y="468"/>
                    <a:pt x="1155" y="547"/>
                    <a:pt x="906" y="655"/>
                  </a:cubicBezTo>
                  <a:cubicBezTo>
                    <a:pt x="891" y="661"/>
                    <a:pt x="900" y="679"/>
                    <a:pt x="915" y="679"/>
                  </a:cubicBezTo>
                  <a:cubicBezTo>
                    <a:pt x="1161" y="567"/>
                    <a:pt x="1425" y="503"/>
                    <a:pt x="1695" y="485"/>
                  </a:cubicBezTo>
                  <a:cubicBezTo>
                    <a:pt x="1761" y="481"/>
                    <a:pt x="1828" y="479"/>
                    <a:pt x="1895" y="479"/>
                  </a:cubicBezTo>
                  <a:cubicBezTo>
                    <a:pt x="1961" y="479"/>
                    <a:pt x="2028" y="481"/>
                    <a:pt x="2094" y="485"/>
                  </a:cubicBezTo>
                  <a:lnTo>
                    <a:pt x="2170" y="485"/>
                  </a:lnTo>
                  <a:cubicBezTo>
                    <a:pt x="1886" y="647"/>
                    <a:pt x="1631" y="852"/>
                    <a:pt x="1408" y="1092"/>
                  </a:cubicBezTo>
                  <a:cubicBezTo>
                    <a:pt x="1287" y="1224"/>
                    <a:pt x="1179" y="1365"/>
                    <a:pt x="1082" y="1515"/>
                  </a:cubicBezTo>
                  <a:cubicBezTo>
                    <a:pt x="886" y="1582"/>
                    <a:pt x="698" y="1673"/>
                    <a:pt x="528" y="1790"/>
                  </a:cubicBezTo>
                  <a:cubicBezTo>
                    <a:pt x="346" y="1914"/>
                    <a:pt x="173" y="2046"/>
                    <a:pt x="9" y="2189"/>
                  </a:cubicBezTo>
                  <a:cubicBezTo>
                    <a:pt x="0" y="2189"/>
                    <a:pt x="6" y="2201"/>
                    <a:pt x="12" y="2201"/>
                  </a:cubicBezTo>
                  <a:cubicBezTo>
                    <a:pt x="14" y="2201"/>
                    <a:pt x="16" y="2199"/>
                    <a:pt x="17" y="2192"/>
                  </a:cubicBezTo>
                  <a:cubicBezTo>
                    <a:pt x="176" y="2049"/>
                    <a:pt x="352" y="1925"/>
                    <a:pt x="539" y="1826"/>
                  </a:cubicBezTo>
                  <a:cubicBezTo>
                    <a:pt x="689" y="1744"/>
                    <a:pt x="836" y="1682"/>
                    <a:pt x="997" y="1617"/>
                  </a:cubicBezTo>
                  <a:lnTo>
                    <a:pt x="997" y="1617"/>
                  </a:lnTo>
                  <a:cubicBezTo>
                    <a:pt x="674" y="2160"/>
                    <a:pt x="478" y="2773"/>
                    <a:pt x="431" y="3407"/>
                  </a:cubicBezTo>
                  <a:cubicBezTo>
                    <a:pt x="431" y="3413"/>
                    <a:pt x="438" y="3417"/>
                    <a:pt x="445" y="3417"/>
                  </a:cubicBezTo>
                  <a:cubicBezTo>
                    <a:pt x="451" y="3417"/>
                    <a:pt x="457" y="3414"/>
                    <a:pt x="457" y="3407"/>
                  </a:cubicBezTo>
                  <a:cubicBezTo>
                    <a:pt x="478" y="3002"/>
                    <a:pt x="575" y="2606"/>
                    <a:pt x="745" y="2236"/>
                  </a:cubicBezTo>
                  <a:cubicBezTo>
                    <a:pt x="812" y="2389"/>
                    <a:pt x="891" y="2535"/>
                    <a:pt x="979" y="2679"/>
                  </a:cubicBezTo>
                  <a:cubicBezTo>
                    <a:pt x="1064" y="2835"/>
                    <a:pt x="1144" y="2984"/>
                    <a:pt x="1220" y="3146"/>
                  </a:cubicBezTo>
                  <a:cubicBezTo>
                    <a:pt x="1381" y="3468"/>
                    <a:pt x="1502" y="3809"/>
                    <a:pt x="1578" y="4160"/>
                  </a:cubicBezTo>
                  <a:cubicBezTo>
                    <a:pt x="1578" y="4169"/>
                    <a:pt x="1582" y="4173"/>
                    <a:pt x="1587" y="4173"/>
                  </a:cubicBezTo>
                  <a:cubicBezTo>
                    <a:pt x="1593" y="4173"/>
                    <a:pt x="1598" y="4168"/>
                    <a:pt x="1598" y="4160"/>
                  </a:cubicBezTo>
                  <a:cubicBezTo>
                    <a:pt x="1522" y="3811"/>
                    <a:pt x="1419" y="3468"/>
                    <a:pt x="1299" y="3131"/>
                  </a:cubicBezTo>
                  <a:cubicBezTo>
                    <a:pt x="1232" y="2958"/>
                    <a:pt x="1152" y="2788"/>
                    <a:pt x="1062" y="2626"/>
                  </a:cubicBezTo>
                  <a:cubicBezTo>
                    <a:pt x="985" y="2471"/>
                    <a:pt x="886" y="2327"/>
                    <a:pt x="768" y="2201"/>
                  </a:cubicBezTo>
                  <a:cubicBezTo>
                    <a:pt x="944" y="1826"/>
                    <a:pt x="1188" y="1485"/>
                    <a:pt x="1484" y="1195"/>
                  </a:cubicBezTo>
                  <a:lnTo>
                    <a:pt x="1557" y="1292"/>
                  </a:lnTo>
                  <a:cubicBezTo>
                    <a:pt x="1604" y="1350"/>
                    <a:pt x="1648" y="1409"/>
                    <a:pt x="1689" y="1471"/>
                  </a:cubicBezTo>
                  <a:cubicBezTo>
                    <a:pt x="1771" y="1588"/>
                    <a:pt x="1848" y="1711"/>
                    <a:pt x="1912" y="1840"/>
                  </a:cubicBezTo>
                  <a:cubicBezTo>
                    <a:pt x="2056" y="2098"/>
                    <a:pt x="2153" y="2380"/>
                    <a:pt x="2200" y="2670"/>
                  </a:cubicBezTo>
                  <a:cubicBezTo>
                    <a:pt x="2203" y="2673"/>
                    <a:pt x="2203" y="2676"/>
                    <a:pt x="2208" y="2679"/>
                  </a:cubicBezTo>
                  <a:cubicBezTo>
                    <a:pt x="2210" y="2680"/>
                    <a:pt x="2211" y="2680"/>
                    <a:pt x="2212" y="2680"/>
                  </a:cubicBezTo>
                  <a:cubicBezTo>
                    <a:pt x="2217" y="2680"/>
                    <a:pt x="2223" y="2675"/>
                    <a:pt x="2223" y="2670"/>
                  </a:cubicBezTo>
                  <a:cubicBezTo>
                    <a:pt x="2185" y="2368"/>
                    <a:pt x="2109" y="2075"/>
                    <a:pt x="1991" y="1793"/>
                  </a:cubicBezTo>
                  <a:cubicBezTo>
                    <a:pt x="1930" y="1656"/>
                    <a:pt x="1854" y="1521"/>
                    <a:pt x="1768" y="1394"/>
                  </a:cubicBezTo>
                  <a:cubicBezTo>
                    <a:pt x="1707" y="1298"/>
                    <a:pt x="1636" y="1210"/>
                    <a:pt x="1551" y="1130"/>
                  </a:cubicBezTo>
                  <a:cubicBezTo>
                    <a:pt x="1610" y="1078"/>
                    <a:pt x="1669" y="1028"/>
                    <a:pt x="1730" y="978"/>
                  </a:cubicBezTo>
                  <a:cubicBezTo>
                    <a:pt x="2059" y="717"/>
                    <a:pt x="2431" y="517"/>
                    <a:pt x="2833" y="397"/>
                  </a:cubicBezTo>
                  <a:lnTo>
                    <a:pt x="2833" y="591"/>
                  </a:lnTo>
                  <a:cubicBezTo>
                    <a:pt x="2827" y="679"/>
                    <a:pt x="2819" y="764"/>
                    <a:pt x="2804" y="849"/>
                  </a:cubicBezTo>
                  <a:cubicBezTo>
                    <a:pt x="2777" y="1028"/>
                    <a:pt x="2710" y="1198"/>
                    <a:pt x="2607" y="1348"/>
                  </a:cubicBezTo>
                  <a:cubicBezTo>
                    <a:pt x="2599" y="1356"/>
                    <a:pt x="2608" y="1364"/>
                    <a:pt x="2618" y="1364"/>
                  </a:cubicBezTo>
                  <a:cubicBezTo>
                    <a:pt x="2621" y="1364"/>
                    <a:pt x="2625" y="1363"/>
                    <a:pt x="2628" y="1359"/>
                  </a:cubicBezTo>
                  <a:cubicBezTo>
                    <a:pt x="2684" y="1274"/>
                    <a:pt x="2745" y="1201"/>
                    <a:pt x="2789" y="1113"/>
                  </a:cubicBezTo>
                  <a:cubicBezTo>
                    <a:pt x="2833" y="1034"/>
                    <a:pt x="2868" y="952"/>
                    <a:pt x="2895" y="867"/>
                  </a:cubicBezTo>
                  <a:cubicBezTo>
                    <a:pt x="2924" y="779"/>
                    <a:pt x="2945" y="685"/>
                    <a:pt x="2951" y="594"/>
                  </a:cubicBezTo>
                  <a:cubicBezTo>
                    <a:pt x="2962" y="517"/>
                    <a:pt x="2962" y="444"/>
                    <a:pt x="2951" y="371"/>
                  </a:cubicBezTo>
                  <a:cubicBezTo>
                    <a:pt x="3232" y="293"/>
                    <a:pt x="3520" y="254"/>
                    <a:pt x="3809" y="254"/>
                  </a:cubicBezTo>
                  <a:cubicBezTo>
                    <a:pt x="3900" y="254"/>
                    <a:pt x="3992" y="257"/>
                    <a:pt x="4083" y="265"/>
                  </a:cubicBezTo>
                  <a:cubicBezTo>
                    <a:pt x="4508" y="295"/>
                    <a:pt x="4919" y="421"/>
                    <a:pt x="5288" y="632"/>
                  </a:cubicBezTo>
                  <a:cubicBezTo>
                    <a:pt x="5655" y="849"/>
                    <a:pt x="5951" y="1166"/>
                    <a:pt x="6139" y="1550"/>
                  </a:cubicBezTo>
                  <a:cubicBezTo>
                    <a:pt x="6312" y="1922"/>
                    <a:pt x="6429" y="2318"/>
                    <a:pt x="6488" y="2726"/>
                  </a:cubicBezTo>
                  <a:cubicBezTo>
                    <a:pt x="6564" y="3201"/>
                    <a:pt x="6617" y="3682"/>
                    <a:pt x="6664" y="4158"/>
                  </a:cubicBezTo>
                  <a:cubicBezTo>
                    <a:pt x="6755" y="5193"/>
                    <a:pt x="6793" y="6228"/>
                    <a:pt x="6825" y="7264"/>
                  </a:cubicBezTo>
                  <a:cubicBezTo>
                    <a:pt x="6827" y="7302"/>
                    <a:pt x="6859" y="7323"/>
                    <a:pt x="6887" y="7323"/>
                  </a:cubicBezTo>
                  <a:cubicBezTo>
                    <a:pt x="6912" y="7323"/>
                    <a:pt x="6934" y="7308"/>
                    <a:pt x="6934" y="7276"/>
                  </a:cubicBezTo>
                  <a:cubicBezTo>
                    <a:pt x="7019" y="6052"/>
                    <a:pt x="6987" y="4826"/>
                    <a:pt x="6840" y="3609"/>
                  </a:cubicBezTo>
                  <a:cubicBezTo>
                    <a:pt x="6746" y="2738"/>
                    <a:pt x="6638" y="1773"/>
                    <a:pt x="6095" y="1048"/>
                  </a:cubicBezTo>
                  <a:cubicBezTo>
                    <a:pt x="5578" y="362"/>
                    <a:pt x="4687" y="31"/>
                    <a:pt x="3844" y="31"/>
                  </a:cubicBezTo>
                  <a:cubicBezTo>
                    <a:pt x="3801" y="31"/>
                    <a:pt x="3759" y="32"/>
                    <a:pt x="3716" y="33"/>
                  </a:cubicBezTo>
                  <a:cubicBezTo>
                    <a:pt x="3561" y="42"/>
                    <a:pt x="3408" y="60"/>
                    <a:pt x="3259" y="89"/>
                  </a:cubicBezTo>
                  <a:cubicBezTo>
                    <a:pt x="3050" y="39"/>
                    <a:pt x="2836" y="10"/>
                    <a:pt x="2622" y="4"/>
                  </a:cubicBezTo>
                  <a:cubicBezTo>
                    <a:pt x="2561" y="2"/>
                    <a:pt x="2499" y="1"/>
                    <a:pt x="24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35"/>
            <p:cNvSpPr/>
            <p:nvPr/>
          </p:nvSpPr>
          <p:spPr>
            <a:xfrm>
              <a:off x="6221182" y="2666136"/>
              <a:ext cx="17693" cy="70301"/>
            </a:xfrm>
            <a:custGeom>
              <a:rect b="b" l="l" r="r" t="t"/>
              <a:pathLst>
                <a:path extrusionOk="0" h="1498" w="377">
                  <a:moveTo>
                    <a:pt x="12" y="1"/>
                  </a:moveTo>
                  <a:cubicBezTo>
                    <a:pt x="5" y="1"/>
                    <a:pt x="0" y="6"/>
                    <a:pt x="4" y="15"/>
                  </a:cubicBezTo>
                  <a:cubicBezTo>
                    <a:pt x="174" y="493"/>
                    <a:pt x="297" y="989"/>
                    <a:pt x="365" y="1494"/>
                  </a:cubicBezTo>
                  <a:cubicBezTo>
                    <a:pt x="365" y="1497"/>
                    <a:pt x="368" y="1498"/>
                    <a:pt x="371" y="1498"/>
                  </a:cubicBezTo>
                  <a:cubicBezTo>
                    <a:pt x="374" y="1498"/>
                    <a:pt x="376" y="1497"/>
                    <a:pt x="376" y="1494"/>
                  </a:cubicBezTo>
                  <a:cubicBezTo>
                    <a:pt x="374" y="1241"/>
                    <a:pt x="335" y="992"/>
                    <a:pt x="265" y="751"/>
                  </a:cubicBezTo>
                  <a:cubicBezTo>
                    <a:pt x="198" y="499"/>
                    <a:pt x="101" y="259"/>
                    <a:pt x="27" y="9"/>
                  </a:cubicBezTo>
                  <a:cubicBezTo>
                    <a:pt x="23" y="3"/>
                    <a:pt x="17" y="1"/>
                    <a:pt x="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35"/>
            <p:cNvSpPr/>
            <p:nvPr/>
          </p:nvSpPr>
          <p:spPr>
            <a:xfrm>
              <a:off x="6108081" y="2304730"/>
              <a:ext cx="240235" cy="191709"/>
            </a:xfrm>
            <a:custGeom>
              <a:rect b="b" l="l" r="r" t="t"/>
              <a:pathLst>
                <a:path extrusionOk="0" h="4085" w="5119">
                  <a:moveTo>
                    <a:pt x="1890" y="0"/>
                  </a:moveTo>
                  <a:cubicBezTo>
                    <a:pt x="580" y="0"/>
                    <a:pt x="1" y="1634"/>
                    <a:pt x="1094" y="2698"/>
                  </a:cubicBezTo>
                  <a:cubicBezTo>
                    <a:pt x="2150" y="3718"/>
                    <a:pt x="3828" y="3258"/>
                    <a:pt x="5118" y="4085"/>
                  </a:cubicBezTo>
                  <a:cubicBezTo>
                    <a:pt x="5118" y="4085"/>
                    <a:pt x="4878" y="1137"/>
                    <a:pt x="2678" y="178"/>
                  </a:cubicBezTo>
                  <a:cubicBezTo>
                    <a:pt x="2395" y="55"/>
                    <a:pt x="2130" y="0"/>
                    <a:pt x="18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35"/>
            <p:cNvSpPr/>
            <p:nvPr/>
          </p:nvSpPr>
          <p:spPr>
            <a:xfrm>
              <a:off x="6177772" y="2329321"/>
              <a:ext cx="231365" cy="487321"/>
            </a:xfrm>
            <a:custGeom>
              <a:rect b="b" l="l" r="r" t="t"/>
              <a:pathLst>
                <a:path extrusionOk="0" h="10384" w="4930">
                  <a:moveTo>
                    <a:pt x="983" y="0"/>
                  </a:moveTo>
                  <a:cubicBezTo>
                    <a:pt x="972" y="0"/>
                    <a:pt x="967" y="11"/>
                    <a:pt x="976" y="21"/>
                  </a:cubicBezTo>
                  <a:cubicBezTo>
                    <a:pt x="1164" y="202"/>
                    <a:pt x="1328" y="408"/>
                    <a:pt x="1466" y="631"/>
                  </a:cubicBezTo>
                  <a:cubicBezTo>
                    <a:pt x="1533" y="739"/>
                    <a:pt x="1595" y="851"/>
                    <a:pt x="1650" y="965"/>
                  </a:cubicBezTo>
                  <a:cubicBezTo>
                    <a:pt x="1689" y="1038"/>
                    <a:pt x="1721" y="1115"/>
                    <a:pt x="1756" y="1191"/>
                  </a:cubicBezTo>
                  <a:cubicBezTo>
                    <a:pt x="1516" y="1009"/>
                    <a:pt x="1260" y="839"/>
                    <a:pt x="999" y="689"/>
                  </a:cubicBezTo>
                  <a:cubicBezTo>
                    <a:pt x="683" y="516"/>
                    <a:pt x="357" y="361"/>
                    <a:pt x="23" y="226"/>
                  </a:cubicBezTo>
                  <a:cubicBezTo>
                    <a:pt x="21" y="225"/>
                    <a:pt x="19" y="225"/>
                    <a:pt x="18" y="225"/>
                  </a:cubicBezTo>
                  <a:cubicBezTo>
                    <a:pt x="6" y="225"/>
                    <a:pt x="0" y="243"/>
                    <a:pt x="8" y="243"/>
                  </a:cubicBezTo>
                  <a:cubicBezTo>
                    <a:pt x="768" y="537"/>
                    <a:pt x="1454" y="983"/>
                    <a:pt x="2029" y="1560"/>
                  </a:cubicBezTo>
                  <a:cubicBezTo>
                    <a:pt x="2190" y="1722"/>
                    <a:pt x="2352" y="1895"/>
                    <a:pt x="2516" y="2074"/>
                  </a:cubicBezTo>
                  <a:cubicBezTo>
                    <a:pt x="2120" y="2074"/>
                    <a:pt x="1724" y="2042"/>
                    <a:pt x="1334" y="1977"/>
                  </a:cubicBezTo>
                  <a:cubicBezTo>
                    <a:pt x="891" y="1918"/>
                    <a:pt x="460" y="1778"/>
                    <a:pt x="69" y="1563"/>
                  </a:cubicBezTo>
                  <a:cubicBezTo>
                    <a:pt x="68" y="1562"/>
                    <a:pt x="67" y="1562"/>
                    <a:pt x="65" y="1562"/>
                  </a:cubicBezTo>
                  <a:cubicBezTo>
                    <a:pt x="55" y="1562"/>
                    <a:pt x="45" y="1587"/>
                    <a:pt x="58" y="1587"/>
                  </a:cubicBezTo>
                  <a:cubicBezTo>
                    <a:pt x="281" y="1678"/>
                    <a:pt x="489" y="1786"/>
                    <a:pt x="709" y="1871"/>
                  </a:cubicBezTo>
                  <a:cubicBezTo>
                    <a:pt x="917" y="1951"/>
                    <a:pt x="1131" y="2018"/>
                    <a:pt x="1348" y="2068"/>
                  </a:cubicBezTo>
                  <a:cubicBezTo>
                    <a:pt x="1645" y="2141"/>
                    <a:pt x="1949" y="2177"/>
                    <a:pt x="2254" y="2177"/>
                  </a:cubicBezTo>
                  <a:cubicBezTo>
                    <a:pt x="2368" y="2177"/>
                    <a:pt x="2482" y="2172"/>
                    <a:pt x="2595" y="2162"/>
                  </a:cubicBezTo>
                  <a:cubicBezTo>
                    <a:pt x="2780" y="2376"/>
                    <a:pt x="2941" y="2602"/>
                    <a:pt x="3105" y="2831"/>
                  </a:cubicBezTo>
                  <a:cubicBezTo>
                    <a:pt x="2935" y="2792"/>
                    <a:pt x="2748" y="2769"/>
                    <a:pt x="2583" y="2737"/>
                  </a:cubicBezTo>
                  <a:cubicBezTo>
                    <a:pt x="2366" y="2699"/>
                    <a:pt x="2158" y="2628"/>
                    <a:pt x="1964" y="2523"/>
                  </a:cubicBezTo>
                  <a:cubicBezTo>
                    <a:pt x="1962" y="2521"/>
                    <a:pt x="1961" y="2521"/>
                    <a:pt x="1959" y="2521"/>
                  </a:cubicBezTo>
                  <a:cubicBezTo>
                    <a:pt x="1946" y="2521"/>
                    <a:pt x="1937" y="2543"/>
                    <a:pt x="1950" y="2543"/>
                  </a:cubicBezTo>
                  <a:cubicBezTo>
                    <a:pt x="2146" y="2640"/>
                    <a:pt x="2349" y="2719"/>
                    <a:pt x="2560" y="2778"/>
                  </a:cubicBezTo>
                  <a:cubicBezTo>
                    <a:pt x="2665" y="2807"/>
                    <a:pt x="2794" y="2839"/>
                    <a:pt x="2885" y="2863"/>
                  </a:cubicBezTo>
                  <a:cubicBezTo>
                    <a:pt x="2976" y="2886"/>
                    <a:pt x="3067" y="2913"/>
                    <a:pt x="3161" y="2930"/>
                  </a:cubicBezTo>
                  <a:cubicBezTo>
                    <a:pt x="3645" y="3658"/>
                    <a:pt x="4021" y="4453"/>
                    <a:pt x="4276" y="5289"/>
                  </a:cubicBezTo>
                  <a:cubicBezTo>
                    <a:pt x="4525" y="6107"/>
                    <a:pt x="4683" y="6949"/>
                    <a:pt x="4754" y="7799"/>
                  </a:cubicBezTo>
                  <a:cubicBezTo>
                    <a:pt x="4795" y="8225"/>
                    <a:pt x="4801" y="8653"/>
                    <a:pt x="4795" y="9078"/>
                  </a:cubicBezTo>
                  <a:cubicBezTo>
                    <a:pt x="4786" y="9507"/>
                    <a:pt x="4742" y="9932"/>
                    <a:pt x="4733" y="10354"/>
                  </a:cubicBezTo>
                  <a:cubicBezTo>
                    <a:pt x="4732" y="10373"/>
                    <a:pt x="4749" y="10384"/>
                    <a:pt x="4763" y="10384"/>
                  </a:cubicBezTo>
                  <a:cubicBezTo>
                    <a:pt x="4774" y="10384"/>
                    <a:pt x="4783" y="10378"/>
                    <a:pt x="4783" y="10366"/>
                  </a:cubicBezTo>
                  <a:cubicBezTo>
                    <a:pt x="4865" y="9882"/>
                    <a:pt x="4909" y="9392"/>
                    <a:pt x="4912" y="8899"/>
                  </a:cubicBezTo>
                  <a:cubicBezTo>
                    <a:pt x="4930" y="8418"/>
                    <a:pt x="4921" y="7931"/>
                    <a:pt x="4889" y="7450"/>
                  </a:cubicBezTo>
                  <a:cubicBezTo>
                    <a:pt x="4774" y="5828"/>
                    <a:pt x="4302" y="4206"/>
                    <a:pt x="3361" y="2866"/>
                  </a:cubicBezTo>
                  <a:cubicBezTo>
                    <a:pt x="3273" y="2740"/>
                    <a:pt x="3179" y="2616"/>
                    <a:pt x="3085" y="2496"/>
                  </a:cubicBezTo>
                  <a:cubicBezTo>
                    <a:pt x="3067" y="2396"/>
                    <a:pt x="3044" y="2297"/>
                    <a:pt x="3011" y="2200"/>
                  </a:cubicBezTo>
                  <a:cubicBezTo>
                    <a:pt x="2970" y="2053"/>
                    <a:pt x="2921" y="1907"/>
                    <a:pt x="2862" y="1766"/>
                  </a:cubicBezTo>
                  <a:cubicBezTo>
                    <a:pt x="2727" y="1475"/>
                    <a:pt x="2574" y="1194"/>
                    <a:pt x="2401" y="927"/>
                  </a:cubicBezTo>
                  <a:cubicBezTo>
                    <a:pt x="2399" y="922"/>
                    <a:pt x="2394" y="920"/>
                    <a:pt x="2391" y="920"/>
                  </a:cubicBezTo>
                  <a:cubicBezTo>
                    <a:pt x="2382" y="920"/>
                    <a:pt x="2375" y="929"/>
                    <a:pt x="2381" y="939"/>
                  </a:cubicBezTo>
                  <a:cubicBezTo>
                    <a:pt x="2548" y="1206"/>
                    <a:pt x="2680" y="1496"/>
                    <a:pt x="2777" y="1798"/>
                  </a:cubicBezTo>
                  <a:cubicBezTo>
                    <a:pt x="2824" y="1942"/>
                    <a:pt x="2868" y="2083"/>
                    <a:pt x="2909" y="2226"/>
                  </a:cubicBezTo>
                  <a:cubicBezTo>
                    <a:pt x="2915" y="2253"/>
                    <a:pt x="2929" y="2282"/>
                    <a:pt x="2929" y="2311"/>
                  </a:cubicBezTo>
                  <a:cubicBezTo>
                    <a:pt x="2616" y="1936"/>
                    <a:pt x="2264" y="1593"/>
                    <a:pt x="1882" y="1288"/>
                  </a:cubicBezTo>
                  <a:lnTo>
                    <a:pt x="1856" y="1267"/>
                  </a:lnTo>
                  <a:cubicBezTo>
                    <a:pt x="1824" y="1150"/>
                    <a:pt x="1774" y="1035"/>
                    <a:pt x="1709" y="930"/>
                  </a:cubicBezTo>
                  <a:cubicBezTo>
                    <a:pt x="1648" y="815"/>
                    <a:pt x="1577" y="701"/>
                    <a:pt x="1501" y="595"/>
                  </a:cubicBezTo>
                  <a:cubicBezTo>
                    <a:pt x="1348" y="384"/>
                    <a:pt x="1178" y="188"/>
                    <a:pt x="993" y="3"/>
                  </a:cubicBezTo>
                  <a:cubicBezTo>
                    <a:pt x="990" y="1"/>
                    <a:pt x="986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35"/>
            <p:cNvSpPr/>
            <p:nvPr/>
          </p:nvSpPr>
          <p:spPr>
            <a:xfrm>
              <a:off x="6261448" y="2340115"/>
              <a:ext cx="22855" cy="40313"/>
            </a:xfrm>
            <a:custGeom>
              <a:rect b="b" l="l" r="r" t="t"/>
              <a:pathLst>
                <a:path extrusionOk="0" h="859" w="487">
                  <a:moveTo>
                    <a:pt x="16" y="1"/>
                  </a:moveTo>
                  <a:cubicBezTo>
                    <a:pt x="8" y="1"/>
                    <a:pt x="1" y="13"/>
                    <a:pt x="14" y="19"/>
                  </a:cubicBezTo>
                  <a:cubicBezTo>
                    <a:pt x="117" y="143"/>
                    <a:pt x="202" y="277"/>
                    <a:pt x="278" y="418"/>
                  </a:cubicBezTo>
                  <a:cubicBezTo>
                    <a:pt x="351" y="562"/>
                    <a:pt x="413" y="712"/>
                    <a:pt x="486" y="858"/>
                  </a:cubicBezTo>
                  <a:cubicBezTo>
                    <a:pt x="439" y="697"/>
                    <a:pt x="375" y="544"/>
                    <a:pt x="293" y="401"/>
                  </a:cubicBezTo>
                  <a:cubicBezTo>
                    <a:pt x="214" y="263"/>
                    <a:pt x="123" y="131"/>
                    <a:pt x="23" y="5"/>
                  </a:cubicBezTo>
                  <a:cubicBezTo>
                    <a:pt x="21" y="2"/>
                    <a:pt x="18" y="1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35"/>
            <p:cNvSpPr/>
            <p:nvPr/>
          </p:nvSpPr>
          <p:spPr>
            <a:xfrm>
              <a:off x="6404067" y="2119216"/>
              <a:ext cx="299930" cy="352773"/>
            </a:xfrm>
            <a:custGeom>
              <a:rect b="b" l="l" r="r" t="t"/>
              <a:pathLst>
                <a:path extrusionOk="0" h="7517" w="6391">
                  <a:moveTo>
                    <a:pt x="3953" y="0"/>
                  </a:moveTo>
                  <a:cubicBezTo>
                    <a:pt x="2387" y="0"/>
                    <a:pt x="1" y="2733"/>
                    <a:pt x="513" y="7507"/>
                  </a:cubicBezTo>
                  <a:cubicBezTo>
                    <a:pt x="513" y="7513"/>
                    <a:pt x="515" y="7517"/>
                    <a:pt x="517" y="7517"/>
                  </a:cubicBezTo>
                  <a:cubicBezTo>
                    <a:pt x="562" y="7517"/>
                    <a:pt x="931" y="6383"/>
                    <a:pt x="2698" y="5375"/>
                  </a:cubicBezTo>
                  <a:cubicBezTo>
                    <a:pt x="4381" y="4410"/>
                    <a:pt x="6391" y="1896"/>
                    <a:pt x="4739" y="309"/>
                  </a:cubicBezTo>
                  <a:cubicBezTo>
                    <a:pt x="4525" y="102"/>
                    <a:pt x="4254" y="0"/>
                    <a:pt x="39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35"/>
            <p:cNvSpPr/>
            <p:nvPr/>
          </p:nvSpPr>
          <p:spPr>
            <a:xfrm>
              <a:off x="6367791" y="2164738"/>
              <a:ext cx="221181" cy="805929"/>
            </a:xfrm>
            <a:custGeom>
              <a:rect b="b" l="l" r="r" t="t"/>
              <a:pathLst>
                <a:path extrusionOk="0" h="17173" w="4713">
                  <a:moveTo>
                    <a:pt x="3868" y="0"/>
                  </a:moveTo>
                  <a:cubicBezTo>
                    <a:pt x="3864" y="0"/>
                    <a:pt x="3861" y="2"/>
                    <a:pt x="3861" y="8"/>
                  </a:cubicBezTo>
                  <a:cubicBezTo>
                    <a:pt x="3782" y="201"/>
                    <a:pt x="3676" y="386"/>
                    <a:pt x="3597" y="583"/>
                  </a:cubicBezTo>
                  <a:cubicBezTo>
                    <a:pt x="3518" y="770"/>
                    <a:pt x="3450" y="964"/>
                    <a:pt x="3392" y="1160"/>
                  </a:cubicBezTo>
                  <a:cubicBezTo>
                    <a:pt x="3333" y="1357"/>
                    <a:pt x="3286" y="1556"/>
                    <a:pt x="3257" y="1759"/>
                  </a:cubicBezTo>
                  <a:cubicBezTo>
                    <a:pt x="3222" y="1941"/>
                    <a:pt x="3216" y="2125"/>
                    <a:pt x="3239" y="2307"/>
                  </a:cubicBezTo>
                  <a:cubicBezTo>
                    <a:pt x="2966" y="2680"/>
                    <a:pt x="2708" y="3064"/>
                    <a:pt x="2468" y="3457"/>
                  </a:cubicBezTo>
                  <a:lnTo>
                    <a:pt x="2333" y="3686"/>
                  </a:lnTo>
                  <a:cubicBezTo>
                    <a:pt x="2333" y="3369"/>
                    <a:pt x="2327" y="3052"/>
                    <a:pt x="2327" y="2739"/>
                  </a:cubicBezTo>
                  <a:cubicBezTo>
                    <a:pt x="2330" y="2337"/>
                    <a:pt x="2371" y="1938"/>
                    <a:pt x="2447" y="1548"/>
                  </a:cubicBezTo>
                  <a:cubicBezTo>
                    <a:pt x="2449" y="1543"/>
                    <a:pt x="2441" y="1539"/>
                    <a:pt x="2434" y="1539"/>
                  </a:cubicBezTo>
                  <a:cubicBezTo>
                    <a:pt x="2429" y="1539"/>
                    <a:pt x="2424" y="1541"/>
                    <a:pt x="2424" y="1548"/>
                  </a:cubicBezTo>
                  <a:cubicBezTo>
                    <a:pt x="2268" y="2299"/>
                    <a:pt x="2104" y="3102"/>
                    <a:pt x="2230" y="3871"/>
                  </a:cubicBezTo>
                  <a:cubicBezTo>
                    <a:pt x="2028" y="4223"/>
                    <a:pt x="1840" y="4586"/>
                    <a:pt x="1667" y="4956"/>
                  </a:cubicBezTo>
                  <a:lnTo>
                    <a:pt x="1667" y="4748"/>
                  </a:lnTo>
                  <a:cubicBezTo>
                    <a:pt x="1667" y="4566"/>
                    <a:pt x="1661" y="4384"/>
                    <a:pt x="1667" y="4202"/>
                  </a:cubicBezTo>
                  <a:cubicBezTo>
                    <a:pt x="1673" y="4020"/>
                    <a:pt x="1682" y="3838"/>
                    <a:pt x="1696" y="3654"/>
                  </a:cubicBezTo>
                  <a:cubicBezTo>
                    <a:pt x="1705" y="3454"/>
                    <a:pt x="1726" y="3255"/>
                    <a:pt x="1764" y="3058"/>
                  </a:cubicBezTo>
                  <a:cubicBezTo>
                    <a:pt x="1767" y="3055"/>
                    <a:pt x="1767" y="3052"/>
                    <a:pt x="1764" y="3049"/>
                  </a:cubicBezTo>
                  <a:cubicBezTo>
                    <a:pt x="1762" y="3043"/>
                    <a:pt x="1758" y="3040"/>
                    <a:pt x="1752" y="3040"/>
                  </a:cubicBezTo>
                  <a:cubicBezTo>
                    <a:pt x="1750" y="3040"/>
                    <a:pt x="1748" y="3040"/>
                    <a:pt x="1746" y="3041"/>
                  </a:cubicBezTo>
                  <a:cubicBezTo>
                    <a:pt x="1740" y="3044"/>
                    <a:pt x="1737" y="3052"/>
                    <a:pt x="1740" y="3058"/>
                  </a:cubicBezTo>
                  <a:cubicBezTo>
                    <a:pt x="1731" y="3246"/>
                    <a:pt x="1693" y="3434"/>
                    <a:pt x="1670" y="3621"/>
                  </a:cubicBezTo>
                  <a:cubicBezTo>
                    <a:pt x="1646" y="3806"/>
                    <a:pt x="1629" y="3994"/>
                    <a:pt x="1611" y="4185"/>
                  </a:cubicBezTo>
                  <a:cubicBezTo>
                    <a:pt x="1594" y="4372"/>
                    <a:pt x="1576" y="4560"/>
                    <a:pt x="1567" y="4751"/>
                  </a:cubicBezTo>
                  <a:cubicBezTo>
                    <a:pt x="1553" y="4897"/>
                    <a:pt x="1550" y="5044"/>
                    <a:pt x="1558" y="5191"/>
                  </a:cubicBezTo>
                  <a:cubicBezTo>
                    <a:pt x="1388" y="5569"/>
                    <a:pt x="1233" y="5953"/>
                    <a:pt x="1095" y="6343"/>
                  </a:cubicBezTo>
                  <a:cubicBezTo>
                    <a:pt x="719" y="7426"/>
                    <a:pt x="455" y="8543"/>
                    <a:pt x="309" y="9678"/>
                  </a:cubicBezTo>
                  <a:cubicBezTo>
                    <a:pt x="139" y="10913"/>
                    <a:pt x="42" y="12160"/>
                    <a:pt x="16" y="13407"/>
                  </a:cubicBezTo>
                  <a:cubicBezTo>
                    <a:pt x="1" y="14037"/>
                    <a:pt x="7" y="14671"/>
                    <a:pt x="30" y="15293"/>
                  </a:cubicBezTo>
                  <a:cubicBezTo>
                    <a:pt x="57" y="15912"/>
                    <a:pt x="71" y="16539"/>
                    <a:pt x="156" y="17155"/>
                  </a:cubicBezTo>
                  <a:cubicBezTo>
                    <a:pt x="158" y="17168"/>
                    <a:pt x="166" y="17173"/>
                    <a:pt x="173" y="17173"/>
                  </a:cubicBezTo>
                  <a:cubicBezTo>
                    <a:pt x="182" y="17173"/>
                    <a:pt x="192" y="17166"/>
                    <a:pt x="192" y="17155"/>
                  </a:cubicBezTo>
                  <a:cubicBezTo>
                    <a:pt x="194" y="16460"/>
                    <a:pt x="159" y="15768"/>
                    <a:pt x="165" y="15073"/>
                  </a:cubicBezTo>
                  <a:cubicBezTo>
                    <a:pt x="174" y="14377"/>
                    <a:pt x="194" y="13682"/>
                    <a:pt x="236" y="12987"/>
                  </a:cubicBezTo>
                  <a:cubicBezTo>
                    <a:pt x="373" y="10658"/>
                    <a:pt x="661" y="8312"/>
                    <a:pt x="1441" y="6103"/>
                  </a:cubicBezTo>
                  <a:cubicBezTo>
                    <a:pt x="1599" y="5651"/>
                    <a:pt x="1778" y="5208"/>
                    <a:pt x="1978" y="4777"/>
                  </a:cubicBezTo>
                  <a:cubicBezTo>
                    <a:pt x="2215" y="4657"/>
                    <a:pt x="2465" y="4519"/>
                    <a:pt x="2705" y="4381"/>
                  </a:cubicBezTo>
                  <a:cubicBezTo>
                    <a:pt x="2960" y="4246"/>
                    <a:pt x="3201" y="4079"/>
                    <a:pt x="3415" y="3885"/>
                  </a:cubicBezTo>
                  <a:cubicBezTo>
                    <a:pt x="3421" y="3882"/>
                    <a:pt x="3421" y="3874"/>
                    <a:pt x="3415" y="3868"/>
                  </a:cubicBezTo>
                  <a:cubicBezTo>
                    <a:pt x="3414" y="3866"/>
                    <a:pt x="3411" y="3866"/>
                    <a:pt x="3408" y="3866"/>
                  </a:cubicBezTo>
                  <a:cubicBezTo>
                    <a:pt x="3405" y="3866"/>
                    <a:pt x="3402" y="3866"/>
                    <a:pt x="3400" y="3868"/>
                  </a:cubicBezTo>
                  <a:cubicBezTo>
                    <a:pt x="3283" y="3956"/>
                    <a:pt x="3160" y="4032"/>
                    <a:pt x="3028" y="4094"/>
                  </a:cubicBezTo>
                  <a:cubicBezTo>
                    <a:pt x="2893" y="4164"/>
                    <a:pt x="2761" y="4237"/>
                    <a:pt x="2629" y="4311"/>
                  </a:cubicBezTo>
                  <a:cubicBezTo>
                    <a:pt x="2424" y="4425"/>
                    <a:pt x="2224" y="4545"/>
                    <a:pt x="2028" y="4672"/>
                  </a:cubicBezTo>
                  <a:cubicBezTo>
                    <a:pt x="2218" y="4258"/>
                    <a:pt x="2427" y="3856"/>
                    <a:pt x="2650" y="3460"/>
                  </a:cubicBezTo>
                  <a:cubicBezTo>
                    <a:pt x="2975" y="3272"/>
                    <a:pt x="3336" y="3140"/>
                    <a:pt x="3661" y="2956"/>
                  </a:cubicBezTo>
                  <a:cubicBezTo>
                    <a:pt x="3843" y="2856"/>
                    <a:pt x="4019" y="2747"/>
                    <a:pt x="4192" y="2639"/>
                  </a:cubicBezTo>
                  <a:cubicBezTo>
                    <a:pt x="4365" y="2527"/>
                    <a:pt x="4524" y="2381"/>
                    <a:pt x="4700" y="2284"/>
                  </a:cubicBezTo>
                  <a:cubicBezTo>
                    <a:pt x="4712" y="2277"/>
                    <a:pt x="4704" y="2261"/>
                    <a:pt x="4693" y="2261"/>
                  </a:cubicBezTo>
                  <a:cubicBezTo>
                    <a:pt x="4690" y="2261"/>
                    <a:pt x="4688" y="2262"/>
                    <a:pt x="4685" y="2263"/>
                  </a:cubicBezTo>
                  <a:cubicBezTo>
                    <a:pt x="4588" y="2331"/>
                    <a:pt x="4483" y="2389"/>
                    <a:pt x="4371" y="2439"/>
                  </a:cubicBezTo>
                  <a:cubicBezTo>
                    <a:pt x="4280" y="2486"/>
                    <a:pt x="4192" y="2536"/>
                    <a:pt x="4101" y="2589"/>
                  </a:cubicBezTo>
                  <a:cubicBezTo>
                    <a:pt x="3928" y="2683"/>
                    <a:pt x="3761" y="2777"/>
                    <a:pt x="3579" y="2873"/>
                  </a:cubicBezTo>
                  <a:cubicBezTo>
                    <a:pt x="3398" y="2970"/>
                    <a:pt x="3219" y="3070"/>
                    <a:pt x="3037" y="3173"/>
                  </a:cubicBezTo>
                  <a:cubicBezTo>
                    <a:pt x="2940" y="3220"/>
                    <a:pt x="2823" y="3272"/>
                    <a:pt x="2720" y="3334"/>
                  </a:cubicBezTo>
                  <a:cubicBezTo>
                    <a:pt x="2743" y="3299"/>
                    <a:pt x="2761" y="3267"/>
                    <a:pt x="2782" y="3231"/>
                  </a:cubicBezTo>
                  <a:cubicBezTo>
                    <a:pt x="3327" y="2319"/>
                    <a:pt x="3961" y="1463"/>
                    <a:pt x="4668" y="668"/>
                  </a:cubicBezTo>
                  <a:cubicBezTo>
                    <a:pt x="4674" y="655"/>
                    <a:pt x="4667" y="645"/>
                    <a:pt x="4659" y="645"/>
                  </a:cubicBezTo>
                  <a:cubicBezTo>
                    <a:pt x="4656" y="645"/>
                    <a:pt x="4652" y="647"/>
                    <a:pt x="4650" y="650"/>
                  </a:cubicBezTo>
                  <a:cubicBezTo>
                    <a:pt x="4181" y="1122"/>
                    <a:pt x="3747" y="1627"/>
                    <a:pt x="3348" y="2161"/>
                  </a:cubicBezTo>
                  <a:cubicBezTo>
                    <a:pt x="3371" y="2029"/>
                    <a:pt x="3380" y="1894"/>
                    <a:pt x="3400" y="1762"/>
                  </a:cubicBezTo>
                  <a:cubicBezTo>
                    <a:pt x="3427" y="1565"/>
                    <a:pt x="3459" y="1372"/>
                    <a:pt x="3497" y="1175"/>
                  </a:cubicBezTo>
                  <a:cubicBezTo>
                    <a:pt x="3538" y="982"/>
                    <a:pt x="3588" y="788"/>
                    <a:pt x="3650" y="597"/>
                  </a:cubicBezTo>
                  <a:cubicBezTo>
                    <a:pt x="3705" y="398"/>
                    <a:pt x="3785" y="201"/>
                    <a:pt x="3881" y="17"/>
                  </a:cubicBezTo>
                  <a:cubicBezTo>
                    <a:pt x="3890" y="10"/>
                    <a:pt x="3877" y="0"/>
                    <a:pt x="3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35"/>
            <p:cNvSpPr/>
            <p:nvPr/>
          </p:nvSpPr>
          <p:spPr>
            <a:xfrm>
              <a:off x="6525897" y="2272583"/>
              <a:ext cx="91373" cy="52937"/>
            </a:xfrm>
            <a:custGeom>
              <a:rect b="b" l="l" r="r" t="t"/>
              <a:pathLst>
                <a:path extrusionOk="0" h="1128" w="1947">
                  <a:moveTo>
                    <a:pt x="1935" y="1"/>
                  </a:moveTo>
                  <a:cubicBezTo>
                    <a:pt x="1633" y="218"/>
                    <a:pt x="1322" y="414"/>
                    <a:pt x="999" y="596"/>
                  </a:cubicBezTo>
                  <a:cubicBezTo>
                    <a:pt x="683" y="787"/>
                    <a:pt x="351" y="957"/>
                    <a:pt x="14" y="1106"/>
                  </a:cubicBezTo>
                  <a:cubicBezTo>
                    <a:pt x="1" y="1112"/>
                    <a:pt x="8" y="1128"/>
                    <a:pt x="16" y="1128"/>
                  </a:cubicBezTo>
                  <a:cubicBezTo>
                    <a:pt x="17" y="1128"/>
                    <a:pt x="19" y="1128"/>
                    <a:pt x="20" y="1127"/>
                  </a:cubicBezTo>
                  <a:cubicBezTo>
                    <a:pt x="369" y="986"/>
                    <a:pt x="709" y="825"/>
                    <a:pt x="1038" y="640"/>
                  </a:cubicBezTo>
                  <a:cubicBezTo>
                    <a:pt x="1348" y="452"/>
                    <a:pt x="1651" y="241"/>
                    <a:pt x="1935" y="12"/>
                  </a:cubicBezTo>
                  <a:cubicBezTo>
                    <a:pt x="1947" y="1"/>
                    <a:pt x="1935" y="1"/>
                    <a:pt x="19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35"/>
            <p:cNvSpPr/>
            <p:nvPr/>
          </p:nvSpPr>
          <p:spPr>
            <a:xfrm>
              <a:off x="6495158" y="2180366"/>
              <a:ext cx="15158" cy="64200"/>
            </a:xfrm>
            <a:custGeom>
              <a:rect b="b" l="l" r="r" t="t"/>
              <a:pathLst>
                <a:path extrusionOk="0" h="1368" w="323">
                  <a:moveTo>
                    <a:pt x="323" y="0"/>
                  </a:moveTo>
                  <a:lnTo>
                    <a:pt x="321" y="6"/>
                  </a:lnTo>
                  <a:lnTo>
                    <a:pt x="321" y="6"/>
                  </a:lnTo>
                  <a:cubicBezTo>
                    <a:pt x="322" y="4"/>
                    <a:pt x="322" y="2"/>
                    <a:pt x="323" y="0"/>
                  </a:cubicBezTo>
                  <a:close/>
                  <a:moveTo>
                    <a:pt x="321" y="6"/>
                  </a:moveTo>
                  <a:lnTo>
                    <a:pt x="321" y="6"/>
                  </a:lnTo>
                  <a:cubicBezTo>
                    <a:pt x="318" y="16"/>
                    <a:pt x="313" y="26"/>
                    <a:pt x="311" y="35"/>
                  </a:cubicBezTo>
                  <a:cubicBezTo>
                    <a:pt x="308" y="41"/>
                    <a:pt x="305" y="50"/>
                    <a:pt x="302" y="56"/>
                  </a:cubicBezTo>
                  <a:cubicBezTo>
                    <a:pt x="279" y="118"/>
                    <a:pt x="252" y="176"/>
                    <a:pt x="229" y="235"/>
                  </a:cubicBezTo>
                  <a:lnTo>
                    <a:pt x="210" y="300"/>
                  </a:lnTo>
                  <a:lnTo>
                    <a:pt x="210" y="300"/>
                  </a:lnTo>
                  <a:cubicBezTo>
                    <a:pt x="180" y="389"/>
                    <a:pt x="154" y="479"/>
                    <a:pt x="132" y="572"/>
                  </a:cubicBezTo>
                  <a:cubicBezTo>
                    <a:pt x="65" y="827"/>
                    <a:pt x="18" y="1091"/>
                    <a:pt x="0" y="1355"/>
                  </a:cubicBezTo>
                  <a:cubicBezTo>
                    <a:pt x="0" y="1361"/>
                    <a:pt x="3" y="1367"/>
                    <a:pt x="9" y="1367"/>
                  </a:cubicBezTo>
                  <a:cubicBezTo>
                    <a:pt x="18" y="1367"/>
                    <a:pt x="21" y="1364"/>
                    <a:pt x="21" y="1355"/>
                  </a:cubicBezTo>
                  <a:cubicBezTo>
                    <a:pt x="82" y="930"/>
                    <a:pt x="173" y="511"/>
                    <a:pt x="296" y="97"/>
                  </a:cubicBezTo>
                  <a:cubicBezTo>
                    <a:pt x="299" y="85"/>
                    <a:pt x="305" y="74"/>
                    <a:pt x="305" y="62"/>
                  </a:cubicBezTo>
                  <a:lnTo>
                    <a:pt x="321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35"/>
            <p:cNvSpPr/>
            <p:nvPr/>
          </p:nvSpPr>
          <p:spPr>
            <a:xfrm>
              <a:off x="6276559" y="2814950"/>
              <a:ext cx="253985" cy="298052"/>
            </a:xfrm>
            <a:custGeom>
              <a:rect b="b" l="l" r="r" t="t"/>
              <a:pathLst>
                <a:path extrusionOk="0" h="6351" w="5412">
                  <a:moveTo>
                    <a:pt x="0" y="0"/>
                  </a:moveTo>
                  <a:lnTo>
                    <a:pt x="132" y="1567"/>
                  </a:lnTo>
                  <a:lnTo>
                    <a:pt x="537" y="6351"/>
                  </a:lnTo>
                  <a:lnTo>
                    <a:pt x="4875" y="6351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35"/>
            <p:cNvSpPr/>
            <p:nvPr/>
          </p:nvSpPr>
          <p:spPr>
            <a:xfrm>
              <a:off x="6276559" y="2814950"/>
              <a:ext cx="253985" cy="73539"/>
            </a:xfrm>
            <a:custGeom>
              <a:rect b="b" l="l" r="r" t="t"/>
              <a:pathLst>
                <a:path extrusionOk="0" h="1567" w="5412">
                  <a:moveTo>
                    <a:pt x="0" y="0"/>
                  </a:moveTo>
                  <a:lnTo>
                    <a:pt x="132" y="1567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35"/>
            <p:cNvSpPr/>
            <p:nvPr/>
          </p:nvSpPr>
          <p:spPr>
            <a:xfrm>
              <a:off x="6256567" y="2785338"/>
              <a:ext cx="293970" cy="70677"/>
            </a:xfrm>
            <a:custGeom>
              <a:rect b="b" l="l" r="r" t="t"/>
              <a:pathLst>
                <a:path extrusionOk="0" h="1506" w="6264">
                  <a:moveTo>
                    <a:pt x="1" y="1"/>
                  </a:moveTo>
                  <a:lnTo>
                    <a:pt x="1" y="1505"/>
                  </a:lnTo>
                  <a:lnTo>
                    <a:pt x="6263" y="1505"/>
                  </a:lnTo>
                  <a:lnTo>
                    <a:pt x="62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4" name="Google Shape;1784;p35"/>
          <p:cNvSpPr/>
          <p:nvPr/>
        </p:nvSpPr>
        <p:spPr>
          <a:xfrm>
            <a:off x="620100" y="923700"/>
            <a:ext cx="7903800" cy="2354100"/>
          </a:xfrm>
          <a:prstGeom prst="roundRect">
            <a:avLst>
              <a:gd fmla="val 335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785" name="Google Shape;178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325" y="923688"/>
            <a:ext cx="4982552" cy="2354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3873" y="923700"/>
            <a:ext cx="2378800" cy="77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35"/>
          <p:cNvSpPr/>
          <p:nvPr/>
        </p:nvSpPr>
        <p:spPr>
          <a:xfrm flipH="1">
            <a:off x="6758103" y="4688525"/>
            <a:ext cx="338345" cy="143584"/>
          </a:xfrm>
          <a:custGeom>
            <a:rect b="b" l="l" r="r" t="t"/>
            <a:pathLst>
              <a:path extrusionOk="0" h="1940" w="4571">
                <a:moveTo>
                  <a:pt x="2374" y="1"/>
                </a:moveTo>
                <a:cubicBezTo>
                  <a:pt x="1535" y="1"/>
                  <a:pt x="1136" y="1080"/>
                  <a:pt x="1136" y="1080"/>
                </a:cubicBezTo>
                <a:cubicBezTo>
                  <a:pt x="1012" y="904"/>
                  <a:pt x="810" y="803"/>
                  <a:pt x="599" y="803"/>
                </a:cubicBezTo>
                <a:cubicBezTo>
                  <a:pt x="561" y="803"/>
                  <a:pt x="523" y="807"/>
                  <a:pt x="485" y="813"/>
                </a:cubicBezTo>
                <a:cubicBezTo>
                  <a:pt x="18" y="875"/>
                  <a:pt x="1" y="1940"/>
                  <a:pt x="1" y="1940"/>
                </a:cubicBezTo>
                <a:lnTo>
                  <a:pt x="4571" y="1940"/>
                </a:lnTo>
                <a:cubicBezTo>
                  <a:pt x="4571" y="1940"/>
                  <a:pt x="4559" y="1262"/>
                  <a:pt x="4110" y="1080"/>
                </a:cubicBezTo>
                <a:cubicBezTo>
                  <a:pt x="4032" y="1046"/>
                  <a:pt x="3949" y="1030"/>
                  <a:pt x="3867" y="1030"/>
                </a:cubicBezTo>
                <a:cubicBezTo>
                  <a:pt x="3689" y="1030"/>
                  <a:pt x="3513" y="1108"/>
                  <a:pt x="3394" y="1253"/>
                </a:cubicBezTo>
                <a:cubicBezTo>
                  <a:pt x="3394" y="1253"/>
                  <a:pt x="3210" y="1"/>
                  <a:pt x="23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88" name="Google Shape;1788;p35"/>
          <p:cNvGrpSpPr/>
          <p:nvPr/>
        </p:nvGrpSpPr>
        <p:grpSpPr>
          <a:xfrm>
            <a:off x="7035969" y="4570935"/>
            <a:ext cx="1027109" cy="257673"/>
            <a:chOff x="7465394" y="4574435"/>
            <a:chExt cx="1027109" cy="257673"/>
          </a:xfrm>
        </p:grpSpPr>
        <p:sp>
          <p:nvSpPr>
            <p:cNvPr id="1789" name="Google Shape;1789;p35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90" name="Google Shape;1790;p35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1791" name="Google Shape;1791;p35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2" name="Google Shape;1792;p35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93" name="Google Shape;1793;p35"/>
          <p:cNvGrpSpPr/>
          <p:nvPr/>
        </p:nvGrpSpPr>
        <p:grpSpPr>
          <a:xfrm>
            <a:off x="7757901" y="2255194"/>
            <a:ext cx="1179325" cy="2650065"/>
            <a:chOff x="2253262" y="2278136"/>
            <a:chExt cx="961694" cy="2161025"/>
          </a:xfrm>
        </p:grpSpPr>
        <p:sp>
          <p:nvSpPr>
            <p:cNvPr id="1794" name="Google Shape;1794;p35"/>
            <p:cNvSpPr/>
            <p:nvPr/>
          </p:nvSpPr>
          <p:spPr>
            <a:xfrm flipH="1">
              <a:off x="2710822" y="4121902"/>
              <a:ext cx="20979" cy="34010"/>
            </a:xfrm>
            <a:custGeom>
              <a:rect b="b" l="l" r="r" t="t"/>
              <a:pathLst>
                <a:path extrusionOk="0" h="950" w="586">
                  <a:moveTo>
                    <a:pt x="445" y="1"/>
                  </a:moveTo>
                  <a:cubicBezTo>
                    <a:pt x="425" y="1"/>
                    <a:pt x="404" y="8"/>
                    <a:pt x="385" y="23"/>
                  </a:cubicBezTo>
                  <a:cubicBezTo>
                    <a:pt x="138" y="228"/>
                    <a:pt x="0" y="539"/>
                    <a:pt x="18" y="862"/>
                  </a:cubicBezTo>
                  <a:cubicBezTo>
                    <a:pt x="21" y="921"/>
                    <a:pt x="66" y="950"/>
                    <a:pt x="111" y="950"/>
                  </a:cubicBezTo>
                  <a:cubicBezTo>
                    <a:pt x="156" y="950"/>
                    <a:pt x="200" y="921"/>
                    <a:pt x="200" y="862"/>
                  </a:cubicBezTo>
                  <a:cubicBezTo>
                    <a:pt x="182" y="589"/>
                    <a:pt x="300" y="322"/>
                    <a:pt x="514" y="152"/>
                  </a:cubicBezTo>
                  <a:cubicBezTo>
                    <a:pt x="585" y="92"/>
                    <a:pt x="520" y="1"/>
                    <a:pt x="4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35"/>
            <p:cNvSpPr/>
            <p:nvPr/>
          </p:nvSpPr>
          <p:spPr>
            <a:xfrm flipH="1">
              <a:off x="2895693" y="3320127"/>
              <a:ext cx="38664" cy="51480"/>
            </a:xfrm>
            <a:custGeom>
              <a:rect b="b" l="l" r="r" t="t"/>
              <a:pathLst>
                <a:path extrusionOk="0" h="1438" w="1080">
                  <a:moveTo>
                    <a:pt x="1080" y="1"/>
                  </a:moveTo>
                  <a:lnTo>
                    <a:pt x="0" y="1271"/>
                  </a:lnTo>
                  <a:lnTo>
                    <a:pt x="232" y="1438"/>
                  </a:lnTo>
                  <a:lnTo>
                    <a:pt x="10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35"/>
            <p:cNvSpPr/>
            <p:nvPr/>
          </p:nvSpPr>
          <p:spPr>
            <a:xfrm flipH="1">
              <a:off x="2350066" y="2658617"/>
              <a:ext cx="349659" cy="488384"/>
            </a:xfrm>
            <a:custGeom>
              <a:rect b="b" l="l" r="r" t="t"/>
              <a:pathLst>
                <a:path extrusionOk="0" h="13642" w="9767">
                  <a:moveTo>
                    <a:pt x="616" y="1"/>
                  </a:moveTo>
                  <a:cubicBezTo>
                    <a:pt x="229" y="1"/>
                    <a:pt x="0" y="520"/>
                    <a:pt x="55" y="1302"/>
                  </a:cubicBezTo>
                  <a:cubicBezTo>
                    <a:pt x="157" y="2736"/>
                    <a:pt x="1571" y="8336"/>
                    <a:pt x="2228" y="9312"/>
                  </a:cubicBezTo>
                  <a:cubicBezTo>
                    <a:pt x="3035" y="10512"/>
                    <a:pt x="5288" y="12841"/>
                    <a:pt x="6126" y="13612"/>
                  </a:cubicBezTo>
                  <a:cubicBezTo>
                    <a:pt x="6148" y="13632"/>
                    <a:pt x="6181" y="13642"/>
                    <a:pt x="6223" y="13642"/>
                  </a:cubicBezTo>
                  <a:cubicBezTo>
                    <a:pt x="6873" y="13642"/>
                    <a:pt x="9767" y="11397"/>
                    <a:pt x="9362" y="11066"/>
                  </a:cubicBezTo>
                  <a:cubicBezTo>
                    <a:pt x="8752" y="10565"/>
                    <a:pt x="5235" y="6957"/>
                    <a:pt x="5065" y="6763"/>
                  </a:cubicBezTo>
                  <a:cubicBezTo>
                    <a:pt x="4897" y="6570"/>
                    <a:pt x="2469" y="2396"/>
                    <a:pt x="1841" y="1231"/>
                  </a:cubicBezTo>
                  <a:cubicBezTo>
                    <a:pt x="1372" y="362"/>
                    <a:pt x="939" y="1"/>
                    <a:pt x="61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35"/>
            <p:cNvSpPr/>
            <p:nvPr/>
          </p:nvSpPr>
          <p:spPr>
            <a:xfrm flipH="1">
              <a:off x="2271736" y="3052273"/>
              <a:ext cx="216984" cy="224645"/>
            </a:xfrm>
            <a:custGeom>
              <a:rect b="b" l="l" r="r" t="t"/>
              <a:pathLst>
                <a:path extrusionOk="0" h="6275" w="6061">
                  <a:moveTo>
                    <a:pt x="2635" y="0"/>
                  </a:moveTo>
                  <a:lnTo>
                    <a:pt x="1" y="2373"/>
                  </a:lnTo>
                  <a:cubicBezTo>
                    <a:pt x="209" y="2778"/>
                    <a:pt x="1327" y="4544"/>
                    <a:pt x="1749" y="4966"/>
                  </a:cubicBezTo>
                  <a:cubicBezTo>
                    <a:pt x="2121" y="5344"/>
                    <a:pt x="3191" y="6274"/>
                    <a:pt x="3674" y="6274"/>
                  </a:cubicBezTo>
                  <a:cubicBezTo>
                    <a:pt x="3734" y="6274"/>
                    <a:pt x="3786" y="6260"/>
                    <a:pt x="3826" y="6227"/>
                  </a:cubicBezTo>
                  <a:cubicBezTo>
                    <a:pt x="4183" y="5937"/>
                    <a:pt x="3826" y="5576"/>
                    <a:pt x="3826" y="5576"/>
                  </a:cubicBezTo>
                  <a:lnTo>
                    <a:pt x="3826" y="5576"/>
                  </a:lnTo>
                  <a:cubicBezTo>
                    <a:pt x="3826" y="5576"/>
                    <a:pt x="4137" y="5769"/>
                    <a:pt x="4437" y="5769"/>
                  </a:cubicBezTo>
                  <a:cubicBezTo>
                    <a:pt x="4562" y="5769"/>
                    <a:pt x="4684" y="5735"/>
                    <a:pt x="4782" y="5641"/>
                  </a:cubicBezTo>
                  <a:cubicBezTo>
                    <a:pt x="5116" y="5318"/>
                    <a:pt x="4544" y="4772"/>
                    <a:pt x="4544" y="4772"/>
                  </a:cubicBezTo>
                  <a:lnTo>
                    <a:pt x="4544" y="4772"/>
                  </a:lnTo>
                  <a:cubicBezTo>
                    <a:pt x="4544" y="4772"/>
                    <a:pt x="4843" y="4929"/>
                    <a:pt x="5132" y="4929"/>
                  </a:cubicBezTo>
                  <a:cubicBezTo>
                    <a:pt x="5277" y="4929"/>
                    <a:pt x="5419" y="4890"/>
                    <a:pt x="5521" y="4772"/>
                  </a:cubicBezTo>
                  <a:cubicBezTo>
                    <a:pt x="5829" y="4423"/>
                    <a:pt x="5166" y="3978"/>
                    <a:pt x="5166" y="3977"/>
                  </a:cubicBezTo>
                  <a:lnTo>
                    <a:pt x="5166" y="3977"/>
                  </a:lnTo>
                  <a:cubicBezTo>
                    <a:pt x="5166" y="3978"/>
                    <a:pt x="5411" y="4122"/>
                    <a:pt x="5622" y="4122"/>
                  </a:cubicBezTo>
                  <a:cubicBezTo>
                    <a:pt x="5741" y="4122"/>
                    <a:pt x="5849" y="4076"/>
                    <a:pt x="5897" y="3933"/>
                  </a:cubicBezTo>
                  <a:cubicBezTo>
                    <a:pt x="6061" y="3461"/>
                    <a:pt x="4882" y="2939"/>
                    <a:pt x="4450" y="2440"/>
                  </a:cubicBezTo>
                  <a:cubicBezTo>
                    <a:pt x="4354" y="2326"/>
                    <a:pt x="2635" y="0"/>
                    <a:pt x="263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35"/>
            <p:cNvSpPr/>
            <p:nvPr/>
          </p:nvSpPr>
          <p:spPr>
            <a:xfrm flipH="1">
              <a:off x="2300341" y="3142990"/>
              <a:ext cx="63080" cy="54881"/>
            </a:xfrm>
            <a:custGeom>
              <a:rect b="b" l="l" r="r" t="t"/>
              <a:pathLst>
                <a:path extrusionOk="0" h="1533" w="1762">
                  <a:moveTo>
                    <a:pt x="21" y="0"/>
                  </a:moveTo>
                  <a:cubicBezTo>
                    <a:pt x="11" y="0"/>
                    <a:pt x="1" y="10"/>
                    <a:pt x="9" y="21"/>
                  </a:cubicBezTo>
                  <a:cubicBezTo>
                    <a:pt x="443" y="833"/>
                    <a:pt x="774" y="1282"/>
                    <a:pt x="1707" y="1531"/>
                  </a:cubicBezTo>
                  <a:cubicBezTo>
                    <a:pt x="1712" y="1532"/>
                    <a:pt x="1717" y="1533"/>
                    <a:pt x="1721" y="1533"/>
                  </a:cubicBezTo>
                  <a:cubicBezTo>
                    <a:pt x="1756" y="1533"/>
                    <a:pt x="1761" y="1503"/>
                    <a:pt x="1725" y="1487"/>
                  </a:cubicBezTo>
                  <a:cubicBezTo>
                    <a:pt x="860" y="1100"/>
                    <a:pt x="549" y="781"/>
                    <a:pt x="32" y="6"/>
                  </a:cubicBezTo>
                  <a:cubicBezTo>
                    <a:pt x="30" y="2"/>
                    <a:pt x="26" y="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35"/>
            <p:cNvSpPr/>
            <p:nvPr/>
          </p:nvSpPr>
          <p:spPr>
            <a:xfrm flipH="1">
              <a:off x="2322179" y="3166975"/>
              <a:ext cx="66803" cy="58963"/>
            </a:xfrm>
            <a:custGeom>
              <a:rect b="b" l="l" r="r" t="t"/>
              <a:pathLst>
                <a:path extrusionOk="0" h="1647" w="1866">
                  <a:moveTo>
                    <a:pt x="20" y="0"/>
                  </a:moveTo>
                  <a:cubicBezTo>
                    <a:pt x="12" y="0"/>
                    <a:pt x="1" y="8"/>
                    <a:pt x="7" y="17"/>
                  </a:cubicBezTo>
                  <a:cubicBezTo>
                    <a:pt x="532" y="829"/>
                    <a:pt x="872" y="1272"/>
                    <a:pt x="1796" y="1645"/>
                  </a:cubicBezTo>
                  <a:cubicBezTo>
                    <a:pt x="1802" y="1646"/>
                    <a:pt x="1806" y="1646"/>
                    <a:pt x="1811" y="1646"/>
                  </a:cubicBezTo>
                  <a:cubicBezTo>
                    <a:pt x="1846" y="1646"/>
                    <a:pt x="1865" y="1618"/>
                    <a:pt x="1829" y="1598"/>
                  </a:cubicBezTo>
                  <a:cubicBezTo>
                    <a:pt x="966" y="1111"/>
                    <a:pt x="626" y="776"/>
                    <a:pt x="25" y="5"/>
                  </a:cubicBezTo>
                  <a:cubicBezTo>
                    <a:pt x="25" y="2"/>
                    <a:pt x="23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35"/>
            <p:cNvSpPr/>
            <p:nvPr/>
          </p:nvSpPr>
          <p:spPr>
            <a:xfrm flipH="1">
              <a:off x="2351355" y="3188849"/>
              <a:ext cx="62793" cy="62901"/>
            </a:xfrm>
            <a:custGeom>
              <a:rect b="b" l="l" r="r" t="t"/>
              <a:pathLst>
                <a:path extrusionOk="0" h="1757" w="1754">
                  <a:moveTo>
                    <a:pt x="23" y="1"/>
                  </a:moveTo>
                  <a:cubicBezTo>
                    <a:pt x="20" y="1"/>
                    <a:pt x="16" y="2"/>
                    <a:pt x="12" y="4"/>
                  </a:cubicBezTo>
                  <a:cubicBezTo>
                    <a:pt x="3" y="7"/>
                    <a:pt x="0" y="19"/>
                    <a:pt x="6" y="28"/>
                  </a:cubicBezTo>
                  <a:cubicBezTo>
                    <a:pt x="420" y="916"/>
                    <a:pt x="904" y="1368"/>
                    <a:pt x="1696" y="1743"/>
                  </a:cubicBezTo>
                  <a:cubicBezTo>
                    <a:pt x="1715" y="1752"/>
                    <a:pt x="1729" y="1756"/>
                    <a:pt x="1737" y="1756"/>
                  </a:cubicBezTo>
                  <a:cubicBezTo>
                    <a:pt x="1754" y="1756"/>
                    <a:pt x="1748" y="1741"/>
                    <a:pt x="1713" y="1720"/>
                  </a:cubicBezTo>
                  <a:cubicBezTo>
                    <a:pt x="913" y="1195"/>
                    <a:pt x="525" y="837"/>
                    <a:pt x="38" y="10"/>
                  </a:cubicBezTo>
                  <a:cubicBezTo>
                    <a:pt x="35" y="4"/>
                    <a:pt x="30" y="1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35"/>
            <p:cNvSpPr/>
            <p:nvPr/>
          </p:nvSpPr>
          <p:spPr>
            <a:xfrm flipH="1">
              <a:off x="2280758" y="3032619"/>
              <a:ext cx="170372" cy="111087"/>
            </a:xfrm>
            <a:custGeom>
              <a:rect b="b" l="l" r="r" t="t"/>
              <a:pathLst>
                <a:path extrusionOk="0" h="3103" w="4759">
                  <a:moveTo>
                    <a:pt x="1503" y="1"/>
                  </a:moveTo>
                  <a:cubicBezTo>
                    <a:pt x="1503" y="1"/>
                    <a:pt x="1" y="2027"/>
                    <a:pt x="793" y="2488"/>
                  </a:cubicBezTo>
                  <a:cubicBezTo>
                    <a:pt x="957" y="2584"/>
                    <a:pt x="1133" y="2622"/>
                    <a:pt x="1309" y="2622"/>
                  </a:cubicBezTo>
                  <a:cubicBezTo>
                    <a:pt x="1975" y="2622"/>
                    <a:pt x="2635" y="2074"/>
                    <a:pt x="2635" y="2074"/>
                  </a:cubicBezTo>
                  <a:cubicBezTo>
                    <a:pt x="2961" y="2464"/>
                    <a:pt x="3645" y="3102"/>
                    <a:pt x="4130" y="3102"/>
                  </a:cubicBezTo>
                  <a:cubicBezTo>
                    <a:pt x="4233" y="3102"/>
                    <a:pt x="4327" y="3073"/>
                    <a:pt x="4407" y="3007"/>
                  </a:cubicBezTo>
                  <a:cubicBezTo>
                    <a:pt x="4759" y="2717"/>
                    <a:pt x="3503" y="1012"/>
                    <a:pt x="3057" y="716"/>
                  </a:cubicBezTo>
                  <a:cubicBezTo>
                    <a:pt x="2611" y="423"/>
                    <a:pt x="1503" y="1"/>
                    <a:pt x="1503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35"/>
            <p:cNvSpPr/>
            <p:nvPr/>
          </p:nvSpPr>
          <p:spPr>
            <a:xfrm flipH="1">
              <a:off x="2298908" y="3104863"/>
              <a:ext cx="124083" cy="38986"/>
            </a:xfrm>
            <a:custGeom>
              <a:rect b="b" l="l" r="r" t="t"/>
              <a:pathLst>
                <a:path extrusionOk="0" h="1089" w="3466">
                  <a:moveTo>
                    <a:pt x="1859" y="0"/>
                  </a:moveTo>
                  <a:cubicBezTo>
                    <a:pt x="1845" y="0"/>
                    <a:pt x="1831" y="5"/>
                    <a:pt x="1820" y="15"/>
                  </a:cubicBezTo>
                  <a:cubicBezTo>
                    <a:pt x="1817" y="18"/>
                    <a:pt x="1811" y="24"/>
                    <a:pt x="1808" y="30"/>
                  </a:cubicBezTo>
                  <a:cubicBezTo>
                    <a:pt x="1441" y="297"/>
                    <a:pt x="890" y="566"/>
                    <a:pt x="394" y="566"/>
                  </a:cubicBezTo>
                  <a:cubicBezTo>
                    <a:pt x="264" y="566"/>
                    <a:pt x="137" y="547"/>
                    <a:pt x="19" y="505"/>
                  </a:cubicBezTo>
                  <a:cubicBezTo>
                    <a:pt x="10" y="505"/>
                    <a:pt x="4" y="511"/>
                    <a:pt x="1" y="517"/>
                  </a:cubicBezTo>
                  <a:cubicBezTo>
                    <a:pt x="1" y="523"/>
                    <a:pt x="4" y="529"/>
                    <a:pt x="7" y="531"/>
                  </a:cubicBezTo>
                  <a:cubicBezTo>
                    <a:pt x="179" y="620"/>
                    <a:pt x="368" y="658"/>
                    <a:pt x="560" y="658"/>
                  </a:cubicBezTo>
                  <a:cubicBezTo>
                    <a:pt x="1021" y="658"/>
                    <a:pt x="1505" y="438"/>
                    <a:pt x="1846" y="153"/>
                  </a:cubicBezTo>
                  <a:cubicBezTo>
                    <a:pt x="2222" y="547"/>
                    <a:pt x="2665" y="1089"/>
                    <a:pt x="3235" y="1089"/>
                  </a:cubicBezTo>
                  <a:cubicBezTo>
                    <a:pt x="3310" y="1089"/>
                    <a:pt x="3386" y="1079"/>
                    <a:pt x="3465" y="1059"/>
                  </a:cubicBezTo>
                  <a:cubicBezTo>
                    <a:pt x="3465" y="1057"/>
                    <a:pt x="3465" y="1054"/>
                    <a:pt x="3462" y="1054"/>
                  </a:cubicBezTo>
                  <a:cubicBezTo>
                    <a:pt x="3441" y="1055"/>
                    <a:pt x="3419" y="1056"/>
                    <a:pt x="3398" y="1056"/>
                  </a:cubicBezTo>
                  <a:cubicBezTo>
                    <a:pt x="2766" y="1056"/>
                    <a:pt x="2307" y="433"/>
                    <a:pt x="1899" y="18"/>
                  </a:cubicBezTo>
                  <a:cubicBezTo>
                    <a:pt x="1888" y="6"/>
                    <a:pt x="1874" y="0"/>
                    <a:pt x="18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35"/>
            <p:cNvSpPr/>
            <p:nvPr/>
          </p:nvSpPr>
          <p:spPr>
            <a:xfrm flipH="1">
              <a:off x="2370866" y="2651887"/>
              <a:ext cx="332224" cy="481367"/>
            </a:xfrm>
            <a:custGeom>
              <a:rect b="b" l="l" r="r" t="t"/>
              <a:pathLst>
                <a:path extrusionOk="0" h="13446" w="9280">
                  <a:moveTo>
                    <a:pt x="765" y="1"/>
                  </a:moveTo>
                  <a:cubicBezTo>
                    <a:pt x="338" y="1"/>
                    <a:pt x="1" y="549"/>
                    <a:pt x="134" y="2000"/>
                  </a:cubicBezTo>
                  <a:cubicBezTo>
                    <a:pt x="360" y="4426"/>
                    <a:pt x="1653" y="8128"/>
                    <a:pt x="1976" y="9134"/>
                  </a:cubicBezTo>
                  <a:cubicBezTo>
                    <a:pt x="2237" y="9943"/>
                    <a:pt x="5467" y="13446"/>
                    <a:pt x="5467" y="13446"/>
                  </a:cubicBezTo>
                  <a:lnTo>
                    <a:pt x="9280" y="10803"/>
                  </a:lnTo>
                  <a:cubicBezTo>
                    <a:pt x="9280" y="10803"/>
                    <a:pt x="5264" y="7031"/>
                    <a:pt x="5132" y="6734"/>
                  </a:cubicBezTo>
                  <a:cubicBezTo>
                    <a:pt x="5000" y="6438"/>
                    <a:pt x="2258" y="1604"/>
                    <a:pt x="1633" y="639"/>
                  </a:cubicBezTo>
                  <a:cubicBezTo>
                    <a:pt x="1380" y="250"/>
                    <a:pt x="1052" y="1"/>
                    <a:pt x="7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35"/>
            <p:cNvSpPr/>
            <p:nvPr/>
          </p:nvSpPr>
          <p:spPr>
            <a:xfrm flipH="1">
              <a:off x="2403516" y="3019516"/>
              <a:ext cx="116135" cy="81338"/>
            </a:xfrm>
            <a:custGeom>
              <a:rect b="b" l="l" r="r" t="t"/>
              <a:pathLst>
                <a:path extrusionOk="0" h="2272" w="3244">
                  <a:moveTo>
                    <a:pt x="3230" y="1"/>
                  </a:moveTo>
                  <a:cubicBezTo>
                    <a:pt x="3228" y="1"/>
                    <a:pt x="3225" y="2"/>
                    <a:pt x="3223" y="3"/>
                  </a:cubicBezTo>
                  <a:cubicBezTo>
                    <a:pt x="2939" y="167"/>
                    <a:pt x="1862" y="924"/>
                    <a:pt x="1595" y="1100"/>
                  </a:cubicBezTo>
                  <a:cubicBezTo>
                    <a:pt x="1331" y="1273"/>
                    <a:pt x="129" y="2135"/>
                    <a:pt x="8" y="2250"/>
                  </a:cubicBezTo>
                  <a:cubicBezTo>
                    <a:pt x="1" y="2257"/>
                    <a:pt x="4" y="2271"/>
                    <a:pt x="11" y="2271"/>
                  </a:cubicBezTo>
                  <a:cubicBezTo>
                    <a:pt x="12" y="2271"/>
                    <a:pt x="13" y="2271"/>
                    <a:pt x="14" y="2270"/>
                  </a:cubicBezTo>
                  <a:cubicBezTo>
                    <a:pt x="158" y="2197"/>
                    <a:pt x="1366" y="1373"/>
                    <a:pt x="1633" y="1185"/>
                  </a:cubicBezTo>
                  <a:cubicBezTo>
                    <a:pt x="1900" y="1000"/>
                    <a:pt x="2983" y="237"/>
                    <a:pt x="3235" y="23"/>
                  </a:cubicBezTo>
                  <a:cubicBezTo>
                    <a:pt x="3241" y="20"/>
                    <a:pt x="3244" y="12"/>
                    <a:pt x="3241" y="6"/>
                  </a:cubicBezTo>
                  <a:cubicBezTo>
                    <a:pt x="3237" y="2"/>
                    <a:pt x="3234" y="1"/>
                    <a:pt x="3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35"/>
            <p:cNvSpPr/>
            <p:nvPr/>
          </p:nvSpPr>
          <p:spPr>
            <a:xfrm flipH="1">
              <a:off x="2427573" y="2651887"/>
              <a:ext cx="275517" cy="481367"/>
            </a:xfrm>
            <a:custGeom>
              <a:rect b="b" l="l" r="r" t="t"/>
              <a:pathLst>
                <a:path extrusionOk="0" h="13446" w="7696">
                  <a:moveTo>
                    <a:pt x="761" y="1"/>
                  </a:moveTo>
                  <a:cubicBezTo>
                    <a:pt x="336" y="1"/>
                    <a:pt x="0" y="554"/>
                    <a:pt x="134" y="2000"/>
                  </a:cubicBezTo>
                  <a:cubicBezTo>
                    <a:pt x="348" y="4429"/>
                    <a:pt x="1651" y="8128"/>
                    <a:pt x="1976" y="9131"/>
                  </a:cubicBezTo>
                  <a:cubicBezTo>
                    <a:pt x="2234" y="9943"/>
                    <a:pt x="5467" y="13446"/>
                    <a:pt x="5467" y="13446"/>
                  </a:cubicBezTo>
                  <a:lnTo>
                    <a:pt x="7696" y="11900"/>
                  </a:lnTo>
                  <a:lnTo>
                    <a:pt x="914" y="23"/>
                  </a:lnTo>
                  <a:cubicBezTo>
                    <a:pt x="862" y="8"/>
                    <a:pt x="811" y="1"/>
                    <a:pt x="76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35"/>
            <p:cNvSpPr/>
            <p:nvPr/>
          </p:nvSpPr>
          <p:spPr>
            <a:xfrm flipH="1">
              <a:off x="2815786" y="3842770"/>
              <a:ext cx="399170" cy="537859"/>
            </a:xfrm>
            <a:custGeom>
              <a:rect b="b" l="l" r="r" t="t"/>
              <a:pathLst>
                <a:path extrusionOk="0" h="15024" w="11150">
                  <a:moveTo>
                    <a:pt x="6207" y="0"/>
                  </a:moveTo>
                  <a:cubicBezTo>
                    <a:pt x="6207" y="0"/>
                    <a:pt x="1" y="7870"/>
                    <a:pt x="62" y="8034"/>
                  </a:cubicBezTo>
                  <a:cubicBezTo>
                    <a:pt x="212" y="8474"/>
                    <a:pt x="8266" y="14883"/>
                    <a:pt x="8624" y="15012"/>
                  </a:cubicBezTo>
                  <a:cubicBezTo>
                    <a:pt x="8646" y="15020"/>
                    <a:pt x="8667" y="15024"/>
                    <a:pt x="8689" y="15024"/>
                  </a:cubicBezTo>
                  <a:cubicBezTo>
                    <a:pt x="9028" y="15024"/>
                    <a:pt x="9371" y="14108"/>
                    <a:pt x="9261" y="13637"/>
                  </a:cubicBezTo>
                  <a:cubicBezTo>
                    <a:pt x="9146" y="13138"/>
                    <a:pt x="7161" y="9304"/>
                    <a:pt x="7161" y="9304"/>
                  </a:cubicBezTo>
                  <a:lnTo>
                    <a:pt x="11150" y="4030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35"/>
            <p:cNvSpPr/>
            <p:nvPr/>
          </p:nvSpPr>
          <p:spPr>
            <a:xfrm flipH="1">
              <a:off x="2929918" y="4228335"/>
              <a:ext cx="788" cy="1611"/>
            </a:xfrm>
            <a:custGeom>
              <a:rect b="b" l="l" r="r" t="t"/>
              <a:pathLst>
                <a:path extrusionOk="0" h="45" w="22">
                  <a:moveTo>
                    <a:pt x="4" y="1"/>
                  </a:moveTo>
                  <a:cubicBezTo>
                    <a:pt x="1" y="10"/>
                    <a:pt x="7" y="24"/>
                    <a:pt x="21" y="45"/>
                  </a:cubicBezTo>
                  <a:cubicBezTo>
                    <a:pt x="16" y="30"/>
                    <a:pt x="10" y="16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35"/>
            <p:cNvSpPr/>
            <p:nvPr/>
          </p:nvSpPr>
          <p:spPr>
            <a:xfrm flipH="1">
              <a:off x="2879546" y="4045326"/>
              <a:ext cx="335195" cy="335231"/>
            </a:xfrm>
            <a:custGeom>
              <a:rect b="b" l="l" r="r" t="t"/>
              <a:pathLst>
                <a:path extrusionOk="0" h="9364" w="9363">
                  <a:moveTo>
                    <a:pt x="1593" y="0"/>
                  </a:moveTo>
                  <a:cubicBezTo>
                    <a:pt x="678" y="1238"/>
                    <a:pt x="1" y="2227"/>
                    <a:pt x="56" y="2376"/>
                  </a:cubicBezTo>
                  <a:cubicBezTo>
                    <a:pt x="206" y="2816"/>
                    <a:pt x="8260" y="9225"/>
                    <a:pt x="8618" y="9351"/>
                  </a:cubicBezTo>
                  <a:cubicBezTo>
                    <a:pt x="8640" y="9359"/>
                    <a:pt x="8662" y="9363"/>
                    <a:pt x="8684" y="9363"/>
                  </a:cubicBezTo>
                  <a:cubicBezTo>
                    <a:pt x="9022" y="9363"/>
                    <a:pt x="9363" y="8447"/>
                    <a:pt x="9264" y="7973"/>
                  </a:cubicBezTo>
                  <a:cubicBezTo>
                    <a:pt x="9202" y="7709"/>
                    <a:pt x="8615" y="6509"/>
                    <a:pt x="8079" y="5441"/>
                  </a:cubicBezTo>
                  <a:lnTo>
                    <a:pt x="8079" y="5441"/>
                  </a:lnTo>
                  <a:cubicBezTo>
                    <a:pt x="8243" y="5878"/>
                    <a:pt x="8478" y="6597"/>
                    <a:pt x="8266" y="6744"/>
                  </a:cubicBezTo>
                  <a:cubicBezTo>
                    <a:pt x="8249" y="6756"/>
                    <a:pt x="8227" y="6761"/>
                    <a:pt x="8201" y="6761"/>
                  </a:cubicBezTo>
                  <a:cubicBezTo>
                    <a:pt x="7412" y="6761"/>
                    <a:pt x="2803" y="142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35"/>
            <p:cNvSpPr/>
            <p:nvPr/>
          </p:nvSpPr>
          <p:spPr>
            <a:xfrm flipH="1">
              <a:off x="2540127" y="2977164"/>
              <a:ext cx="544303" cy="1128774"/>
            </a:xfrm>
            <a:custGeom>
              <a:rect b="b" l="l" r="r" t="t"/>
              <a:pathLst>
                <a:path extrusionOk="0" h="31530" w="15204">
                  <a:moveTo>
                    <a:pt x="7935" y="1"/>
                  </a:moveTo>
                  <a:cubicBezTo>
                    <a:pt x="7935" y="1"/>
                    <a:pt x="7040" y="17447"/>
                    <a:pt x="6864" y="17990"/>
                  </a:cubicBezTo>
                  <a:cubicBezTo>
                    <a:pt x="6665" y="18571"/>
                    <a:pt x="1" y="27444"/>
                    <a:pt x="1" y="27444"/>
                  </a:cubicBezTo>
                  <a:lnTo>
                    <a:pt x="5107" y="31530"/>
                  </a:lnTo>
                  <a:cubicBezTo>
                    <a:pt x="5107" y="31530"/>
                    <a:pt x="13567" y="21557"/>
                    <a:pt x="13872" y="20058"/>
                  </a:cubicBezTo>
                  <a:cubicBezTo>
                    <a:pt x="14224" y="18354"/>
                    <a:pt x="15203" y="5014"/>
                    <a:pt x="15183" y="4348"/>
                  </a:cubicBezTo>
                  <a:cubicBezTo>
                    <a:pt x="15154" y="3535"/>
                    <a:pt x="14265" y="1"/>
                    <a:pt x="142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35"/>
            <p:cNvSpPr/>
            <p:nvPr/>
          </p:nvSpPr>
          <p:spPr>
            <a:xfrm flipH="1">
              <a:off x="2883306" y="3932556"/>
              <a:ext cx="158487" cy="127197"/>
            </a:xfrm>
            <a:custGeom>
              <a:rect b="b" l="l" r="r" t="t"/>
              <a:pathLst>
                <a:path extrusionOk="0" h="3553" w="4427">
                  <a:moveTo>
                    <a:pt x="21" y="0"/>
                  </a:moveTo>
                  <a:cubicBezTo>
                    <a:pt x="21" y="0"/>
                    <a:pt x="1" y="9"/>
                    <a:pt x="6" y="18"/>
                  </a:cubicBezTo>
                  <a:cubicBezTo>
                    <a:pt x="297" y="361"/>
                    <a:pt x="3004" y="2584"/>
                    <a:pt x="4400" y="3549"/>
                  </a:cubicBezTo>
                  <a:cubicBezTo>
                    <a:pt x="4403" y="3551"/>
                    <a:pt x="4405" y="3552"/>
                    <a:pt x="4407" y="3552"/>
                  </a:cubicBezTo>
                  <a:cubicBezTo>
                    <a:pt x="4418" y="3552"/>
                    <a:pt x="4427" y="3535"/>
                    <a:pt x="4415" y="3523"/>
                  </a:cubicBezTo>
                  <a:cubicBezTo>
                    <a:pt x="3603" y="2737"/>
                    <a:pt x="414" y="208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35"/>
            <p:cNvSpPr/>
            <p:nvPr/>
          </p:nvSpPr>
          <p:spPr>
            <a:xfrm flipH="1">
              <a:off x="2561751" y="3002260"/>
              <a:ext cx="62722" cy="71349"/>
            </a:xfrm>
            <a:custGeom>
              <a:rect b="b" l="l" r="r" t="t"/>
              <a:pathLst>
                <a:path extrusionOk="0" h="1993" w="1752">
                  <a:moveTo>
                    <a:pt x="27" y="1"/>
                  </a:moveTo>
                  <a:cubicBezTo>
                    <a:pt x="24" y="1"/>
                    <a:pt x="0" y="1"/>
                    <a:pt x="3" y="10"/>
                  </a:cubicBezTo>
                  <a:cubicBezTo>
                    <a:pt x="21" y="103"/>
                    <a:pt x="200" y="693"/>
                    <a:pt x="252" y="840"/>
                  </a:cubicBezTo>
                  <a:cubicBezTo>
                    <a:pt x="332" y="1098"/>
                    <a:pt x="467" y="1335"/>
                    <a:pt x="643" y="1538"/>
                  </a:cubicBezTo>
                  <a:cubicBezTo>
                    <a:pt x="795" y="1696"/>
                    <a:pt x="980" y="1822"/>
                    <a:pt x="1182" y="1902"/>
                  </a:cubicBezTo>
                  <a:cubicBezTo>
                    <a:pt x="1276" y="1943"/>
                    <a:pt x="1373" y="1966"/>
                    <a:pt x="1473" y="1981"/>
                  </a:cubicBezTo>
                  <a:cubicBezTo>
                    <a:pt x="1508" y="1989"/>
                    <a:pt x="1543" y="1993"/>
                    <a:pt x="1578" y="1993"/>
                  </a:cubicBezTo>
                  <a:cubicBezTo>
                    <a:pt x="1632" y="1993"/>
                    <a:pt x="1685" y="1984"/>
                    <a:pt x="1737" y="1966"/>
                  </a:cubicBezTo>
                  <a:cubicBezTo>
                    <a:pt x="1751" y="1960"/>
                    <a:pt x="1742" y="1931"/>
                    <a:pt x="1731" y="1925"/>
                  </a:cubicBezTo>
                  <a:cubicBezTo>
                    <a:pt x="1646" y="1899"/>
                    <a:pt x="1561" y="1878"/>
                    <a:pt x="1473" y="1866"/>
                  </a:cubicBezTo>
                  <a:cubicBezTo>
                    <a:pt x="1382" y="1840"/>
                    <a:pt x="1291" y="1805"/>
                    <a:pt x="1206" y="1764"/>
                  </a:cubicBezTo>
                  <a:cubicBezTo>
                    <a:pt x="1027" y="1673"/>
                    <a:pt x="862" y="1555"/>
                    <a:pt x="719" y="1418"/>
                  </a:cubicBezTo>
                  <a:cubicBezTo>
                    <a:pt x="555" y="1242"/>
                    <a:pt x="428" y="1039"/>
                    <a:pt x="343" y="813"/>
                  </a:cubicBezTo>
                  <a:cubicBezTo>
                    <a:pt x="288" y="687"/>
                    <a:pt x="29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35"/>
            <p:cNvSpPr/>
            <p:nvPr/>
          </p:nvSpPr>
          <p:spPr>
            <a:xfrm flipH="1">
              <a:off x="2762946" y="2988298"/>
              <a:ext cx="255003" cy="926540"/>
            </a:xfrm>
            <a:custGeom>
              <a:rect b="b" l="l" r="r" t="t"/>
              <a:pathLst>
                <a:path extrusionOk="0" h="25881" w="7123">
                  <a:moveTo>
                    <a:pt x="7122" y="1"/>
                  </a:moveTo>
                  <a:lnTo>
                    <a:pt x="6911" y="3515"/>
                  </a:lnTo>
                  <a:lnTo>
                    <a:pt x="6717" y="7014"/>
                  </a:lnTo>
                  <a:lnTo>
                    <a:pt x="6348" y="14013"/>
                  </a:lnTo>
                  <a:cubicBezTo>
                    <a:pt x="6289" y="15177"/>
                    <a:pt x="6231" y="16347"/>
                    <a:pt x="6163" y="17512"/>
                  </a:cubicBezTo>
                  <a:cubicBezTo>
                    <a:pt x="6154" y="17659"/>
                    <a:pt x="6143" y="17799"/>
                    <a:pt x="6134" y="17943"/>
                  </a:cubicBezTo>
                  <a:cubicBezTo>
                    <a:pt x="6137" y="17984"/>
                    <a:pt x="6084" y="18046"/>
                    <a:pt x="6052" y="18104"/>
                  </a:cubicBezTo>
                  <a:lnTo>
                    <a:pt x="5931" y="18286"/>
                  </a:lnTo>
                  <a:cubicBezTo>
                    <a:pt x="5764" y="18524"/>
                    <a:pt x="5588" y="18759"/>
                    <a:pt x="5412" y="18990"/>
                  </a:cubicBezTo>
                  <a:cubicBezTo>
                    <a:pt x="5060" y="19454"/>
                    <a:pt x="4705" y="19917"/>
                    <a:pt x="4347" y="20381"/>
                  </a:cubicBezTo>
                  <a:cubicBezTo>
                    <a:pt x="3629" y="21302"/>
                    <a:pt x="2904" y="22220"/>
                    <a:pt x="2180" y="23135"/>
                  </a:cubicBezTo>
                  <a:lnTo>
                    <a:pt x="0" y="25880"/>
                  </a:lnTo>
                  <a:lnTo>
                    <a:pt x="2236" y="23179"/>
                  </a:lnTo>
                  <a:cubicBezTo>
                    <a:pt x="2972" y="22273"/>
                    <a:pt x="3708" y="21363"/>
                    <a:pt x="4435" y="20448"/>
                  </a:cubicBezTo>
                  <a:cubicBezTo>
                    <a:pt x="4799" y="19990"/>
                    <a:pt x="5163" y="19533"/>
                    <a:pt x="5515" y="19067"/>
                  </a:cubicBezTo>
                  <a:cubicBezTo>
                    <a:pt x="5694" y="18835"/>
                    <a:pt x="5876" y="18600"/>
                    <a:pt x="6037" y="18360"/>
                  </a:cubicBezTo>
                  <a:cubicBezTo>
                    <a:pt x="6081" y="18301"/>
                    <a:pt x="6122" y="18239"/>
                    <a:pt x="6163" y="18178"/>
                  </a:cubicBezTo>
                  <a:cubicBezTo>
                    <a:pt x="6184" y="18145"/>
                    <a:pt x="6204" y="18113"/>
                    <a:pt x="6222" y="18078"/>
                  </a:cubicBezTo>
                  <a:cubicBezTo>
                    <a:pt x="6233" y="18060"/>
                    <a:pt x="6242" y="18043"/>
                    <a:pt x="6251" y="18025"/>
                  </a:cubicBezTo>
                  <a:cubicBezTo>
                    <a:pt x="6260" y="18002"/>
                    <a:pt x="6263" y="17981"/>
                    <a:pt x="6266" y="17958"/>
                  </a:cubicBezTo>
                  <a:cubicBezTo>
                    <a:pt x="6277" y="17805"/>
                    <a:pt x="6289" y="17659"/>
                    <a:pt x="6298" y="17512"/>
                  </a:cubicBezTo>
                  <a:cubicBezTo>
                    <a:pt x="6371" y="16345"/>
                    <a:pt x="6436" y="15177"/>
                    <a:pt x="6500" y="14013"/>
                  </a:cubicBezTo>
                  <a:lnTo>
                    <a:pt x="6835" y="7008"/>
                  </a:lnTo>
                  <a:lnTo>
                    <a:pt x="6987" y="3503"/>
                  </a:lnTo>
                  <a:lnTo>
                    <a:pt x="71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35"/>
            <p:cNvSpPr/>
            <p:nvPr/>
          </p:nvSpPr>
          <p:spPr>
            <a:xfrm flipH="1">
              <a:off x="2583302" y="2977165"/>
              <a:ext cx="252032" cy="978736"/>
            </a:xfrm>
            <a:custGeom>
              <a:rect b="b" l="l" r="r" t="t"/>
              <a:pathLst>
                <a:path extrusionOk="0" h="27339" w="7040">
                  <a:moveTo>
                    <a:pt x="974" y="1"/>
                  </a:moveTo>
                  <a:cubicBezTo>
                    <a:pt x="974" y="1"/>
                    <a:pt x="288" y="13482"/>
                    <a:pt x="0" y="17110"/>
                  </a:cubicBezTo>
                  <a:lnTo>
                    <a:pt x="1625" y="27338"/>
                  </a:lnTo>
                  <a:cubicBezTo>
                    <a:pt x="3998" y="24417"/>
                    <a:pt x="6741" y="20903"/>
                    <a:pt x="6914" y="20061"/>
                  </a:cubicBezTo>
                  <a:cubicBezTo>
                    <a:pt x="6952" y="19882"/>
                    <a:pt x="6993" y="19562"/>
                    <a:pt x="7040" y="19131"/>
                  </a:cubicBezTo>
                  <a:lnTo>
                    <a:pt x="4133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35"/>
            <p:cNvSpPr/>
            <p:nvPr/>
          </p:nvSpPr>
          <p:spPr>
            <a:xfrm flipH="1">
              <a:off x="2253262" y="4045648"/>
              <a:ext cx="473204" cy="393514"/>
            </a:xfrm>
            <a:custGeom>
              <a:rect b="b" l="l" r="r" t="t"/>
              <a:pathLst>
                <a:path extrusionOk="0" h="10992" w="13218">
                  <a:moveTo>
                    <a:pt x="6296" y="0"/>
                  </a:moveTo>
                  <a:lnTo>
                    <a:pt x="1" y="1053"/>
                  </a:lnTo>
                  <a:cubicBezTo>
                    <a:pt x="1" y="1053"/>
                    <a:pt x="1820" y="10915"/>
                    <a:pt x="1984" y="10979"/>
                  </a:cubicBezTo>
                  <a:cubicBezTo>
                    <a:pt x="2004" y="10987"/>
                    <a:pt x="2044" y="10991"/>
                    <a:pt x="2103" y="10991"/>
                  </a:cubicBezTo>
                  <a:cubicBezTo>
                    <a:pt x="3328" y="10991"/>
                    <a:pt x="12573" y="9322"/>
                    <a:pt x="12884" y="9149"/>
                  </a:cubicBezTo>
                  <a:cubicBezTo>
                    <a:pt x="13218" y="8964"/>
                    <a:pt x="12716" y="8002"/>
                    <a:pt x="12265" y="7758"/>
                  </a:cubicBezTo>
                  <a:cubicBezTo>
                    <a:pt x="11813" y="7515"/>
                    <a:pt x="7624" y="6480"/>
                    <a:pt x="7624" y="6480"/>
                  </a:cubicBezTo>
                  <a:lnTo>
                    <a:pt x="6296" y="0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35"/>
            <p:cNvSpPr/>
            <p:nvPr/>
          </p:nvSpPr>
          <p:spPr>
            <a:xfrm flipH="1">
              <a:off x="2253263" y="4295674"/>
              <a:ext cx="429707" cy="143486"/>
            </a:xfrm>
            <a:custGeom>
              <a:rect b="b" l="l" r="r" t="t"/>
              <a:pathLst>
                <a:path extrusionOk="0" h="4008" w="12003">
                  <a:moveTo>
                    <a:pt x="8366" y="0"/>
                  </a:moveTo>
                  <a:lnTo>
                    <a:pt x="8366" y="0"/>
                  </a:lnTo>
                  <a:cubicBezTo>
                    <a:pt x="8800" y="158"/>
                    <a:pt x="9492" y="458"/>
                    <a:pt x="9463" y="713"/>
                  </a:cubicBezTo>
                  <a:cubicBezTo>
                    <a:pt x="9406" y="1201"/>
                    <a:pt x="5196" y="1287"/>
                    <a:pt x="2281" y="1287"/>
                  </a:cubicBezTo>
                  <a:cubicBezTo>
                    <a:pt x="1310" y="1287"/>
                    <a:pt x="482" y="1277"/>
                    <a:pt x="0" y="1270"/>
                  </a:cubicBezTo>
                  <a:lnTo>
                    <a:pt x="0" y="1270"/>
                  </a:lnTo>
                  <a:cubicBezTo>
                    <a:pt x="326" y="2775"/>
                    <a:pt x="622" y="3936"/>
                    <a:pt x="769" y="3995"/>
                  </a:cubicBezTo>
                  <a:cubicBezTo>
                    <a:pt x="789" y="4003"/>
                    <a:pt x="829" y="4007"/>
                    <a:pt x="888" y="4007"/>
                  </a:cubicBezTo>
                  <a:cubicBezTo>
                    <a:pt x="2113" y="4007"/>
                    <a:pt x="11358" y="2338"/>
                    <a:pt x="11669" y="2165"/>
                  </a:cubicBezTo>
                  <a:cubicBezTo>
                    <a:pt x="12003" y="1980"/>
                    <a:pt x="11504" y="1027"/>
                    <a:pt x="11050" y="780"/>
                  </a:cubicBezTo>
                  <a:cubicBezTo>
                    <a:pt x="10806" y="648"/>
                    <a:pt x="9524" y="299"/>
                    <a:pt x="8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35"/>
            <p:cNvSpPr/>
            <p:nvPr/>
          </p:nvSpPr>
          <p:spPr>
            <a:xfrm flipH="1">
              <a:off x="2464518" y="2977057"/>
              <a:ext cx="462285" cy="1274659"/>
            </a:xfrm>
            <a:custGeom>
              <a:rect b="b" l="l" r="r" t="t"/>
              <a:pathLst>
                <a:path extrusionOk="0" h="35605" w="12913">
                  <a:moveTo>
                    <a:pt x="1438" y="1"/>
                  </a:moveTo>
                  <a:cubicBezTo>
                    <a:pt x="1438" y="1"/>
                    <a:pt x="0" y="3688"/>
                    <a:pt x="261" y="5245"/>
                  </a:cubicBezTo>
                  <a:cubicBezTo>
                    <a:pt x="385" y="5990"/>
                    <a:pt x="3177" y="19093"/>
                    <a:pt x="3532" y="20636"/>
                  </a:cubicBezTo>
                  <a:cubicBezTo>
                    <a:pt x="3749" y="21601"/>
                    <a:pt x="6336" y="35604"/>
                    <a:pt x="6336" y="35604"/>
                  </a:cubicBezTo>
                  <a:lnTo>
                    <a:pt x="12912" y="34325"/>
                  </a:lnTo>
                  <a:lnTo>
                    <a:pt x="6497" y="5418"/>
                  </a:lnTo>
                  <a:cubicBezTo>
                    <a:pt x="6609" y="5313"/>
                    <a:pt x="7688" y="4641"/>
                    <a:pt x="7688" y="4641"/>
                  </a:cubicBezTo>
                  <a:cubicBezTo>
                    <a:pt x="8439" y="2714"/>
                    <a:pt x="8601" y="7"/>
                    <a:pt x="8601" y="7"/>
                  </a:cubicBezTo>
                  <a:lnTo>
                    <a:pt x="14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35"/>
            <p:cNvSpPr/>
            <p:nvPr/>
          </p:nvSpPr>
          <p:spPr>
            <a:xfrm flipH="1">
              <a:off x="2487681" y="4154193"/>
              <a:ext cx="205277" cy="43103"/>
            </a:xfrm>
            <a:custGeom>
              <a:rect b="b" l="l" r="r" t="t"/>
              <a:pathLst>
                <a:path extrusionOk="0" h="1204" w="5734">
                  <a:moveTo>
                    <a:pt x="5709" y="1"/>
                  </a:moveTo>
                  <a:cubicBezTo>
                    <a:pt x="5708" y="1"/>
                    <a:pt x="5707" y="1"/>
                    <a:pt x="5706" y="1"/>
                  </a:cubicBezTo>
                  <a:cubicBezTo>
                    <a:pt x="3896" y="271"/>
                    <a:pt x="435" y="1004"/>
                    <a:pt x="9" y="1180"/>
                  </a:cubicBezTo>
                  <a:cubicBezTo>
                    <a:pt x="1" y="1180"/>
                    <a:pt x="9" y="1204"/>
                    <a:pt x="9" y="1204"/>
                  </a:cubicBezTo>
                  <a:cubicBezTo>
                    <a:pt x="473" y="1204"/>
                    <a:pt x="4685" y="359"/>
                    <a:pt x="5706" y="33"/>
                  </a:cubicBezTo>
                  <a:cubicBezTo>
                    <a:pt x="5734" y="28"/>
                    <a:pt x="5730" y="1"/>
                    <a:pt x="57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35"/>
            <p:cNvSpPr/>
            <p:nvPr/>
          </p:nvSpPr>
          <p:spPr>
            <a:xfrm flipH="1">
              <a:off x="2753746" y="3006950"/>
              <a:ext cx="93689" cy="67555"/>
            </a:xfrm>
            <a:custGeom>
              <a:rect b="b" l="l" r="r" t="t"/>
              <a:pathLst>
                <a:path extrusionOk="0" h="1887" w="2617">
                  <a:moveTo>
                    <a:pt x="2583" y="1"/>
                  </a:moveTo>
                  <a:cubicBezTo>
                    <a:pt x="2579" y="1"/>
                    <a:pt x="2577" y="1"/>
                    <a:pt x="2576" y="2"/>
                  </a:cubicBezTo>
                  <a:cubicBezTo>
                    <a:pt x="2573" y="8"/>
                    <a:pt x="2221" y="674"/>
                    <a:pt x="2145" y="797"/>
                  </a:cubicBezTo>
                  <a:cubicBezTo>
                    <a:pt x="2016" y="1031"/>
                    <a:pt x="1828" y="1231"/>
                    <a:pt x="1602" y="1375"/>
                  </a:cubicBezTo>
                  <a:cubicBezTo>
                    <a:pt x="1368" y="1509"/>
                    <a:pt x="1116" y="1612"/>
                    <a:pt x="854" y="1680"/>
                  </a:cubicBezTo>
                  <a:cubicBezTo>
                    <a:pt x="717" y="1715"/>
                    <a:pt x="579" y="1741"/>
                    <a:pt x="435" y="1756"/>
                  </a:cubicBezTo>
                  <a:cubicBezTo>
                    <a:pt x="303" y="1776"/>
                    <a:pt x="162" y="1765"/>
                    <a:pt x="30" y="1794"/>
                  </a:cubicBezTo>
                  <a:cubicBezTo>
                    <a:pt x="13" y="1800"/>
                    <a:pt x="1" y="1829"/>
                    <a:pt x="16" y="1841"/>
                  </a:cubicBezTo>
                  <a:cubicBezTo>
                    <a:pt x="120" y="1872"/>
                    <a:pt x="228" y="1886"/>
                    <a:pt x="336" y="1886"/>
                  </a:cubicBezTo>
                  <a:cubicBezTo>
                    <a:pt x="371" y="1886"/>
                    <a:pt x="406" y="1885"/>
                    <a:pt x="441" y="1882"/>
                  </a:cubicBezTo>
                  <a:cubicBezTo>
                    <a:pt x="593" y="1879"/>
                    <a:pt x="746" y="1861"/>
                    <a:pt x="898" y="1829"/>
                  </a:cubicBezTo>
                  <a:cubicBezTo>
                    <a:pt x="1192" y="1773"/>
                    <a:pt x="1473" y="1662"/>
                    <a:pt x="1729" y="1504"/>
                  </a:cubicBezTo>
                  <a:cubicBezTo>
                    <a:pt x="1975" y="1336"/>
                    <a:pt x="2169" y="1105"/>
                    <a:pt x="2289" y="829"/>
                  </a:cubicBezTo>
                  <a:cubicBezTo>
                    <a:pt x="2365" y="688"/>
                    <a:pt x="2594" y="107"/>
                    <a:pt x="2614" y="16"/>
                  </a:cubicBezTo>
                  <a:cubicBezTo>
                    <a:pt x="2617" y="5"/>
                    <a:pt x="2594" y="1"/>
                    <a:pt x="25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35"/>
            <p:cNvSpPr/>
            <p:nvPr/>
          </p:nvSpPr>
          <p:spPr>
            <a:xfrm flipH="1">
              <a:off x="2720076" y="3140555"/>
              <a:ext cx="64726" cy="29642"/>
            </a:xfrm>
            <a:custGeom>
              <a:rect b="b" l="l" r="r" t="t"/>
              <a:pathLst>
                <a:path extrusionOk="0" h="828" w="1808">
                  <a:moveTo>
                    <a:pt x="1764" y="0"/>
                  </a:moveTo>
                  <a:cubicBezTo>
                    <a:pt x="1759" y="0"/>
                    <a:pt x="1754" y="1"/>
                    <a:pt x="1749" y="4"/>
                  </a:cubicBezTo>
                  <a:cubicBezTo>
                    <a:pt x="1148" y="215"/>
                    <a:pt x="570" y="479"/>
                    <a:pt x="15" y="790"/>
                  </a:cubicBezTo>
                  <a:cubicBezTo>
                    <a:pt x="4" y="796"/>
                    <a:pt x="1" y="807"/>
                    <a:pt x="7" y="819"/>
                  </a:cubicBezTo>
                  <a:cubicBezTo>
                    <a:pt x="12" y="825"/>
                    <a:pt x="21" y="828"/>
                    <a:pt x="30" y="828"/>
                  </a:cubicBezTo>
                  <a:cubicBezTo>
                    <a:pt x="614" y="582"/>
                    <a:pt x="1209" y="350"/>
                    <a:pt x="1778" y="71"/>
                  </a:cubicBezTo>
                  <a:cubicBezTo>
                    <a:pt x="1799" y="62"/>
                    <a:pt x="1807" y="42"/>
                    <a:pt x="1799" y="21"/>
                  </a:cubicBezTo>
                  <a:cubicBezTo>
                    <a:pt x="1792" y="8"/>
                    <a:pt x="1778" y="0"/>
                    <a:pt x="17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35"/>
            <p:cNvSpPr/>
            <p:nvPr/>
          </p:nvSpPr>
          <p:spPr>
            <a:xfrm flipH="1">
              <a:off x="2635356" y="2997177"/>
              <a:ext cx="52447" cy="139334"/>
            </a:xfrm>
            <a:custGeom>
              <a:rect b="b" l="l" r="r" t="t"/>
              <a:pathLst>
                <a:path extrusionOk="0" h="3892" w="1465">
                  <a:moveTo>
                    <a:pt x="1371" y="0"/>
                  </a:moveTo>
                  <a:cubicBezTo>
                    <a:pt x="1362" y="0"/>
                    <a:pt x="1353" y="5"/>
                    <a:pt x="1353" y="17"/>
                  </a:cubicBezTo>
                  <a:cubicBezTo>
                    <a:pt x="1347" y="665"/>
                    <a:pt x="1309" y="1316"/>
                    <a:pt x="1238" y="1961"/>
                  </a:cubicBezTo>
                  <a:cubicBezTo>
                    <a:pt x="1210" y="2250"/>
                    <a:pt x="972" y="3795"/>
                    <a:pt x="489" y="3795"/>
                  </a:cubicBezTo>
                  <a:cubicBezTo>
                    <a:pt x="471" y="3795"/>
                    <a:pt x="453" y="3793"/>
                    <a:pt x="435" y="3789"/>
                  </a:cubicBezTo>
                  <a:cubicBezTo>
                    <a:pt x="347" y="3768"/>
                    <a:pt x="303" y="3680"/>
                    <a:pt x="291" y="3551"/>
                  </a:cubicBezTo>
                  <a:cubicBezTo>
                    <a:pt x="294" y="3378"/>
                    <a:pt x="320" y="3208"/>
                    <a:pt x="364" y="3041"/>
                  </a:cubicBezTo>
                  <a:cubicBezTo>
                    <a:pt x="426" y="2698"/>
                    <a:pt x="476" y="2349"/>
                    <a:pt x="508" y="2000"/>
                  </a:cubicBezTo>
                  <a:cubicBezTo>
                    <a:pt x="575" y="1351"/>
                    <a:pt x="575" y="694"/>
                    <a:pt x="508" y="46"/>
                  </a:cubicBezTo>
                  <a:cubicBezTo>
                    <a:pt x="508" y="37"/>
                    <a:pt x="499" y="31"/>
                    <a:pt x="490" y="31"/>
                  </a:cubicBezTo>
                  <a:cubicBezTo>
                    <a:pt x="489" y="31"/>
                    <a:pt x="488" y="31"/>
                    <a:pt x="487" y="31"/>
                  </a:cubicBezTo>
                  <a:cubicBezTo>
                    <a:pt x="480" y="31"/>
                    <a:pt x="476" y="38"/>
                    <a:pt x="476" y="46"/>
                  </a:cubicBezTo>
                  <a:cubicBezTo>
                    <a:pt x="481" y="949"/>
                    <a:pt x="420" y="1853"/>
                    <a:pt x="291" y="2747"/>
                  </a:cubicBezTo>
                  <a:cubicBezTo>
                    <a:pt x="223" y="3179"/>
                    <a:pt x="0" y="3827"/>
                    <a:pt x="455" y="3889"/>
                  </a:cubicBezTo>
                  <a:cubicBezTo>
                    <a:pt x="468" y="3890"/>
                    <a:pt x="480" y="3891"/>
                    <a:pt x="492" y="3891"/>
                  </a:cubicBezTo>
                  <a:cubicBezTo>
                    <a:pt x="924" y="3891"/>
                    <a:pt x="1219" y="2868"/>
                    <a:pt x="1276" y="2586"/>
                  </a:cubicBezTo>
                  <a:cubicBezTo>
                    <a:pt x="1426" y="1738"/>
                    <a:pt x="1464" y="876"/>
                    <a:pt x="1391" y="17"/>
                  </a:cubicBezTo>
                  <a:cubicBezTo>
                    <a:pt x="1391" y="6"/>
                    <a:pt x="1381" y="0"/>
                    <a:pt x="1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35"/>
            <p:cNvSpPr/>
            <p:nvPr/>
          </p:nvSpPr>
          <p:spPr>
            <a:xfrm flipH="1">
              <a:off x="2744027" y="3133216"/>
              <a:ext cx="10096" cy="23986"/>
            </a:xfrm>
            <a:custGeom>
              <a:rect b="b" l="l" r="r" t="t"/>
              <a:pathLst>
                <a:path extrusionOk="0" h="670" w="282">
                  <a:moveTo>
                    <a:pt x="219" y="0"/>
                  </a:moveTo>
                  <a:cubicBezTo>
                    <a:pt x="198" y="0"/>
                    <a:pt x="181" y="11"/>
                    <a:pt x="170" y="30"/>
                  </a:cubicBezTo>
                  <a:cubicBezTo>
                    <a:pt x="123" y="141"/>
                    <a:pt x="82" y="256"/>
                    <a:pt x="50" y="373"/>
                  </a:cubicBezTo>
                  <a:cubicBezTo>
                    <a:pt x="18" y="464"/>
                    <a:pt x="0" y="558"/>
                    <a:pt x="0" y="655"/>
                  </a:cubicBezTo>
                  <a:cubicBezTo>
                    <a:pt x="0" y="665"/>
                    <a:pt x="9" y="669"/>
                    <a:pt x="18" y="669"/>
                  </a:cubicBezTo>
                  <a:cubicBezTo>
                    <a:pt x="25" y="669"/>
                    <a:pt x="32" y="667"/>
                    <a:pt x="35" y="663"/>
                  </a:cubicBezTo>
                  <a:cubicBezTo>
                    <a:pt x="91" y="578"/>
                    <a:pt x="132" y="484"/>
                    <a:pt x="159" y="388"/>
                  </a:cubicBezTo>
                  <a:cubicBezTo>
                    <a:pt x="200" y="282"/>
                    <a:pt x="244" y="177"/>
                    <a:pt x="279" y="62"/>
                  </a:cubicBezTo>
                  <a:cubicBezTo>
                    <a:pt x="282" y="30"/>
                    <a:pt x="258" y="3"/>
                    <a:pt x="226" y="1"/>
                  </a:cubicBezTo>
                  <a:cubicBezTo>
                    <a:pt x="224" y="0"/>
                    <a:pt x="221" y="0"/>
                    <a:pt x="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35"/>
            <p:cNvSpPr/>
            <p:nvPr/>
          </p:nvSpPr>
          <p:spPr>
            <a:xfrm flipH="1">
              <a:off x="2677707" y="2977272"/>
              <a:ext cx="214227" cy="1193572"/>
            </a:xfrm>
            <a:custGeom>
              <a:rect b="b" l="l" r="r" t="t"/>
              <a:pathLst>
                <a:path extrusionOk="0" h="33340" w="5984">
                  <a:moveTo>
                    <a:pt x="1012" y="1"/>
                  </a:moveTo>
                  <a:cubicBezTo>
                    <a:pt x="813" y="684"/>
                    <a:pt x="628" y="1373"/>
                    <a:pt x="464" y="2063"/>
                  </a:cubicBezTo>
                  <a:cubicBezTo>
                    <a:pt x="299" y="2755"/>
                    <a:pt x="138" y="3447"/>
                    <a:pt x="38" y="4151"/>
                  </a:cubicBezTo>
                  <a:cubicBezTo>
                    <a:pt x="15" y="4330"/>
                    <a:pt x="3" y="4509"/>
                    <a:pt x="0" y="4688"/>
                  </a:cubicBezTo>
                  <a:lnTo>
                    <a:pt x="74" y="5222"/>
                  </a:lnTo>
                  <a:lnTo>
                    <a:pt x="261" y="6269"/>
                  </a:lnTo>
                  <a:lnTo>
                    <a:pt x="666" y="8360"/>
                  </a:lnTo>
                  <a:cubicBezTo>
                    <a:pt x="1215" y="11144"/>
                    <a:pt x="1795" y="13922"/>
                    <a:pt x="2370" y="16702"/>
                  </a:cubicBezTo>
                  <a:lnTo>
                    <a:pt x="4151" y="25024"/>
                  </a:lnTo>
                  <a:lnTo>
                    <a:pt x="5057" y="29183"/>
                  </a:lnTo>
                  <a:lnTo>
                    <a:pt x="5984" y="33340"/>
                  </a:lnTo>
                  <a:lnTo>
                    <a:pt x="5130" y="29168"/>
                  </a:lnTo>
                  <a:lnTo>
                    <a:pt x="4265" y="25000"/>
                  </a:lnTo>
                  <a:lnTo>
                    <a:pt x="2535" y="16667"/>
                  </a:lnTo>
                  <a:lnTo>
                    <a:pt x="795" y="8331"/>
                  </a:lnTo>
                  <a:lnTo>
                    <a:pt x="373" y="6245"/>
                  </a:lnTo>
                  <a:lnTo>
                    <a:pt x="173" y="5201"/>
                  </a:lnTo>
                  <a:lnTo>
                    <a:pt x="97" y="4682"/>
                  </a:lnTo>
                  <a:lnTo>
                    <a:pt x="97" y="4418"/>
                  </a:lnTo>
                  <a:lnTo>
                    <a:pt x="121" y="4157"/>
                  </a:lnTo>
                  <a:cubicBezTo>
                    <a:pt x="206" y="3456"/>
                    <a:pt x="355" y="2761"/>
                    <a:pt x="508" y="2069"/>
                  </a:cubicBezTo>
                  <a:cubicBezTo>
                    <a:pt x="663" y="1376"/>
                    <a:pt x="833" y="687"/>
                    <a:pt x="10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35"/>
            <p:cNvSpPr/>
            <p:nvPr/>
          </p:nvSpPr>
          <p:spPr>
            <a:xfrm flipH="1">
              <a:off x="2562610" y="2626684"/>
              <a:ext cx="312749" cy="350625"/>
            </a:xfrm>
            <a:custGeom>
              <a:rect b="b" l="l" r="r" t="t"/>
              <a:pathLst>
                <a:path extrusionOk="0" h="9794" w="8736">
                  <a:moveTo>
                    <a:pt x="4322" y="1"/>
                  </a:moveTo>
                  <a:cubicBezTo>
                    <a:pt x="3643" y="1"/>
                    <a:pt x="3035" y="489"/>
                    <a:pt x="2714" y="932"/>
                  </a:cubicBezTo>
                  <a:cubicBezTo>
                    <a:pt x="1415" y="2736"/>
                    <a:pt x="672" y="3936"/>
                    <a:pt x="1" y="9788"/>
                  </a:cubicBezTo>
                  <a:lnTo>
                    <a:pt x="8425" y="9794"/>
                  </a:lnTo>
                  <a:lnTo>
                    <a:pt x="8425" y="9794"/>
                  </a:lnTo>
                  <a:lnTo>
                    <a:pt x="8035" y="7116"/>
                  </a:lnTo>
                  <a:cubicBezTo>
                    <a:pt x="8035" y="7116"/>
                    <a:pt x="8736" y="5734"/>
                    <a:pt x="8158" y="4523"/>
                  </a:cubicBezTo>
                  <a:cubicBezTo>
                    <a:pt x="7868" y="3910"/>
                    <a:pt x="6251" y="1047"/>
                    <a:pt x="5192" y="293"/>
                  </a:cubicBezTo>
                  <a:cubicBezTo>
                    <a:pt x="4900" y="85"/>
                    <a:pt x="4605" y="1"/>
                    <a:pt x="4322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35"/>
            <p:cNvSpPr/>
            <p:nvPr/>
          </p:nvSpPr>
          <p:spPr>
            <a:xfrm flipH="1">
              <a:off x="2562610" y="2626612"/>
              <a:ext cx="331222" cy="319515"/>
            </a:xfrm>
            <a:custGeom>
              <a:rect b="b" l="l" r="r" t="t"/>
              <a:pathLst>
                <a:path extrusionOk="0" h="8925" w="9252">
                  <a:moveTo>
                    <a:pt x="4790" y="1"/>
                  </a:moveTo>
                  <a:cubicBezTo>
                    <a:pt x="4055" y="1"/>
                    <a:pt x="3354" y="485"/>
                    <a:pt x="3057" y="937"/>
                  </a:cubicBezTo>
                  <a:cubicBezTo>
                    <a:pt x="1631" y="3129"/>
                    <a:pt x="728" y="4918"/>
                    <a:pt x="56" y="8185"/>
                  </a:cubicBezTo>
                  <a:cubicBezTo>
                    <a:pt x="0" y="8441"/>
                    <a:pt x="182" y="8886"/>
                    <a:pt x="182" y="8886"/>
                  </a:cubicBezTo>
                  <a:lnTo>
                    <a:pt x="8982" y="8925"/>
                  </a:lnTo>
                  <a:cubicBezTo>
                    <a:pt x="9005" y="8716"/>
                    <a:pt x="9008" y="8508"/>
                    <a:pt x="8994" y="8300"/>
                  </a:cubicBezTo>
                  <a:cubicBezTo>
                    <a:pt x="8865" y="7898"/>
                    <a:pt x="8718" y="7505"/>
                    <a:pt x="8551" y="7121"/>
                  </a:cubicBezTo>
                  <a:cubicBezTo>
                    <a:pt x="8551" y="7121"/>
                    <a:pt x="9252" y="5736"/>
                    <a:pt x="8674" y="4525"/>
                  </a:cubicBezTo>
                  <a:cubicBezTo>
                    <a:pt x="8384" y="3912"/>
                    <a:pt x="6767" y="1049"/>
                    <a:pt x="5708" y="295"/>
                  </a:cubicBezTo>
                  <a:cubicBezTo>
                    <a:pt x="5414" y="86"/>
                    <a:pt x="5099" y="1"/>
                    <a:pt x="47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35"/>
            <p:cNvSpPr/>
            <p:nvPr/>
          </p:nvSpPr>
          <p:spPr>
            <a:xfrm flipH="1">
              <a:off x="2633781" y="2870767"/>
              <a:ext cx="93187" cy="22590"/>
            </a:xfrm>
            <a:custGeom>
              <a:rect b="b" l="l" r="r" t="t"/>
              <a:pathLst>
                <a:path extrusionOk="0" h="631" w="2603">
                  <a:moveTo>
                    <a:pt x="2577" y="1"/>
                  </a:moveTo>
                  <a:cubicBezTo>
                    <a:pt x="2576" y="1"/>
                    <a:pt x="2574" y="1"/>
                    <a:pt x="2573" y="1"/>
                  </a:cubicBezTo>
                  <a:cubicBezTo>
                    <a:pt x="2136" y="51"/>
                    <a:pt x="1699" y="130"/>
                    <a:pt x="1273" y="242"/>
                  </a:cubicBezTo>
                  <a:cubicBezTo>
                    <a:pt x="1059" y="301"/>
                    <a:pt x="854" y="368"/>
                    <a:pt x="649" y="441"/>
                  </a:cubicBezTo>
                  <a:cubicBezTo>
                    <a:pt x="543" y="477"/>
                    <a:pt x="440" y="512"/>
                    <a:pt x="335" y="544"/>
                  </a:cubicBezTo>
                  <a:cubicBezTo>
                    <a:pt x="229" y="579"/>
                    <a:pt x="121" y="603"/>
                    <a:pt x="9" y="612"/>
                  </a:cubicBezTo>
                  <a:cubicBezTo>
                    <a:pt x="6" y="612"/>
                    <a:pt x="0" y="617"/>
                    <a:pt x="0" y="620"/>
                  </a:cubicBezTo>
                  <a:cubicBezTo>
                    <a:pt x="0" y="626"/>
                    <a:pt x="6" y="629"/>
                    <a:pt x="9" y="629"/>
                  </a:cubicBezTo>
                  <a:cubicBezTo>
                    <a:pt x="35" y="630"/>
                    <a:pt x="60" y="630"/>
                    <a:pt x="86" y="630"/>
                  </a:cubicBezTo>
                  <a:cubicBezTo>
                    <a:pt x="169" y="630"/>
                    <a:pt x="252" y="626"/>
                    <a:pt x="335" y="617"/>
                  </a:cubicBezTo>
                  <a:cubicBezTo>
                    <a:pt x="437" y="603"/>
                    <a:pt x="540" y="579"/>
                    <a:pt x="643" y="553"/>
                  </a:cubicBezTo>
                  <a:cubicBezTo>
                    <a:pt x="857" y="497"/>
                    <a:pt x="1068" y="427"/>
                    <a:pt x="1282" y="368"/>
                  </a:cubicBezTo>
                  <a:cubicBezTo>
                    <a:pt x="1716" y="248"/>
                    <a:pt x="2150" y="128"/>
                    <a:pt x="2584" y="43"/>
                  </a:cubicBezTo>
                  <a:cubicBezTo>
                    <a:pt x="2596" y="40"/>
                    <a:pt x="2602" y="28"/>
                    <a:pt x="2599" y="16"/>
                  </a:cubicBezTo>
                  <a:cubicBezTo>
                    <a:pt x="2597" y="8"/>
                    <a:pt x="2587" y="1"/>
                    <a:pt x="2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35"/>
            <p:cNvSpPr/>
            <p:nvPr/>
          </p:nvSpPr>
          <p:spPr>
            <a:xfrm flipH="1">
              <a:off x="2594938" y="2882760"/>
              <a:ext cx="78975" cy="5406"/>
            </a:xfrm>
            <a:custGeom>
              <a:rect b="b" l="l" r="r" t="t"/>
              <a:pathLst>
                <a:path extrusionOk="0" h="151" w="2206">
                  <a:moveTo>
                    <a:pt x="1359" y="1"/>
                  </a:moveTo>
                  <a:cubicBezTo>
                    <a:pt x="1271" y="1"/>
                    <a:pt x="1184" y="2"/>
                    <a:pt x="1097" y="4"/>
                  </a:cubicBezTo>
                  <a:cubicBezTo>
                    <a:pt x="912" y="4"/>
                    <a:pt x="733" y="27"/>
                    <a:pt x="551" y="48"/>
                  </a:cubicBezTo>
                  <a:lnTo>
                    <a:pt x="293" y="83"/>
                  </a:lnTo>
                  <a:cubicBezTo>
                    <a:pt x="199" y="95"/>
                    <a:pt x="105" y="124"/>
                    <a:pt x="8" y="136"/>
                  </a:cubicBezTo>
                  <a:cubicBezTo>
                    <a:pt x="0" y="136"/>
                    <a:pt x="2" y="151"/>
                    <a:pt x="7" y="151"/>
                  </a:cubicBezTo>
                  <a:cubicBezTo>
                    <a:pt x="8" y="151"/>
                    <a:pt x="8" y="151"/>
                    <a:pt x="8" y="150"/>
                  </a:cubicBezTo>
                  <a:cubicBezTo>
                    <a:pt x="54" y="146"/>
                    <a:pt x="99" y="146"/>
                    <a:pt x="145" y="146"/>
                  </a:cubicBezTo>
                  <a:cubicBezTo>
                    <a:pt x="190" y="146"/>
                    <a:pt x="236" y="146"/>
                    <a:pt x="281" y="142"/>
                  </a:cubicBezTo>
                  <a:lnTo>
                    <a:pt x="554" y="133"/>
                  </a:lnTo>
                  <a:cubicBezTo>
                    <a:pt x="733" y="124"/>
                    <a:pt x="915" y="118"/>
                    <a:pt x="1097" y="106"/>
                  </a:cubicBezTo>
                  <a:cubicBezTo>
                    <a:pt x="1460" y="89"/>
                    <a:pt x="1821" y="71"/>
                    <a:pt x="2185" y="65"/>
                  </a:cubicBezTo>
                  <a:cubicBezTo>
                    <a:pt x="2205" y="65"/>
                    <a:pt x="2205" y="36"/>
                    <a:pt x="2188" y="36"/>
                  </a:cubicBezTo>
                  <a:cubicBezTo>
                    <a:pt x="1911" y="12"/>
                    <a:pt x="1635" y="1"/>
                    <a:pt x="1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35"/>
            <p:cNvSpPr/>
            <p:nvPr/>
          </p:nvSpPr>
          <p:spPr>
            <a:xfrm flipH="1">
              <a:off x="2569950" y="2726637"/>
              <a:ext cx="48223" cy="219490"/>
            </a:xfrm>
            <a:custGeom>
              <a:rect b="b" l="l" r="r" t="t"/>
              <a:pathLst>
                <a:path extrusionOk="0" h="6131" w="1347">
                  <a:moveTo>
                    <a:pt x="0" y="0"/>
                  </a:moveTo>
                  <a:cubicBezTo>
                    <a:pt x="200" y="332"/>
                    <a:pt x="387" y="675"/>
                    <a:pt x="569" y="1018"/>
                  </a:cubicBezTo>
                  <a:cubicBezTo>
                    <a:pt x="660" y="1191"/>
                    <a:pt x="742" y="1364"/>
                    <a:pt x="821" y="1540"/>
                  </a:cubicBezTo>
                  <a:cubicBezTo>
                    <a:pt x="904" y="1713"/>
                    <a:pt x="977" y="1892"/>
                    <a:pt x="1038" y="2077"/>
                  </a:cubicBezTo>
                  <a:cubicBezTo>
                    <a:pt x="1162" y="2438"/>
                    <a:pt x="1197" y="2822"/>
                    <a:pt x="1138" y="3200"/>
                  </a:cubicBezTo>
                  <a:cubicBezTo>
                    <a:pt x="1082" y="3582"/>
                    <a:pt x="971" y="3951"/>
                    <a:pt x="813" y="4300"/>
                  </a:cubicBezTo>
                  <a:lnTo>
                    <a:pt x="801" y="4321"/>
                  </a:lnTo>
                  <a:lnTo>
                    <a:pt x="801" y="4341"/>
                  </a:lnTo>
                  <a:lnTo>
                    <a:pt x="1156" y="5221"/>
                  </a:lnTo>
                  <a:lnTo>
                    <a:pt x="1241" y="5441"/>
                  </a:lnTo>
                  <a:cubicBezTo>
                    <a:pt x="1270" y="5512"/>
                    <a:pt x="1288" y="5585"/>
                    <a:pt x="1288" y="5661"/>
                  </a:cubicBezTo>
                  <a:cubicBezTo>
                    <a:pt x="1297" y="5818"/>
                    <a:pt x="1291" y="5972"/>
                    <a:pt x="1277" y="6125"/>
                  </a:cubicBezTo>
                  <a:lnTo>
                    <a:pt x="1277" y="6125"/>
                  </a:lnTo>
                  <a:lnTo>
                    <a:pt x="1300" y="6125"/>
                  </a:lnTo>
                  <a:cubicBezTo>
                    <a:pt x="1326" y="5969"/>
                    <a:pt x="1341" y="5811"/>
                    <a:pt x="1344" y="5652"/>
                  </a:cubicBezTo>
                  <a:cubicBezTo>
                    <a:pt x="1346" y="5573"/>
                    <a:pt x="1335" y="5491"/>
                    <a:pt x="1308" y="5415"/>
                  </a:cubicBezTo>
                  <a:cubicBezTo>
                    <a:pt x="1285" y="5339"/>
                    <a:pt x="1256" y="5265"/>
                    <a:pt x="1232" y="5189"/>
                  </a:cubicBezTo>
                  <a:lnTo>
                    <a:pt x="915" y="4326"/>
                  </a:lnTo>
                  <a:lnTo>
                    <a:pt x="915" y="4326"/>
                  </a:lnTo>
                  <a:cubicBezTo>
                    <a:pt x="1078" y="3973"/>
                    <a:pt x="1192" y="3598"/>
                    <a:pt x="1253" y="3215"/>
                  </a:cubicBezTo>
                  <a:cubicBezTo>
                    <a:pt x="1320" y="2819"/>
                    <a:pt x="1282" y="2411"/>
                    <a:pt x="1144" y="2036"/>
                  </a:cubicBezTo>
                  <a:cubicBezTo>
                    <a:pt x="1009" y="1669"/>
                    <a:pt x="839" y="1314"/>
                    <a:pt x="640" y="974"/>
                  </a:cubicBezTo>
                  <a:cubicBezTo>
                    <a:pt x="443" y="640"/>
                    <a:pt x="229" y="311"/>
                    <a:pt x="0" y="0"/>
                  </a:cubicBezTo>
                  <a:close/>
                  <a:moveTo>
                    <a:pt x="1277" y="6125"/>
                  </a:moveTo>
                  <a:lnTo>
                    <a:pt x="1115" y="6131"/>
                  </a:lnTo>
                  <a:lnTo>
                    <a:pt x="1276" y="6131"/>
                  </a:lnTo>
                  <a:cubicBezTo>
                    <a:pt x="1276" y="6129"/>
                    <a:pt x="1276" y="6127"/>
                    <a:pt x="1277" y="61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35"/>
            <p:cNvSpPr/>
            <p:nvPr/>
          </p:nvSpPr>
          <p:spPr>
            <a:xfrm flipH="1">
              <a:off x="2744473" y="2647949"/>
              <a:ext cx="248416" cy="508503"/>
            </a:xfrm>
            <a:custGeom>
              <a:rect b="b" l="l" r="r" t="t"/>
              <a:pathLst>
                <a:path extrusionOk="0" h="14204" w="6939">
                  <a:moveTo>
                    <a:pt x="6252" y="1"/>
                  </a:moveTo>
                  <a:cubicBezTo>
                    <a:pt x="5974" y="1"/>
                    <a:pt x="5607" y="201"/>
                    <a:pt x="5234" y="579"/>
                  </a:cubicBezTo>
                  <a:cubicBezTo>
                    <a:pt x="4225" y="1603"/>
                    <a:pt x="961" y="6366"/>
                    <a:pt x="658" y="7504"/>
                  </a:cubicBezTo>
                  <a:cubicBezTo>
                    <a:pt x="289" y="8901"/>
                    <a:pt x="34" y="12133"/>
                    <a:pt x="7" y="13271"/>
                  </a:cubicBezTo>
                  <a:cubicBezTo>
                    <a:pt x="1" y="13642"/>
                    <a:pt x="2367" y="14204"/>
                    <a:pt x="3486" y="14204"/>
                  </a:cubicBezTo>
                  <a:cubicBezTo>
                    <a:pt x="3835" y="14204"/>
                    <a:pt x="4063" y="14149"/>
                    <a:pt x="4058" y="14016"/>
                  </a:cubicBezTo>
                  <a:cubicBezTo>
                    <a:pt x="4032" y="13227"/>
                    <a:pt x="4419" y="8199"/>
                    <a:pt x="4448" y="7947"/>
                  </a:cubicBezTo>
                  <a:cubicBezTo>
                    <a:pt x="4478" y="7695"/>
                    <a:pt x="6006" y="3116"/>
                    <a:pt x="6463" y="1875"/>
                  </a:cubicBezTo>
                  <a:cubicBezTo>
                    <a:pt x="6939" y="587"/>
                    <a:pt x="6727" y="1"/>
                    <a:pt x="6252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35"/>
            <p:cNvSpPr/>
            <p:nvPr/>
          </p:nvSpPr>
          <p:spPr>
            <a:xfrm flipH="1">
              <a:off x="2741216" y="2644333"/>
              <a:ext cx="259085" cy="478646"/>
            </a:xfrm>
            <a:custGeom>
              <a:rect b="b" l="l" r="r" t="t"/>
              <a:pathLst>
                <a:path extrusionOk="0" h="13370" w="7237">
                  <a:moveTo>
                    <a:pt x="6591" y="1"/>
                  </a:moveTo>
                  <a:cubicBezTo>
                    <a:pt x="6246" y="1"/>
                    <a:pt x="5733" y="280"/>
                    <a:pt x="5045" y="1009"/>
                  </a:cubicBezTo>
                  <a:cubicBezTo>
                    <a:pt x="3370" y="2780"/>
                    <a:pt x="1455" y="6197"/>
                    <a:pt x="909" y="7104"/>
                  </a:cubicBezTo>
                  <a:cubicBezTo>
                    <a:pt x="472" y="7834"/>
                    <a:pt x="0" y="12254"/>
                    <a:pt x="0" y="12254"/>
                  </a:cubicBezTo>
                  <a:lnTo>
                    <a:pt x="4506" y="13369"/>
                  </a:lnTo>
                  <a:cubicBezTo>
                    <a:pt x="4506" y="13369"/>
                    <a:pt x="4667" y="8180"/>
                    <a:pt x="4796" y="7887"/>
                  </a:cubicBezTo>
                  <a:cubicBezTo>
                    <a:pt x="4925" y="7594"/>
                    <a:pt x="6747" y="2340"/>
                    <a:pt x="7055" y="1231"/>
                  </a:cubicBezTo>
                  <a:cubicBezTo>
                    <a:pt x="7236" y="578"/>
                    <a:pt x="7087" y="1"/>
                    <a:pt x="65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35"/>
            <p:cNvSpPr/>
            <p:nvPr/>
          </p:nvSpPr>
          <p:spPr>
            <a:xfrm flipH="1">
              <a:off x="2761013" y="2740706"/>
              <a:ext cx="79583" cy="384313"/>
            </a:xfrm>
            <a:custGeom>
              <a:rect b="b" l="l" r="r" t="t"/>
              <a:pathLst>
                <a:path extrusionOk="0" h="10735" w="2223">
                  <a:moveTo>
                    <a:pt x="2090" y="1"/>
                  </a:moveTo>
                  <a:cubicBezTo>
                    <a:pt x="2085" y="1"/>
                    <a:pt x="2080" y="3"/>
                    <a:pt x="2077" y="9"/>
                  </a:cubicBezTo>
                  <a:cubicBezTo>
                    <a:pt x="1913" y="379"/>
                    <a:pt x="1802" y="772"/>
                    <a:pt x="1670" y="1147"/>
                  </a:cubicBezTo>
                  <a:cubicBezTo>
                    <a:pt x="1538" y="1525"/>
                    <a:pt x="303" y="5095"/>
                    <a:pt x="265" y="5447"/>
                  </a:cubicBezTo>
                  <a:cubicBezTo>
                    <a:pt x="224" y="5831"/>
                    <a:pt x="1" y="10627"/>
                    <a:pt x="33" y="10686"/>
                  </a:cubicBezTo>
                  <a:cubicBezTo>
                    <a:pt x="50" y="10714"/>
                    <a:pt x="68" y="10734"/>
                    <a:pt x="85" y="10734"/>
                  </a:cubicBezTo>
                  <a:cubicBezTo>
                    <a:pt x="103" y="10734"/>
                    <a:pt x="119" y="10711"/>
                    <a:pt x="130" y="10651"/>
                  </a:cubicBezTo>
                  <a:cubicBezTo>
                    <a:pt x="130" y="10651"/>
                    <a:pt x="350" y="5784"/>
                    <a:pt x="391" y="5444"/>
                  </a:cubicBezTo>
                  <a:cubicBezTo>
                    <a:pt x="432" y="5104"/>
                    <a:pt x="1802" y="1021"/>
                    <a:pt x="1831" y="927"/>
                  </a:cubicBezTo>
                  <a:cubicBezTo>
                    <a:pt x="1893" y="830"/>
                    <a:pt x="1948" y="731"/>
                    <a:pt x="2004" y="628"/>
                  </a:cubicBezTo>
                  <a:cubicBezTo>
                    <a:pt x="2083" y="481"/>
                    <a:pt x="2154" y="338"/>
                    <a:pt x="2218" y="185"/>
                  </a:cubicBezTo>
                  <a:cubicBezTo>
                    <a:pt x="2222" y="177"/>
                    <a:pt x="2215" y="168"/>
                    <a:pt x="2208" y="168"/>
                  </a:cubicBezTo>
                  <a:cubicBezTo>
                    <a:pt x="2205" y="168"/>
                    <a:pt x="2202" y="170"/>
                    <a:pt x="2200" y="173"/>
                  </a:cubicBezTo>
                  <a:cubicBezTo>
                    <a:pt x="2113" y="305"/>
                    <a:pt x="2039" y="446"/>
                    <a:pt x="1954" y="587"/>
                  </a:cubicBezTo>
                  <a:lnTo>
                    <a:pt x="1922" y="648"/>
                  </a:lnTo>
                  <a:cubicBezTo>
                    <a:pt x="1989" y="440"/>
                    <a:pt x="2054" y="229"/>
                    <a:pt x="2107" y="18"/>
                  </a:cubicBezTo>
                  <a:cubicBezTo>
                    <a:pt x="2107" y="7"/>
                    <a:pt x="2098" y="1"/>
                    <a:pt x="2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35"/>
            <p:cNvSpPr/>
            <p:nvPr/>
          </p:nvSpPr>
          <p:spPr>
            <a:xfrm flipH="1">
              <a:off x="2846432" y="3052237"/>
              <a:ext cx="137400" cy="34189"/>
            </a:xfrm>
            <a:custGeom>
              <a:rect b="b" l="l" r="r" t="t"/>
              <a:pathLst>
                <a:path extrusionOk="0" h="955" w="3838">
                  <a:moveTo>
                    <a:pt x="10" y="1"/>
                  </a:moveTo>
                  <a:cubicBezTo>
                    <a:pt x="1" y="1"/>
                    <a:pt x="1" y="16"/>
                    <a:pt x="1" y="22"/>
                  </a:cubicBezTo>
                  <a:cubicBezTo>
                    <a:pt x="162" y="83"/>
                    <a:pt x="1579" y="444"/>
                    <a:pt x="1896" y="520"/>
                  </a:cubicBezTo>
                  <a:cubicBezTo>
                    <a:pt x="2212" y="594"/>
                    <a:pt x="3500" y="907"/>
                    <a:pt x="3826" y="954"/>
                  </a:cubicBezTo>
                  <a:cubicBezTo>
                    <a:pt x="3831" y="954"/>
                    <a:pt x="3837" y="948"/>
                    <a:pt x="3837" y="943"/>
                  </a:cubicBezTo>
                  <a:cubicBezTo>
                    <a:pt x="3837" y="937"/>
                    <a:pt x="3831" y="931"/>
                    <a:pt x="3826" y="931"/>
                  </a:cubicBezTo>
                  <a:cubicBezTo>
                    <a:pt x="3512" y="822"/>
                    <a:pt x="2239" y="508"/>
                    <a:pt x="1928" y="429"/>
                  </a:cubicBezTo>
                  <a:cubicBezTo>
                    <a:pt x="1617" y="350"/>
                    <a:pt x="174" y="16"/>
                    <a:pt x="12" y="1"/>
                  </a:cubicBezTo>
                  <a:cubicBezTo>
                    <a:pt x="12" y="1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35"/>
            <p:cNvSpPr/>
            <p:nvPr/>
          </p:nvSpPr>
          <p:spPr>
            <a:xfrm flipH="1">
              <a:off x="2633279" y="2586552"/>
              <a:ext cx="207640" cy="111338"/>
            </a:xfrm>
            <a:custGeom>
              <a:rect b="b" l="l" r="r" t="t"/>
              <a:pathLst>
                <a:path extrusionOk="0" h="3110" w="5800">
                  <a:moveTo>
                    <a:pt x="2791" y="0"/>
                  </a:moveTo>
                  <a:cubicBezTo>
                    <a:pt x="2021" y="0"/>
                    <a:pt x="1258" y="138"/>
                    <a:pt x="810" y="519"/>
                  </a:cubicBezTo>
                  <a:cubicBezTo>
                    <a:pt x="200" y="1009"/>
                    <a:pt x="1" y="1851"/>
                    <a:pt x="321" y="2564"/>
                  </a:cubicBezTo>
                  <a:cubicBezTo>
                    <a:pt x="361" y="2634"/>
                    <a:pt x="433" y="2654"/>
                    <a:pt x="500" y="2654"/>
                  </a:cubicBezTo>
                  <a:cubicBezTo>
                    <a:pt x="585" y="2654"/>
                    <a:pt x="664" y="2623"/>
                    <a:pt x="664" y="2623"/>
                  </a:cubicBezTo>
                  <a:lnTo>
                    <a:pt x="1406" y="1883"/>
                  </a:lnTo>
                  <a:cubicBezTo>
                    <a:pt x="1435" y="1881"/>
                    <a:pt x="1465" y="1879"/>
                    <a:pt x="1496" y="1879"/>
                  </a:cubicBezTo>
                  <a:cubicBezTo>
                    <a:pt x="2444" y="1879"/>
                    <a:pt x="4172" y="3109"/>
                    <a:pt x="4172" y="3109"/>
                  </a:cubicBezTo>
                  <a:cubicBezTo>
                    <a:pt x="4172" y="3109"/>
                    <a:pt x="5257" y="2259"/>
                    <a:pt x="5527" y="1584"/>
                  </a:cubicBezTo>
                  <a:cubicBezTo>
                    <a:pt x="5800" y="912"/>
                    <a:pt x="5213" y="349"/>
                    <a:pt x="4189" y="141"/>
                  </a:cubicBezTo>
                  <a:cubicBezTo>
                    <a:pt x="3775" y="56"/>
                    <a:pt x="3281" y="0"/>
                    <a:pt x="27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35"/>
            <p:cNvSpPr/>
            <p:nvPr/>
          </p:nvSpPr>
          <p:spPr>
            <a:xfrm flipH="1">
              <a:off x="2654473" y="2595144"/>
              <a:ext cx="155444" cy="91505"/>
            </a:xfrm>
            <a:custGeom>
              <a:rect b="b" l="l" r="r" t="t"/>
              <a:pathLst>
                <a:path extrusionOk="0" h="2556" w="4342">
                  <a:moveTo>
                    <a:pt x="1819" y="1"/>
                  </a:moveTo>
                  <a:cubicBezTo>
                    <a:pt x="1282" y="1"/>
                    <a:pt x="868" y="168"/>
                    <a:pt x="519" y="540"/>
                  </a:cubicBezTo>
                  <a:cubicBezTo>
                    <a:pt x="0" y="1095"/>
                    <a:pt x="3388" y="2556"/>
                    <a:pt x="3388" y="2556"/>
                  </a:cubicBezTo>
                  <a:cubicBezTo>
                    <a:pt x="3388" y="2556"/>
                    <a:pt x="4159" y="1667"/>
                    <a:pt x="4250" y="1168"/>
                  </a:cubicBezTo>
                  <a:cubicBezTo>
                    <a:pt x="4341" y="672"/>
                    <a:pt x="3338" y="262"/>
                    <a:pt x="2696" y="115"/>
                  </a:cubicBezTo>
                  <a:cubicBezTo>
                    <a:pt x="2370" y="40"/>
                    <a:pt x="2080" y="1"/>
                    <a:pt x="181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35"/>
            <p:cNvSpPr/>
            <p:nvPr/>
          </p:nvSpPr>
          <p:spPr>
            <a:xfrm flipH="1">
              <a:off x="2688626" y="2615836"/>
              <a:ext cx="108295" cy="82054"/>
            </a:xfrm>
            <a:custGeom>
              <a:rect b="b" l="l" r="r" t="t"/>
              <a:pathLst>
                <a:path extrusionOk="0" h="2292" w="3025">
                  <a:moveTo>
                    <a:pt x="1" y="1"/>
                  </a:moveTo>
                  <a:lnTo>
                    <a:pt x="183" y="1065"/>
                  </a:lnTo>
                  <a:cubicBezTo>
                    <a:pt x="183" y="1065"/>
                    <a:pt x="188" y="1065"/>
                    <a:pt x="199" y="1065"/>
                  </a:cubicBezTo>
                  <a:cubicBezTo>
                    <a:pt x="348" y="1065"/>
                    <a:pt x="1479" y="1106"/>
                    <a:pt x="2949" y="2291"/>
                  </a:cubicBezTo>
                  <a:lnTo>
                    <a:pt x="3025" y="1978"/>
                  </a:lnTo>
                  <a:cubicBezTo>
                    <a:pt x="3025" y="1978"/>
                    <a:pt x="1435" y="115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35"/>
            <p:cNvSpPr/>
            <p:nvPr/>
          </p:nvSpPr>
          <p:spPr>
            <a:xfrm flipH="1">
              <a:off x="2654902" y="2653498"/>
              <a:ext cx="149250" cy="47005"/>
            </a:xfrm>
            <a:custGeom>
              <a:rect b="b" l="l" r="r" t="t"/>
              <a:pathLst>
                <a:path extrusionOk="0" h="1313" w="4169">
                  <a:moveTo>
                    <a:pt x="343" y="1"/>
                  </a:moveTo>
                  <a:cubicBezTo>
                    <a:pt x="226" y="1"/>
                    <a:pt x="111" y="19"/>
                    <a:pt x="0" y="54"/>
                  </a:cubicBezTo>
                  <a:cubicBezTo>
                    <a:pt x="83" y="43"/>
                    <a:pt x="165" y="38"/>
                    <a:pt x="248" y="38"/>
                  </a:cubicBezTo>
                  <a:cubicBezTo>
                    <a:pt x="425" y="38"/>
                    <a:pt x="602" y="63"/>
                    <a:pt x="772" y="113"/>
                  </a:cubicBezTo>
                  <a:cubicBezTo>
                    <a:pt x="1763" y="289"/>
                    <a:pt x="2805" y="1037"/>
                    <a:pt x="2805" y="1037"/>
                  </a:cubicBezTo>
                  <a:lnTo>
                    <a:pt x="3107" y="1286"/>
                  </a:lnTo>
                  <a:lnTo>
                    <a:pt x="3139" y="1313"/>
                  </a:lnTo>
                  <a:lnTo>
                    <a:pt x="3174" y="1292"/>
                  </a:lnTo>
                  <a:cubicBezTo>
                    <a:pt x="3638" y="1005"/>
                    <a:pt x="4086" y="374"/>
                    <a:pt x="4169" y="251"/>
                  </a:cubicBezTo>
                  <a:lnTo>
                    <a:pt x="4169" y="251"/>
                  </a:lnTo>
                  <a:cubicBezTo>
                    <a:pt x="3863" y="591"/>
                    <a:pt x="3519" y="900"/>
                    <a:pt x="3147" y="1165"/>
                  </a:cubicBezTo>
                  <a:lnTo>
                    <a:pt x="3147" y="1165"/>
                  </a:lnTo>
                  <a:lnTo>
                    <a:pt x="2881" y="937"/>
                  </a:lnTo>
                  <a:cubicBezTo>
                    <a:pt x="2778" y="858"/>
                    <a:pt x="1646" y="201"/>
                    <a:pt x="787" y="43"/>
                  </a:cubicBezTo>
                  <a:cubicBezTo>
                    <a:pt x="722" y="28"/>
                    <a:pt x="655" y="19"/>
                    <a:pt x="590" y="10"/>
                  </a:cubicBezTo>
                  <a:cubicBezTo>
                    <a:pt x="542" y="4"/>
                    <a:pt x="492" y="1"/>
                    <a:pt x="442" y="1"/>
                  </a:cubicBezTo>
                  <a:cubicBezTo>
                    <a:pt x="426" y="1"/>
                    <a:pt x="410" y="1"/>
                    <a:pt x="393" y="2"/>
                  </a:cubicBezTo>
                  <a:cubicBezTo>
                    <a:pt x="377" y="1"/>
                    <a:pt x="360" y="1"/>
                    <a:pt x="3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35"/>
            <p:cNvSpPr/>
            <p:nvPr/>
          </p:nvSpPr>
          <p:spPr>
            <a:xfrm flipH="1">
              <a:off x="2790370" y="2653963"/>
              <a:ext cx="26707" cy="26492"/>
            </a:xfrm>
            <a:custGeom>
              <a:rect b="b" l="l" r="r" t="t"/>
              <a:pathLst>
                <a:path extrusionOk="0" h="740" w="746">
                  <a:moveTo>
                    <a:pt x="746" y="0"/>
                  </a:moveTo>
                  <a:cubicBezTo>
                    <a:pt x="467" y="214"/>
                    <a:pt x="218" y="461"/>
                    <a:pt x="1" y="740"/>
                  </a:cubicBezTo>
                  <a:cubicBezTo>
                    <a:pt x="279" y="522"/>
                    <a:pt x="529" y="276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35"/>
            <p:cNvSpPr/>
            <p:nvPr/>
          </p:nvSpPr>
          <p:spPr>
            <a:xfrm flipH="1">
              <a:off x="2578685" y="2475035"/>
              <a:ext cx="78975" cy="85920"/>
            </a:xfrm>
            <a:custGeom>
              <a:rect b="b" l="l" r="r" t="t"/>
              <a:pathLst>
                <a:path extrusionOk="0" h="2400" w="2206">
                  <a:moveTo>
                    <a:pt x="1086" y="0"/>
                  </a:moveTo>
                  <a:cubicBezTo>
                    <a:pt x="1063" y="0"/>
                    <a:pt x="1039" y="1"/>
                    <a:pt x="1015" y="3"/>
                  </a:cubicBezTo>
                  <a:cubicBezTo>
                    <a:pt x="437" y="50"/>
                    <a:pt x="0" y="613"/>
                    <a:pt x="59" y="1282"/>
                  </a:cubicBezTo>
                  <a:cubicBezTo>
                    <a:pt x="107" y="1915"/>
                    <a:pt x="578" y="2399"/>
                    <a:pt x="1126" y="2399"/>
                  </a:cubicBezTo>
                  <a:cubicBezTo>
                    <a:pt x="1150" y="2399"/>
                    <a:pt x="1173" y="2398"/>
                    <a:pt x="1197" y="2397"/>
                  </a:cubicBezTo>
                  <a:cubicBezTo>
                    <a:pt x="1775" y="2350"/>
                    <a:pt x="2206" y="1778"/>
                    <a:pt x="2153" y="1118"/>
                  </a:cubicBezTo>
                  <a:cubicBezTo>
                    <a:pt x="2105" y="485"/>
                    <a:pt x="1634" y="0"/>
                    <a:pt x="10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35"/>
            <p:cNvSpPr/>
            <p:nvPr/>
          </p:nvSpPr>
          <p:spPr>
            <a:xfrm flipH="1">
              <a:off x="2581907" y="2472064"/>
              <a:ext cx="87746" cy="95622"/>
            </a:xfrm>
            <a:custGeom>
              <a:rect b="b" l="l" r="r" t="t"/>
              <a:pathLst>
                <a:path extrusionOk="0" h="2671" w="2451">
                  <a:moveTo>
                    <a:pt x="1202" y="1"/>
                  </a:moveTo>
                  <a:cubicBezTo>
                    <a:pt x="1175" y="1"/>
                    <a:pt x="1148" y="2"/>
                    <a:pt x="1121" y="4"/>
                  </a:cubicBezTo>
                  <a:cubicBezTo>
                    <a:pt x="476" y="54"/>
                    <a:pt x="1" y="690"/>
                    <a:pt x="57" y="1427"/>
                  </a:cubicBezTo>
                  <a:cubicBezTo>
                    <a:pt x="110" y="2129"/>
                    <a:pt x="635" y="2670"/>
                    <a:pt x="1246" y="2670"/>
                  </a:cubicBezTo>
                  <a:cubicBezTo>
                    <a:pt x="1273" y="2670"/>
                    <a:pt x="1300" y="2669"/>
                    <a:pt x="1327" y="2667"/>
                  </a:cubicBezTo>
                  <a:cubicBezTo>
                    <a:pt x="1969" y="2615"/>
                    <a:pt x="2450" y="1981"/>
                    <a:pt x="2391" y="1245"/>
                  </a:cubicBezTo>
                  <a:cubicBezTo>
                    <a:pt x="2338" y="542"/>
                    <a:pt x="1813" y="1"/>
                    <a:pt x="1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35"/>
            <p:cNvSpPr/>
            <p:nvPr/>
          </p:nvSpPr>
          <p:spPr>
            <a:xfrm flipH="1">
              <a:off x="2662242" y="2536969"/>
              <a:ext cx="75538" cy="131565"/>
            </a:xfrm>
            <a:custGeom>
              <a:rect b="b" l="l" r="r" t="t"/>
              <a:pathLst>
                <a:path extrusionOk="0" h="3675" w="2110">
                  <a:moveTo>
                    <a:pt x="138" y="1"/>
                  </a:moveTo>
                  <a:cubicBezTo>
                    <a:pt x="138" y="1"/>
                    <a:pt x="103" y="394"/>
                    <a:pt x="62" y="887"/>
                  </a:cubicBezTo>
                  <a:lnTo>
                    <a:pt x="62" y="957"/>
                  </a:lnTo>
                  <a:lnTo>
                    <a:pt x="62" y="1036"/>
                  </a:lnTo>
                  <a:cubicBezTo>
                    <a:pt x="62" y="1110"/>
                    <a:pt x="50" y="1186"/>
                    <a:pt x="44" y="1259"/>
                  </a:cubicBezTo>
                  <a:cubicBezTo>
                    <a:pt x="41" y="1335"/>
                    <a:pt x="38" y="1371"/>
                    <a:pt x="35" y="1432"/>
                  </a:cubicBezTo>
                  <a:lnTo>
                    <a:pt x="27" y="1611"/>
                  </a:lnTo>
                  <a:cubicBezTo>
                    <a:pt x="0" y="2036"/>
                    <a:pt x="3" y="2462"/>
                    <a:pt x="38" y="2884"/>
                  </a:cubicBezTo>
                  <a:cubicBezTo>
                    <a:pt x="85" y="3039"/>
                    <a:pt x="884" y="3674"/>
                    <a:pt x="1612" y="3674"/>
                  </a:cubicBezTo>
                  <a:cubicBezTo>
                    <a:pt x="1656" y="3674"/>
                    <a:pt x="1700" y="3672"/>
                    <a:pt x="1743" y="3667"/>
                  </a:cubicBezTo>
                  <a:cubicBezTo>
                    <a:pt x="1992" y="3638"/>
                    <a:pt x="1872" y="2608"/>
                    <a:pt x="1872" y="2608"/>
                  </a:cubicBezTo>
                  <a:lnTo>
                    <a:pt x="1886" y="2506"/>
                  </a:lnTo>
                  <a:lnTo>
                    <a:pt x="2109" y="1077"/>
                  </a:lnTo>
                  <a:lnTo>
                    <a:pt x="384" y="12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35"/>
            <p:cNvSpPr/>
            <p:nvPr/>
          </p:nvSpPr>
          <p:spPr>
            <a:xfrm flipH="1">
              <a:off x="2662886" y="2536969"/>
              <a:ext cx="74285" cy="107794"/>
            </a:xfrm>
            <a:custGeom>
              <a:rect b="b" l="l" r="r" t="t"/>
              <a:pathLst>
                <a:path extrusionOk="0" h="3011" w="2075">
                  <a:moveTo>
                    <a:pt x="103" y="1"/>
                  </a:moveTo>
                  <a:cubicBezTo>
                    <a:pt x="103" y="1"/>
                    <a:pt x="68" y="400"/>
                    <a:pt x="30" y="887"/>
                  </a:cubicBezTo>
                  <a:lnTo>
                    <a:pt x="30" y="957"/>
                  </a:lnTo>
                  <a:lnTo>
                    <a:pt x="30" y="1036"/>
                  </a:lnTo>
                  <a:cubicBezTo>
                    <a:pt x="24" y="1110"/>
                    <a:pt x="21" y="1203"/>
                    <a:pt x="13" y="1259"/>
                  </a:cubicBezTo>
                  <a:cubicBezTo>
                    <a:pt x="1" y="1318"/>
                    <a:pt x="1" y="1374"/>
                    <a:pt x="1" y="1432"/>
                  </a:cubicBezTo>
                  <a:lnTo>
                    <a:pt x="1" y="1479"/>
                  </a:lnTo>
                  <a:cubicBezTo>
                    <a:pt x="438" y="2186"/>
                    <a:pt x="1098" y="2726"/>
                    <a:pt x="1881" y="3010"/>
                  </a:cubicBezTo>
                  <a:cubicBezTo>
                    <a:pt x="1875" y="2793"/>
                    <a:pt x="1855" y="2608"/>
                    <a:pt x="1855" y="2608"/>
                  </a:cubicBezTo>
                  <a:lnTo>
                    <a:pt x="1855" y="2506"/>
                  </a:lnTo>
                  <a:lnTo>
                    <a:pt x="2075" y="1077"/>
                  </a:lnTo>
                  <a:lnTo>
                    <a:pt x="353" y="124"/>
                  </a:lnTo>
                  <a:lnTo>
                    <a:pt x="103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35"/>
            <p:cNvSpPr/>
            <p:nvPr/>
          </p:nvSpPr>
          <p:spPr>
            <a:xfrm flipH="1">
              <a:off x="2585916" y="2404474"/>
              <a:ext cx="198404" cy="212115"/>
            </a:xfrm>
            <a:custGeom>
              <a:rect b="b" l="l" r="r" t="t"/>
              <a:pathLst>
                <a:path extrusionOk="0" h="5925" w="5542">
                  <a:moveTo>
                    <a:pt x="2683" y="0"/>
                  </a:moveTo>
                  <a:cubicBezTo>
                    <a:pt x="2494" y="0"/>
                    <a:pt x="2308" y="24"/>
                    <a:pt x="2130" y="65"/>
                  </a:cubicBezTo>
                  <a:cubicBezTo>
                    <a:pt x="1019" y="317"/>
                    <a:pt x="1" y="1314"/>
                    <a:pt x="693" y="3752"/>
                  </a:cubicBezTo>
                  <a:cubicBezTo>
                    <a:pt x="1227" y="5627"/>
                    <a:pt x="2341" y="5924"/>
                    <a:pt x="3051" y="5924"/>
                  </a:cubicBezTo>
                  <a:cubicBezTo>
                    <a:pt x="3265" y="5924"/>
                    <a:pt x="3442" y="5897"/>
                    <a:pt x="3556" y="5878"/>
                  </a:cubicBezTo>
                  <a:cubicBezTo>
                    <a:pt x="4096" y="5781"/>
                    <a:pt x="5542" y="5239"/>
                    <a:pt x="5102" y="2740"/>
                  </a:cubicBezTo>
                  <a:cubicBezTo>
                    <a:pt x="4732" y="641"/>
                    <a:pt x="3671" y="0"/>
                    <a:pt x="2683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35"/>
            <p:cNvSpPr/>
            <p:nvPr/>
          </p:nvSpPr>
          <p:spPr>
            <a:xfrm flipH="1">
              <a:off x="2613017" y="2487923"/>
              <a:ext cx="17542" cy="9308"/>
            </a:xfrm>
            <a:custGeom>
              <a:rect b="b" l="l" r="r" t="t"/>
              <a:pathLst>
                <a:path extrusionOk="0" h="260" w="490">
                  <a:moveTo>
                    <a:pt x="194" y="0"/>
                  </a:moveTo>
                  <a:cubicBezTo>
                    <a:pt x="129" y="0"/>
                    <a:pt x="67" y="29"/>
                    <a:pt x="23" y="77"/>
                  </a:cubicBezTo>
                  <a:cubicBezTo>
                    <a:pt x="0" y="112"/>
                    <a:pt x="6" y="159"/>
                    <a:pt x="35" y="189"/>
                  </a:cubicBezTo>
                  <a:cubicBezTo>
                    <a:pt x="82" y="222"/>
                    <a:pt x="139" y="242"/>
                    <a:pt x="197" y="242"/>
                  </a:cubicBezTo>
                  <a:cubicBezTo>
                    <a:pt x="200" y="242"/>
                    <a:pt x="204" y="242"/>
                    <a:pt x="208" y="241"/>
                  </a:cubicBezTo>
                  <a:cubicBezTo>
                    <a:pt x="264" y="250"/>
                    <a:pt x="323" y="256"/>
                    <a:pt x="381" y="259"/>
                  </a:cubicBezTo>
                  <a:cubicBezTo>
                    <a:pt x="408" y="259"/>
                    <a:pt x="431" y="250"/>
                    <a:pt x="449" y="233"/>
                  </a:cubicBezTo>
                  <a:cubicBezTo>
                    <a:pt x="487" y="198"/>
                    <a:pt x="490" y="136"/>
                    <a:pt x="455" y="98"/>
                  </a:cubicBezTo>
                  <a:cubicBezTo>
                    <a:pt x="396" y="39"/>
                    <a:pt x="317" y="7"/>
                    <a:pt x="235" y="4"/>
                  </a:cubicBezTo>
                  <a:cubicBezTo>
                    <a:pt x="221" y="1"/>
                    <a:pt x="207" y="0"/>
                    <a:pt x="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35"/>
            <p:cNvSpPr/>
            <p:nvPr/>
          </p:nvSpPr>
          <p:spPr>
            <a:xfrm flipH="1">
              <a:off x="2665106" y="2490644"/>
              <a:ext cx="17148" cy="10740"/>
            </a:xfrm>
            <a:custGeom>
              <a:rect b="b" l="l" r="r" t="t"/>
              <a:pathLst>
                <a:path extrusionOk="0" h="300" w="479">
                  <a:moveTo>
                    <a:pt x="309" y="1"/>
                  </a:moveTo>
                  <a:cubicBezTo>
                    <a:pt x="279" y="1"/>
                    <a:pt x="250" y="7"/>
                    <a:pt x="221" y="19"/>
                  </a:cubicBezTo>
                  <a:cubicBezTo>
                    <a:pt x="142" y="39"/>
                    <a:pt x="74" y="89"/>
                    <a:pt x="27" y="157"/>
                  </a:cubicBezTo>
                  <a:cubicBezTo>
                    <a:pt x="1" y="201"/>
                    <a:pt x="18" y="259"/>
                    <a:pt x="62" y="289"/>
                  </a:cubicBezTo>
                  <a:cubicBezTo>
                    <a:pt x="79" y="295"/>
                    <a:pt x="96" y="300"/>
                    <a:pt x="113" y="300"/>
                  </a:cubicBezTo>
                  <a:cubicBezTo>
                    <a:pt x="120" y="300"/>
                    <a:pt x="126" y="299"/>
                    <a:pt x="133" y="297"/>
                  </a:cubicBezTo>
                  <a:cubicBezTo>
                    <a:pt x="189" y="283"/>
                    <a:pt x="241" y="265"/>
                    <a:pt x="294" y="245"/>
                  </a:cubicBezTo>
                  <a:cubicBezTo>
                    <a:pt x="356" y="233"/>
                    <a:pt x="414" y="204"/>
                    <a:pt x="458" y="157"/>
                  </a:cubicBezTo>
                  <a:cubicBezTo>
                    <a:pt x="479" y="122"/>
                    <a:pt x="473" y="78"/>
                    <a:pt x="447" y="48"/>
                  </a:cubicBezTo>
                  <a:cubicBezTo>
                    <a:pt x="406" y="17"/>
                    <a:pt x="358" y="1"/>
                    <a:pt x="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35"/>
            <p:cNvSpPr/>
            <p:nvPr/>
          </p:nvSpPr>
          <p:spPr>
            <a:xfrm flipH="1">
              <a:off x="2660273" y="2517243"/>
              <a:ext cx="6730" cy="17041"/>
            </a:xfrm>
            <a:custGeom>
              <a:rect b="b" l="l" r="r" t="t"/>
              <a:pathLst>
                <a:path extrusionOk="0" h="476" w="188">
                  <a:moveTo>
                    <a:pt x="129" y="0"/>
                  </a:moveTo>
                  <a:lnTo>
                    <a:pt x="129" y="0"/>
                  </a:lnTo>
                  <a:cubicBezTo>
                    <a:pt x="129" y="0"/>
                    <a:pt x="118" y="12"/>
                    <a:pt x="118" y="18"/>
                  </a:cubicBezTo>
                  <a:cubicBezTo>
                    <a:pt x="144" y="179"/>
                    <a:pt x="147" y="388"/>
                    <a:pt x="0" y="464"/>
                  </a:cubicBezTo>
                  <a:lnTo>
                    <a:pt x="0" y="476"/>
                  </a:lnTo>
                  <a:cubicBezTo>
                    <a:pt x="188" y="429"/>
                    <a:pt x="182" y="159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35"/>
            <p:cNvSpPr/>
            <p:nvPr/>
          </p:nvSpPr>
          <p:spPr>
            <a:xfrm flipH="1">
              <a:off x="2658483" y="2511551"/>
              <a:ext cx="20084" cy="20012"/>
            </a:xfrm>
            <a:custGeom>
              <a:rect b="b" l="l" r="r" t="t"/>
              <a:pathLst>
                <a:path extrusionOk="0" h="559" w="561">
                  <a:moveTo>
                    <a:pt x="283" y="1"/>
                  </a:moveTo>
                  <a:cubicBezTo>
                    <a:pt x="281" y="1"/>
                    <a:pt x="279" y="1"/>
                    <a:pt x="276" y="1"/>
                  </a:cubicBezTo>
                  <a:cubicBezTo>
                    <a:pt x="1" y="15"/>
                    <a:pt x="44" y="558"/>
                    <a:pt x="297" y="558"/>
                  </a:cubicBezTo>
                  <a:cubicBezTo>
                    <a:pt x="300" y="558"/>
                    <a:pt x="303" y="558"/>
                    <a:pt x="306" y="558"/>
                  </a:cubicBezTo>
                  <a:cubicBezTo>
                    <a:pt x="561" y="544"/>
                    <a:pt x="509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35"/>
            <p:cNvSpPr/>
            <p:nvPr/>
          </p:nvSpPr>
          <p:spPr>
            <a:xfrm flipH="1">
              <a:off x="2671192" y="2512804"/>
              <a:ext cx="13031" cy="8485"/>
            </a:xfrm>
            <a:custGeom>
              <a:rect b="b" l="l" r="r" t="t"/>
              <a:pathLst>
                <a:path extrusionOk="0" h="237" w="364">
                  <a:moveTo>
                    <a:pt x="339" y="0"/>
                  </a:moveTo>
                  <a:cubicBezTo>
                    <a:pt x="335" y="0"/>
                    <a:pt x="332" y="1"/>
                    <a:pt x="329" y="4"/>
                  </a:cubicBezTo>
                  <a:cubicBezTo>
                    <a:pt x="282" y="42"/>
                    <a:pt x="238" y="101"/>
                    <a:pt x="182" y="110"/>
                  </a:cubicBezTo>
                  <a:cubicBezTo>
                    <a:pt x="176" y="111"/>
                    <a:pt x="170" y="111"/>
                    <a:pt x="164" y="111"/>
                  </a:cubicBezTo>
                  <a:cubicBezTo>
                    <a:pt x="111" y="111"/>
                    <a:pt x="54" y="66"/>
                    <a:pt x="9" y="19"/>
                  </a:cubicBezTo>
                  <a:lnTo>
                    <a:pt x="0" y="19"/>
                  </a:lnTo>
                  <a:cubicBezTo>
                    <a:pt x="0" y="124"/>
                    <a:pt x="59" y="230"/>
                    <a:pt x="173" y="236"/>
                  </a:cubicBezTo>
                  <a:cubicBezTo>
                    <a:pt x="176" y="236"/>
                    <a:pt x="179" y="236"/>
                    <a:pt x="182" y="236"/>
                  </a:cubicBezTo>
                  <a:cubicBezTo>
                    <a:pt x="291" y="236"/>
                    <a:pt x="347" y="136"/>
                    <a:pt x="361" y="30"/>
                  </a:cubicBezTo>
                  <a:cubicBezTo>
                    <a:pt x="363" y="21"/>
                    <a:pt x="352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35"/>
            <p:cNvSpPr/>
            <p:nvPr/>
          </p:nvSpPr>
          <p:spPr>
            <a:xfrm flipH="1">
              <a:off x="2620571" y="2511265"/>
              <a:ext cx="8628" cy="15788"/>
            </a:xfrm>
            <a:custGeom>
              <a:rect b="b" l="l" r="r" t="t"/>
              <a:pathLst>
                <a:path extrusionOk="0" h="441" w="241">
                  <a:moveTo>
                    <a:pt x="18" y="0"/>
                  </a:moveTo>
                  <a:lnTo>
                    <a:pt x="18" y="0"/>
                  </a:lnTo>
                  <a:cubicBezTo>
                    <a:pt x="18" y="0"/>
                    <a:pt x="18" y="0"/>
                    <a:pt x="18" y="0"/>
                  </a:cubicBezTo>
                  <a:lnTo>
                    <a:pt x="18" y="0"/>
                  </a:lnTo>
                  <a:lnTo>
                    <a:pt x="33" y="29"/>
                  </a:lnTo>
                  <a:lnTo>
                    <a:pt x="33" y="29"/>
                  </a:lnTo>
                  <a:cubicBezTo>
                    <a:pt x="32" y="24"/>
                    <a:pt x="32" y="19"/>
                    <a:pt x="32" y="15"/>
                  </a:cubicBezTo>
                  <a:cubicBezTo>
                    <a:pt x="32" y="9"/>
                    <a:pt x="18" y="0"/>
                    <a:pt x="18" y="0"/>
                  </a:cubicBezTo>
                  <a:close/>
                  <a:moveTo>
                    <a:pt x="33" y="29"/>
                  </a:moveTo>
                  <a:lnTo>
                    <a:pt x="234" y="426"/>
                  </a:lnTo>
                  <a:lnTo>
                    <a:pt x="234" y="426"/>
                  </a:lnTo>
                  <a:cubicBezTo>
                    <a:pt x="82" y="380"/>
                    <a:pt x="35" y="196"/>
                    <a:pt x="33" y="29"/>
                  </a:cubicBezTo>
                  <a:close/>
                  <a:moveTo>
                    <a:pt x="18" y="0"/>
                  </a:moveTo>
                  <a:lnTo>
                    <a:pt x="18" y="0"/>
                  </a:lnTo>
                  <a:cubicBezTo>
                    <a:pt x="0" y="167"/>
                    <a:pt x="50" y="431"/>
                    <a:pt x="241" y="440"/>
                  </a:cubicBezTo>
                  <a:lnTo>
                    <a:pt x="234" y="426"/>
                  </a:lnTo>
                  <a:lnTo>
                    <a:pt x="234" y="426"/>
                  </a:lnTo>
                  <a:cubicBezTo>
                    <a:pt x="236" y="427"/>
                    <a:pt x="238" y="428"/>
                    <a:pt x="241" y="428"/>
                  </a:cubicBezTo>
                  <a:lnTo>
                    <a:pt x="33" y="29"/>
                  </a:lnTo>
                  <a:lnTo>
                    <a:pt x="33" y="29"/>
                  </a:lnTo>
                  <a:cubicBezTo>
                    <a:pt x="33" y="29"/>
                    <a:pt x="33" y="29"/>
                    <a:pt x="33" y="29"/>
                  </a:cubicBezTo>
                  <a:lnTo>
                    <a:pt x="33" y="2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35"/>
            <p:cNvSpPr/>
            <p:nvPr/>
          </p:nvSpPr>
          <p:spPr>
            <a:xfrm flipH="1">
              <a:off x="2611585" y="2504355"/>
              <a:ext cx="19833" cy="19941"/>
            </a:xfrm>
            <a:custGeom>
              <a:rect b="b" l="l" r="r" t="t"/>
              <a:pathLst>
                <a:path extrusionOk="0" h="557" w="554">
                  <a:moveTo>
                    <a:pt x="254" y="0"/>
                  </a:moveTo>
                  <a:cubicBezTo>
                    <a:pt x="244" y="0"/>
                    <a:pt x="234" y="1"/>
                    <a:pt x="223" y="2"/>
                  </a:cubicBezTo>
                  <a:cubicBezTo>
                    <a:pt x="0" y="39"/>
                    <a:pt x="49" y="556"/>
                    <a:pt x="282" y="556"/>
                  </a:cubicBezTo>
                  <a:cubicBezTo>
                    <a:pt x="291" y="556"/>
                    <a:pt x="299" y="555"/>
                    <a:pt x="309" y="554"/>
                  </a:cubicBezTo>
                  <a:cubicBezTo>
                    <a:pt x="554" y="514"/>
                    <a:pt x="501" y="0"/>
                    <a:pt x="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35"/>
            <p:cNvSpPr/>
            <p:nvPr/>
          </p:nvSpPr>
          <p:spPr>
            <a:xfrm flipH="1">
              <a:off x="2608291" y="2503067"/>
              <a:ext cx="11957" cy="9308"/>
            </a:xfrm>
            <a:custGeom>
              <a:rect b="b" l="l" r="r" t="t"/>
              <a:pathLst>
                <a:path extrusionOk="0" h="260" w="334">
                  <a:moveTo>
                    <a:pt x="310" y="0"/>
                  </a:moveTo>
                  <a:cubicBezTo>
                    <a:pt x="278" y="62"/>
                    <a:pt x="231" y="126"/>
                    <a:pt x="178" y="129"/>
                  </a:cubicBezTo>
                  <a:cubicBezTo>
                    <a:pt x="175" y="130"/>
                    <a:pt x="173" y="130"/>
                    <a:pt x="170" y="130"/>
                  </a:cubicBezTo>
                  <a:cubicBezTo>
                    <a:pt x="120" y="130"/>
                    <a:pt x="76" y="84"/>
                    <a:pt x="29" y="62"/>
                  </a:cubicBezTo>
                  <a:cubicBezTo>
                    <a:pt x="26" y="60"/>
                    <a:pt x="24" y="59"/>
                    <a:pt x="21" y="59"/>
                  </a:cubicBezTo>
                  <a:cubicBezTo>
                    <a:pt x="8" y="59"/>
                    <a:pt x="0" y="84"/>
                    <a:pt x="5" y="91"/>
                  </a:cubicBezTo>
                  <a:cubicBezTo>
                    <a:pt x="38" y="184"/>
                    <a:pt x="92" y="260"/>
                    <a:pt x="171" y="260"/>
                  </a:cubicBezTo>
                  <a:cubicBezTo>
                    <a:pt x="184" y="260"/>
                    <a:pt x="199" y="257"/>
                    <a:pt x="214" y="253"/>
                  </a:cubicBezTo>
                  <a:cubicBezTo>
                    <a:pt x="319" y="220"/>
                    <a:pt x="334" y="106"/>
                    <a:pt x="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35"/>
            <p:cNvSpPr/>
            <p:nvPr/>
          </p:nvSpPr>
          <p:spPr>
            <a:xfrm flipH="1">
              <a:off x="2645774" y="2569225"/>
              <a:ext cx="12924" cy="5442"/>
            </a:xfrm>
            <a:custGeom>
              <a:rect b="b" l="l" r="r" t="t"/>
              <a:pathLst>
                <a:path extrusionOk="0" h="152" w="361">
                  <a:moveTo>
                    <a:pt x="11" y="1"/>
                  </a:moveTo>
                  <a:cubicBezTo>
                    <a:pt x="5" y="1"/>
                    <a:pt x="1" y="3"/>
                    <a:pt x="3" y="3"/>
                  </a:cubicBezTo>
                  <a:cubicBezTo>
                    <a:pt x="18" y="77"/>
                    <a:pt x="73" y="135"/>
                    <a:pt x="144" y="150"/>
                  </a:cubicBezTo>
                  <a:cubicBezTo>
                    <a:pt x="152" y="151"/>
                    <a:pt x="159" y="151"/>
                    <a:pt x="167" y="151"/>
                  </a:cubicBezTo>
                  <a:cubicBezTo>
                    <a:pt x="246" y="151"/>
                    <a:pt x="318" y="111"/>
                    <a:pt x="361" y="47"/>
                  </a:cubicBezTo>
                  <a:lnTo>
                    <a:pt x="352" y="47"/>
                  </a:lnTo>
                  <a:cubicBezTo>
                    <a:pt x="296" y="77"/>
                    <a:pt x="235" y="94"/>
                    <a:pt x="170" y="100"/>
                  </a:cubicBezTo>
                  <a:cubicBezTo>
                    <a:pt x="106" y="94"/>
                    <a:pt x="62" y="41"/>
                    <a:pt x="20" y="3"/>
                  </a:cubicBezTo>
                  <a:cubicBezTo>
                    <a:pt x="18" y="1"/>
                    <a:pt x="14" y="1"/>
                    <a:pt x="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35"/>
            <p:cNvSpPr/>
            <p:nvPr/>
          </p:nvSpPr>
          <p:spPr>
            <a:xfrm flipH="1">
              <a:off x="2623614" y="2484666"/>
              <a:ext cx="31576" cy="74965"/>
            </a:xfrm>
            <a:custGeom>
              <a:rect b="b" l="l" r="r" t="t"/>
              <a:pathLst>
                <a:path extrusionOk="0" h="2094" w="882">
                  <a:moveTo>
                    <a:pt x="349" y="0"/>
                  </a:moveTo>
                  <a:cubicBezTo>
                    <a:pt x="340" y="0"/>
                    <a:pt x="330" y="8"/>
                    <a:pt x="330" y="19"/>
                  </a:cubicBezTo>
                  <a:cubicBezTo>
                    <a:pt x="436" y="550"/>
                    <a:pt x="632" y="1057"/>
                    <a:pt x="744" y="1591"/>
                  </a:cubicBezTo>
                  <a:cubicBezTo>
                    <a:pt x="653" y="1564"/>
                    <a:pt x="559" y="1553"/>
                    <a:pt x="462" y="1553"/>
                  </a:cubicBezTo>
                  <a:cubicBezTo>
                    <a:pt x="445" y="1559"/>
                    <a:pt x="565" y="1955"/>
                    <a:pt x="565" y="1990"/>
                  </a:cubicBezTo>
                  <a:cubicBezTo>
                    <a:pt x="526" y="1995"/>
                    <a:pt x="486" y="1997"/>
                    <a:pt x="447" y="1997"/>
                  </a:cubicBezTo>
                  <a:cubicBezTo>
                    <a:pt x="300" y="1997"/>
                    <a:pt x="155" y="1962"/>
                    <a:pt x="25" y="1890"/>
                  </a:cubicBezTo>
                  <a:cubicBezTo>
                    <a:pt x="22" y="1889"/>
                    <a:pt x="20" y="1889"/>
                    <a:pt x="17" y="1889"/>
                  </a:cubicBezTo>
                  <a:cubicBezTo>
                    <a:pt x="5" y="1889"/>
                    <a:pt x="0" y="1900"/>
                    <a:pt x="8" y="1908"/>
                  </a:cubicBezTo>
                  <a:cubicBezTo>
                    <a:pt x="120" y="2027"/>
                    <a:pt x="275" y="2093"/>
                    <a:pt x="434" y="2093"/>
                  </a:cubicBezTo>
                  <a:cubicBezTo>
                    <a:pt x="485" y="2093"/>
                    <a:pt x="537" y="2086"/>
                    <a:pt x="588" y="2072"/>
                  </a:cubicBezTo>
                  <a:cubicBezTo>
                    <a:pt x="629" y="2066"/>
                    <a:pt x="656" y="2057"/>
                    <a:pt x="656" y="2045"/>
                  </a:cubicBezTo>
                  <a:cubicBezTo>
                    <a:pt x="644" y="1925"/>
                    <a:pt x="582" y="1670"/>
                    <a:pt x="582" y="1670"/>
                  </a:cubicBezTo>
                  <a:lnTo>
                    <a:pt x="582" y="1670"/>
                  </a:lnTo>
                  <a:cubicBezTo>
                    <a:pt x="612" y="1682"/>
                    <a:pt x="736" y="1714"/>
                    <a:pt x="814" y="1714"/>
                  </a:cubicBezTo>
                  <a:cubicBezTo>
                    <a:pt x="854" y="1714"/>
                    <a:pt x="882" y="1706"/>
                    <a:pt x="879" y="1682"/>
                  </a:cubicBezTo>
                  <a:cubicBezTo>
                    <a:pt x="764" y="1107"/>
                    <a:pt x="591" y="547"/>
                    <a:pt x="362" y="10"/>
                  </a:cubicBezTo>
                  <a:cubicBezTo>
                    <a:pt x="360" y="3"/>
                    <a:pt x="355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35"/>
            <p:cNvSpPr/>
            <p:nvPr/>
          </p:nvSpPr>
          <p:spPr>
            <a:xfrm flipH="1">
              <a:off x="2634962" y="2552828"/>
              <a:ext cx="21229" cy="15322"/>
            </a:xfrm>
            <a:custGeom>
              <a:rect b="b" l="l" r="r" t="t"/>
              <a:pathLst>
                <a:path extrusionOk="0" h="428" w="593">
                  <a:moveTo>
                    <a:pt x="36" y="1"/>
                  </a:moveTo>
                  <a:cubicBezTo>
                    <a:pt x="18" y="59"/>
                    <a:pt x="6" y="118"/>
                    <a:pt x="0" y="177"/>
                  </a:cubicBezTo>
                  <a:cubicBezTo>
                    <a:pt x="0" y="288"/>
                    <a:pt x="24" y="411"/>
                    <a:pt x="165" y="426"/>
                  </a:cubicBezTo>
                  <a:cubicBezTo>
                    <a:pt x="174" y="427"/>
                    <a:pt x="183" y="427"/>
                    <a:pt x="192" y="427"/>
                  </a:cubicBezTo>
                  <a:cubicBezTo>
                    <a:pt x="248" y="427"/>
                    <a:pt x="302" y="413"/>
                    <a:pt x="352" y="385"/>
                  </a:cubicBezTo>
                  <a:cubicBezTo>
                    <a:pt x="452" y="320"/>
                    <a:pt x="537" y="229"/>
                    <a:pt x="593" y="124"/>
                  </a:cubicBezTo>
                  <a:lnTo>
                    <a:pt x="593" y="124"/>
                  </a:lnTo>
                  <a:cubicBezTo>
                    <a:pt x="562" y="127"/>
                    <a:pt x="530" y="129"/>
                    <a:pt x="499" y="129"/>
                  </a:cubicBezTo>
                  <a:cubicBezTo>
                    <a:pt x="337" y="129"/>
                    <a:pt x="176" y="84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35"/>
            <p:cNvSpPr/>
            <p:nvPr/>
          </p:nvSpPr>
          <p:spPr>
            <a:xfrm flipH="1">
              <a:off x="2643554" y="2559022"/>
              <a:ext cx="12637" cy="9129"/>
            </a:xfrm>
            <a:custGeom>
              <a:rect b="b" l="l" r="r" t="t"/>
              <a:pathLst>
                <a:path extrusionOk="0" h="255" w="353">
                  <a:moveTo>
                    <a:pt x="45" y="1"/>
                  </a:moveTo>
                  <a:cubicBezTo>
                    <a:pt x="31" y="1"/>
                    <a:pt x="15" y="2"/>
                    <a:pt x="0" y="4"/>
                  </a:cubicBezTo>
                  <a:cubicBezTo>
                    <a:pt x="0" y="115"/>
                    <a:pt x="24" y="238"/>
                    <a:pt x="165" y="253"/>
                  </a:cubicBezTo>
                  <a:cubicBezTo>
                    <a:pt x="174" y="254"/>
                    <a:pt x="183" y="254"/>
                    <a:pt x="192" y="254"/>
                  </a:cubicBezTo>
                  <a:cubicBezTo>
                    <a:pt x="248" y="254"/>
                    <a:pt x="302" y="240"/>
                    <a:pt x="352" y="212"/>
                  </a:cubicBezTo>
                  <a:cubicBezTo>
                    <a:pt x="302" y="83"/>
                    <a:pt x="181" y="1"/>
                    <a:pt x="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35"/>
            <p:cNvSpPr/>
            <p:nvPr/>
          </p:nvSpPr>
          <p:spPr>
            <a:xfrm flipH="1">
              <a:off x="2606286" y="2398173"/>
              <a:ext cx="188201" cy="145563"/>
            </a:xfrm>
            <a:custGeom>
              <a:rect b="b" l="l" r="r" t="t"/>
              <a:pathLst>
                <a:path extrusionOk="0" h="4066" w="5257">
                  <a:moveTo>
                    <a:pt x="2746" y="1"/>
                  </a:moveTo>
                  <a:cubicBezTo>
                    <a:pt x="2089" y="1"/>
                    <a:pt x="1456" y="286"/>
                    <a:pt x="1018" y="795"/>
                  </a:cubicBezTo>
                  <a:cubicBezTo>
                    <a:pt x="0" y="1965"/>
                    <a:pt x="992" y="4066"/>
                    <a:pt x="992" y="4066"/>
                  </a:cubicBezTo>
                  <a:cubicBezTo>
                    <a:pt x="1320" y="3895"/>
                    <a:pt x="1534" y="3564"/>
                    <a:pt x="1555" y="3194"/>
                  </a:cubicBezTo>
                  <a:cubicBezTo>
                    <a:pt x="1995" y="2989"/>
                    <a:pt x="2373" y="2669"/>
                    <a:pt x="2646" y="2270"/>
                  </a:cubicBezTo>
                  <a:lnTo>
                    <a:pt x="2646" y="2270"/>
                  </a:lnTo>
                  <a:cubicBezTo>
                    <a:pt x="2631" y="2323"/>
                    <a:pt x="2520" y="2705"/>
                    <a:pt x="2455" y="2898"/>
                  </a:cubicBezTo>
                  <a:cubicBezTo>
                    <a:pt x="4060" y="2555"/>
                    <a:pt x="4529" y="1305"/>
                    <a:pt x="4529" y="1305"/>
                  </a:cubicBezTo>
                  <a:cubicBezTo>
                    <a:pt x="4843" y="1581"/>
                    <a:pt x="5092" y="1927"/>
                    <a:pt x="5257" y="2311"/>
                  </a:cubicBezTo>
                  <a:cubicBezTo>
                    <a:pt x="5257" y="2311"/>
                    <a:pt x="5245" y="1320"/>
                    <a:pt x="4717" y="672"/>
                  </a:cubicBezTo>
                  <a:cubicBezTo>
                    <a:pt x="4415" y="270"/>
                    <a:pt x="3943" y="38"/>
                    <a:pt x="3448" y="38"/>
                  </a:cubicBezTo>
                  <a:cubicBezTo>
                    <a:pt x="3375" y="38"/>
                    <a:pt x="3303" y="43"/>
                    <a:pt x="3230" y="53"/>
                  </a:cubicBezTo>
                  <a:cubicBezTo>
                    <a:pt x="3069" y="18"/>
                    <a:pt x="2906" y="1"/>
                    <a:pt x="27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35"/>
            <p:cNvSpPr/>
            <p:nvPr/>
          </p:nvSpPr>
          <p:spPr>
            <a:xfrm flipH="1">
              <a:off x="2630344" y="2435727"/>
              <a:ext cx="61755" cy="67161"/>
            </a:xfrm>
            <a:custGeom>
              <a:rect b="b" l="l" r="r" t="t"/>
              <a:pathLst>
                <a:path extrusionOk="0" h="1876" w="1725">
                  <a:moveTo>
                    <a:pt x="1712" y="1"/>
                  </a:moveTo>
                  <a:cubicBezTo>
                    <a:pt x="1707" y="1"/>
                    <a:pt x="1701" y="5"/>
                    <a:pt x="1701" y="13"/>
                  </a:cubicBezTo>
                  <a:cubicBezTo>
                    <a:pt x="1675" y="230"/>
                    <a:pt x="1608" y="441"/>
                    <a:pt x="1502" y="632"/>
                  </a:cubicBezTo>
                  <a:cubicBezTo>
                    <a:pt x="1411" y="811"/>
                    <a:pt x="1297" y="978"/>
                    <a:pt x="1165" y="1128"/>
                  </a:cubicBezTo>
                  <a:cubicBezTo>
                    <a:pt x="854" y="1480"/>
                    <a:pt x="452" y="1738"/>
                    <a:pt x="0" y="1875"/>
                  </a:cubicBezTo>
                  <a:cubicBezTo>
                    <a:pt x="288" y="1808"/>
                    <a:pt x="560" y="1697"/>
                    <a:pt x="816" y="1550"/>
                  </a:cubicBezTo>
                  <a:lnTo>
                    <a:pt x="821" y="1553"/>
                  </a:lnTo>
                  <a:cubicBezTo>
                    <a:pt x="986" y="1453"/>
                    <a:pt x="1138" y="1333"/>
                    <a:pt x="1267" y="1195"/>
                  </a:cubicBezTo>
                  <a:cubicBezTo>
                    <a:pt x="1417" y="1037"/>
                    <a:pt x="1534" y="852"/>
                    <a:pt x="1613" y="649"/>
                  </a:cubicBezTo>
                  <a:cubicBezTo>
                    <a:pt x="1687" y="444"/>
                    <a:pt x="1725" y="230"/>
                    <a:pt x="1725" y="13"/>
                  </a:cubicBezTo>
                  <a:cubicBezTo>
                    <a:pt x="1725" y="5"/>
                    <a:pt x="1718" y="1"/>
                    <a:pt x="17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35"/>
            <p:cNvSpPr/>
            <p:nvPr/>
          </p:nvSpPr>
          <p:spPr>
            <a:xfrm flipH="1">
              <a:off x="2663816" y="2278136"/>
              <a:ext cx="172377" cy="133069"/>
            </a:xfrm>
            <a:custGeom>
              <a:rect b="b" l="l" r="r" t="t"/>
              <a:pathLst>
                <a:path extrusionOk="0" h="3717" w="4815">
                  <a:moveTo>
                    <a:pt x="2291" y="0"/>
                  </a:moveTo>
                  <a:cubicBezTo>
                    <a:pt x="1143" y="0"/>
                    <a:pt x="1" y="1077"/>
                    <a:pt x="467" y="2379"/>
                  </a:cubicBezTo>
                  <a:cubicBezTo>
                    <a:pt x="793" y="3319"/>
                    <a:pt x="1616" y="3716"/>
                    <a:pt x="2380" y="3716"/>
                  </a:cubicBezTo>
                  <a:cubicBezTo>
                    <a:pt x="2608" y="3716"/>
                    <a:pt x="2831" y="3681"/>
                    <a:pt x="3034" y="3614"/>
                  </a:cubicBezTo>
                  <a:cubicBezTo>
                    <a:pt x="3450" y="3479"/>
                    <a:pt x="4814" y="1936"/>
                    <a:pt x="3559" y="561"/>
                  </a:cubicBezTo>
                  <a:cubicBezTo>
                    <a:pt x="3202" y="169"/>
                    <a:pt x="2746" y="0"/>
                    <a:pt x="2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35"/>
            <p:cNvSpPr/>
            <p:nvPr/>
          </p:nvSpPr>
          <p:spPr>
            <a:xfrm flipH="1">
              <a:off x="2650821" y="2398137"/>
              <a:ext cx="120789" cy="116923"/>
            </a:xfrm>
            <a:custGeom>
              <a:rect b="b" l="l" r="r" t="t"/>
              <a:pathLst>
                <a:path extrusionOk="0" h="3266" w="3374">
                  <a:moveTo>
                    <a:pt x="2522" y="1"/>
                  </a:moveTo>
                  <a:cubicBezTo>
                    <a:pt x="1658" y="1"/>
                    <a:pt x="583" y="322"/>
                    <a:pt x="323" y="998"/>
                  </a:cubicBezTo>
                  <a:cubicBezTo>
                    <a:pt x="1" y="1843"/>
                    <a:pt x="273" y="3266"/>
                    <a:pt x="273" y="3266"/>
                  </a:cubicBezTo>
                  <a:lnTo>
                    <a:pt x="757" y="3245"/>
                  </a:lnTo>
                  <a:cubicBezTo>
                    <a:pt x="757" y="3245"/>
                    <a:pt x="540" y="1559"/>
                    <a:pt x="901" y="993"/>
                  </a:cubicBezTo>
                  <a:cubicBezTo>
                    <a:pt x="1393" y="219"/>
                    <a:pt x="2136" y="55"/>
                    <a:pt x="2679" y="55"/>
                  </a:cubicBezTo>
                  <a:cubicBezTo>
                    <a:pt x="3081" y="55"/>
                    <a:pt x="3374" y="145"/>
                    <a:pt x="3374" y="145"/>
                  </a:cubicBezTo>
                  <a:cubicBezTo>
                    <a:pt x="3162" y="50"/>
                    <a:pt x="2858" y="1"/>
                    <a:pt x="25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35"/>
            <p:cNvSpPr/>
            <p:nvPr/>
          </p:nvSpPr>
          <p:spPr>
            <a:xfrm flipH="1">
              <a:off x="2706991" y="2492971"/>
              <a:ext cx="90037" cy="95514"/>
            </a:xfrm>
            <a:custGeom>
              <a:rect b="b" l="l" r="r" t="t"/>
              <a:pathLst>
                <a:path extrusionOk="0" h="2668" w="2515">
                  <a:moveTo>
                    <a:pt x="1215" y="1"/>
                  </a:moveTo>
                  <a:cubicBezTo>
                    <a:pt x="1171" y="1"/>
                    <a:pt x="1126" y="4"/>
                    <a:pt x="1080" y="10"/>
                  </a:cubicBezTo>
                  <a:cubicBezTo>
                    <a:pt x="438" y="98"/>
                    <a:pt x="1" y="755"/>
                    <a:pt x="95" y="1488"/>
                  </a:cubicBezTo>
                  <a:cubicBezTo>
                    <a:pt x="185" y="2169"/>
                    <a:pt x="707" y="2667"/>
                    <a:pt x="1295" y="2667"/>
                  </a:cubicBezTo>
                  <a:cubicBezTo>
                    <a:pt x="1340" y="2667"/>
                    <a:pt x="1386" y="2664"/>
                    <a:pt x="1432" y="2658"/>
                  </a:cubicBezTo>
                  <a:cubicBezTo>
                    <a:pt x="2072" y="2573"/>
                    <a:pt x="2515" y="1910"/>
                    <a:pt x="2418" y="1180"/>
                  </a:cubicBezTo>
                  <a:cubicBezTo>
                    <a:pt x="2328" y="507"/>
                    <a:pt x="1802" y="1"/>
                    <a:pt x="12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35"/>
            <p:cNvSpPr/>
            <p:nvPr/>
          </p:nvSpPr>
          <p:spPr>
            <a:xfrm flipH="1">
              <a:off x="2719700" y="2497410"/>
              <a:ext cx="80872" cy="85777"/>
            </a:xfrm>
            <a:custGeom>
              <a:rect b="b" l="l" r="r" t="t"/>
              <a:pathLst>
                <a:path extrusionOk="0" h="2396" w="2259">
                  <a:moveTo>
                    <a:pt x="1094" y="1"/>
                  </a:moveTo>
                  <a:cubicBezTo>
                    <a:pt x="1053" y="1"/>
                    <a:pt x="1012" y="3"/>
                    <a:pt x="971" y="9"/>
                  </a:cubicBezTo>
                  <a:cubicBezTo>
                    <a:pt x="393" y="85"/>
                    <a:pt x="0" y="680"/>
                    <a:pt x="85" y="1338"/>
                  </a:cubicBezTo>
                  <a:cubicBezTo>
                    <a:pt x="164" y="1948"/>
                    <a:pt x="635" y="2396"/>
                    <a:pt x="1162" y="2396"/>
                  </a:cubicBezTo>
                  <a:cubicBezTo>
                    <a:pt x="1203" y="2396"/>
                    <a:pt x="1244" y="2393"/>
                    <a:pt x="1285" y="2388"/>
                  </a:cubicBezTo>
                  <a:cubicBezTo>
                    <a:pt x="1863" y="2311"/>
                    <a:pt x="2259" y="1710"/>
                    <a:pt x="2174" y="1059"/>
                  </a:cubicBezTo>
                  <a:cubicBezTo>
                    <a:pt x="2092" y="449"/>
                    <a:pt x="1621" y="1"/>
                    <a:pt x="10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35"/>
            <p:cNvSpPr/>
            <p:nvPr/>
          </p:nvSpPr>
          <p:spPr>
            <a:xfrm flipH="1">
              <a:off x="2743114" y="2514988"/>
              <a:ext cx="46755" cy="46504"/>
            </a:xfrm>
            <a:custGeom>
              <a:rect b="b" l="l" r="r" t="t"/>
              <a:pathLst>
                <a:path extrusionOk="0" h="1299" w="1306">
                  <a:moveTo>
                    <a:pt x="610" y="0"/>
                  </a:moveTo>
                  <a:cubicBezTo>
                    <a:pt x="595" y="0"/>
                    <a:pt x="581" y="1"/>
                    <a:pt x="566" y="2"/>
                  </a:cubicBezTo>
                  <a:cubicBezTo>
                    <a:pt x="247" y="46"/>
                    <a:pt x="9" y="319"/>
                    <a:pt x="6" y="641"/>
                  </a:cubicBezTo>
                  <a:cubicBezTo>
                    <a:pt x="0" y="1002"/>
                    <a:pt x="291" y="1295"/>
                    <a:pt x="649" y="1298"/>
                  </a:cubicBezTo>
                  <a:cubicBezTo>
                    <a:pt x="650" y="1298"/>
                    <a:pt x="652" y="1298"/>
                    <a:pt x="654" y="1298"/>
                  </a:cubicBezTo>
                  <a:cubicBezTo>
                    <a:pt x="1012" y="1298"/>
                    <a:pt x="1303" y="1012"/>
                    <a:pt x="1306" y="653"/>
                  </a:cubicBezTo>
                  <a:cubicBezTo>
                    <a:pt x="1283" y="283"/>
                    <a:pt x="975" y="0"/>
                    <a:pt x="61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35"/>
            <p:cNvSpPr/>
            <p:nvPr/>
          </p:nvSpPr>
          <p:spPr>
            <a:xfrm flipH="1">
              <a:off x="2818616" y="3121438"/>
              <a:ext cx="64404" cy="200194"/>
            </a:xfrm>
            <a:custGeom>
              <a:rect b="b" l="l" r="r" t="t"/>
              <a:pathLst>
                <a:path extrusionOk="0" h="5592" w="1799">
                  <a:moveTo>
                    <a:pt x="960" y="1"/>
                  </a:moveTo>
                  <a:cubicBezTo>
                    <a:pt x="804" y="529"/>
                    <a:pt x="311" y="1773"/>
                    <a:pt x="1" y="2814"/>
                  </a:cubicBezTo>
                  <a:cubicBezTo>
                    <a:pt x="51" y="2731"/>
                    <a:pt x="100" y="2686"/>
                    <a:pt x="144" y="2686"/>
                  </a:cubicBezTo>
                  <a:cubicBezTo>
                    <a:pt x="223" y="2686"/>
                    <a:pt x="289" y="2827"/>
                    <a:pt x="326" y="3140"/>
                  </a:cubicBezTo>
                  <a:cubicBezTo>
                    <a:pt x="385" y="3629"/>
                    <a:pt x="191" y="5580"/>
                    <a:pt x="883" y="5592"/>
                  </a:cubicBezTo>
                  <a:cubicBezTo>
                    <a:pt x="885" y="5592"/>
                    <a:pt x="886" y="5592"/>
                    <a:pt x="887" y="5592"/>
                  </a:cubicBezTo>
                  <a:cubicBezTo>
                    <a:pt x="1573" y="5592"/>
                    <a:pt x="1798" y="2824"/>
                    <a:pt x="1643" y="2034"/>
                  </a:cubicBezTo>
                  <a:cubicBezTo>
                    <a:pt x="1491" y="1245"/>
                    <a:pt x="960" y="1"/>
                    <a:pt x="960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35"/>
            <p:cNvSpPr/>
            <p:nvPr/>
          </p:nvSpPr>
          <p:spPr>
            <a:xfrm flipH="1">
              <a:off x="2802111" y="3210150"/>
              <a:ext cx="220779" cy="145169"/>
            </a:xfrm>
            <a:custGeom>
              <a:rect b="b" l="l" r="r" t="t"/>
              <a:pathLst>
                <a:path extrusionOk="0" h="4055" w="6167">
                  <a:moveTo>
                    <a:pt x="5434" y="0"/>
                  </a:moveTo>
                  <a:cubicBezTo>
                    <a:pt x="5398" y="0"/>
                    <a:pt x="5360" y="7"/>
                    <a:pt x="5321" y="22"/>
                  </a:cubicBezTo>
                  <a:lnTo>
                    <a:pt x="229" y="1489"/>
                  </a:lnTo>
                  <a:cubicBezTo>
                    <a:pt x="91" y="1530"/>
                    <a:pt x="1" y="1665"/>
                    <a:pt x="18" y="1805"/>
                  </a:cubicBezTo>
                  <a:lnTo>
                    <a:pt x="531" y="3920"/>
                  </a:lnTo>
                  <a:cubicBezTo>
                    <a:pt x="551" y="4002"/>
                    <a:pt x="633" y="4055"/>
                    <a:pt x="732" y="4055"/>
                  </a:cubicBezTo>
                  <a:cubicBezTo>
                    <a:pt x="769" y="4055"/>
                    <a:pt x="809" y="4048"/>
                    <a:pt x="848" y="4032"/>
                  </a:cubicBezTo>
                  <a:lnTo>
                    <a:pt x="5940" y="2568"/>
                  </a:lnTo>
                  <a:cubicBezTo>
                    <a:pt x="6075" y="2527"/>
                    <a:pt x="6166" y="2392"/>
                    <a:pt x="6151" y="2251"/>
                  </a:cubicBezTo>
                  <a:lnTo>
                    <a:pt x="5635" y="136"/>
                  </a:lnTo>
                  <a:cubicBezTo>
                    <a:pt x="5616" y="53"/>
                    <a:pt x="5533" y="0"/>
                    <a:pt x="5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35"/>
            <p:cNvSpPr/>
            <p:nvPr/>
          </p:nvSpPr>
          <p:spPr>
            <a:xfrm flipH="1">
              <a:off x="2799820" y="3219064"/>
              <a:ext cx="220850" cy="145133"/>
            </a:xfrm>
            <a:custGeom>
              <a:rect b="b" l="l" r="r" t="t"/>
              <a:pathLst>
                <a:path extrusionOk="0" h="4054" w="6169">
                  <a:moveTo>
                    <a:pt x="5430" y="1"/>
                  </a:moveTo>
                  <a:cubicBezTo>
                    <a:pt x="5393" y="1"/>
                    <a:pt x="5354" y="7"/>
                    <a:pt x="5315" y="22"/>
                  </a:cubicBezTo>
                  <a:lnTo>
                    <a:pt x="226" y="1489"/>
                  </a:lnTo>
                  <a:cubicBezTo>
                    <a:pt x="88" y="1530"/>
                    <a:pt x="0" y="1662"/>
                    <a:pt x="12" y="1803"/>
                  </a:cubicBezTo>
                  <a:lnTo>
                    <a:pt x="525" y="3918"/>
                  </a:lnTo>
                  <a:cubicBezTo>
                    <a:pt x="553" y="4002"/>
                    <a:pt x="636" y="4054"/>
                    <a:pt x="736" y="4054"/>
                  </a:cubicBezTo>
                  <a:cubicBezTo>
                    <a:pt x="773" y="4054"/>
                    <a:pt x="812" y="4047"/>
                    <a:pt x="851" y="4032"/>
                  </a:cubicBezTo>
                  <a:lnTo>
                    <a:pt x="5943" y="2565"/>
                  </a:lnTo>
                  <a:cubicBezTo>
                    <a:pt x="6081" y="2524"/>
                    <a:pt x="6169" y="2392"/>
                    <a:pt x="6157" y="2249"/>
                  </a:cubicBezTo>
                  <a:lnTo>
                    <a:pt x="5641" y="134"/>
                  </a:lnTo>
                  <a:cubicBezTo>
                    <a:pt x="5615" y="52"/>
                    <a:pt x="5531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35"/>
            <p:cNvSpPr/>
            <p:nvPr/>
          </p:nvSpPr>
          <p:spPr>
            <a:xfrm flipH="1">
              <a:off x="2991243" y="3279280"/>
              <a:ext cx="18616" cy="13282"/>
            </a:xfrm>
            <a:custGeom>
              <a:rect b="b" l="l" r="r" t="t"/>
              <a:pathLst>
                <a:path extrusionOk="0" h="371" w="520">
                  <a:moveTo>
                    <a:pt x="250" y="1"/>
                  </a:moveTo>
                  <a:cubicBezTo>
                    <a:pt x="237" y="1"/>
                    <a:pt x="224" y="2"/>
                    <a:pt x="211" y="4"/>
                  </a:cubicBezTo>
                  <a:cubicBezTo>
                    <a:pt x="82" y="15"/>
                    <a:pt x="0" y="106"/>
                    <a:pt x="24" y="206"/>
                  </a:cubicBezTo>
                  <a:cubicBezTo>
                    <a:pt x="65" y="307"/>
                    <a:pt x="161" y="371"/>
                    <a:pt x="265" y="371"/>
                  </a:cubicBezTo>
                  <a:cubicBezTo>
                    <a:pt x="279" y="371"/>
                    <a:pt x="294" y="370"/>
                    <a:pt x="308" y="367"/>
                  </a:cubicBezTo>
                  <a:cubicBezTo>
                    <a:pt x="437" y="358"/>
                    <a:pt x="519" y="265"/>
                    <a:pt x="493" y="168"/>
                  </a:cubicBezTo>
                  <a:cubicBezTo>
                    <a:pt x="454" y="66"/>
                    <a:pt x="356" y="1"/>
                    <a:pt x="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35"/>
            <p:cNvSpPr/>
            <p:nvPr/>
          </p:nvSpPr>
          <p:spPr>
            <a:xfrm flipH="1">
              <a:off x="2848759" y="3096879"/>
              <a:ext cx="176637" cy="284037"/>
            </a:xfrm>
            <a:custGeom>
              <a:rect b="b" l="l" r="r" t="t"/>
              <a:pathLst>
                <a:path extrusionOk="0" h="7934" w="4934">
                  <a:moveTo>
                    <a:pt x="930" y="1"/>
                  </a:moveTo>
                  <a:cubicBezTo>
                    <a:pt x="557" y="1508"/>
                    <a:pt x="0" y="3362"/>
                    <a:pt x="499" y="5043"/>
                  </a:cubicBezTo>
                  <a:cubicBezTo>
                    <a:pt x="552" y="5233"/>
                    <a:pt x="666" y="5398"/>
                    <a:pt x="824" y="5515"/>
                  </a:cubicBezTo>
                  <a:cubicBezTo>
                    <a:pt x="1039" y="6272"/>
                    <a:pt x="1458" y="6398"/>
                    <a:pt x="1458" y="6398"/>
                  </a:cubicBezTo>
                  <a:cubicBezTo>
                    <a:pt x="1869" y="7049"/>
                    <a:pt x="2317" y="7117"/>
                    <a:pt x="2317" y="7117"/>
                  </a:cubicBezTo>
                  <a:cubicBezTo>
                    <a:pt x="2317" y="7117"/>
                    <a:pt x="2555" y="7933"/>
                    <a:pt x="3065" y="7933"/>
                  </a:cubicBezTo>
                  <a:cubicBezTo>
                    <a:pt x="3086" y="7933"/>
                    <a:pt x="3108" y="7932"/>
                    <a:pt x="3130" y="7929"/>
                  </a:cubicBezTo>
                  <a:cubicBezTo>
                    <a:pt x="3761" y="7859"/>
                    <a:pt x="3277" y="6627"/>
                    <a:pt x="3423" y="5788"/>
                  </a:cubicBezTo>
                  <a:cubicBezTo>
                    <a:pt x="3763" y="3864"/>
                    <a:pt x="4781" y="1224"/>
                    <a:pt x="4934" y="678"/>
                  </a:cubicBezTo>
                  <a:lnTo>
                    <a:pt x="930" y="1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35"/>
            <p:cNvSpPr/>
            <p:nvPr/>
          </p:nvSpPr>
          <p:spPr>
            <a:xfrm flipH="1">
              <a:off x="2940765" y="3222286"/>
              <a:ext cx="13855" cy="128987"/>
            </a:xfrm>
            <a:custGeom>
              <a:rect b="b" l="l" r="r" t="t"/>
              <a:pathLst>
                <a:path extrusionOk="0" h="3603" w="387">
                  <a:moveTo>
                    <a:pt x="372" y="1"/>
                  </a:moveTo>
                  <a:cubicBezTo>
                    <a:pt x="367" y="1"/>
                    <a:pt x="362" y="4"/>
                    <a:pt x="358" y="12"/>
                  </a:cubicBezTo>
                  <a:cubicBezTo>
                    <a:pt x="15" y="1179"/>
                    <a:pt x="0" y="2417"/>
                    <a:pt x="314" y="3593"/>
                  </a:cubicBezTo>
                  <a:cubicBezTo>
                    <a:pt x="317" y="3596"/>
                    <a:pt x="320" y="3602"/>
                    <a:pt x="326" y="3602"/>
                  </a:cubicBezTo>
                  <a:cubicBezTo>
                    <a:pt x="328" y="3603"/>
                    <a:pt x="330" y="3603"/>
                    <a:pt x="332" y="3603"/>
                  </a:cubicBezTo>
                  <a:cubicBezTo>
                    <a:pt x="339" y="3603"/>
                    <a:pt x="344" y="3600"/>
                    <a:pt x="346" y="3593"/>
                  </a:cubicBezTo>
                  <a:cubicBezTo>
                    <a:pt x="247" y="2974"/>
                    <a:pt x="191" y="2349"/>
                    <a:pt x="182" y="1722"/>
                  </a:cubicBezTo>
                  <a:cubicBezTo>
                    <a:pt x="211" y="1153"/>
                    <a:pt x="279" y="587"/>
                    <a:pt x="384" y="26"/>
                  </a:cubicBezTo>
                  <a:cubicBezTo>
                    <a:pt x="386" y="9"/>
                    <a:pt x="380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35"/>
            <p:cNvSpPr/>
            <p:nvPr/>
          </p:nvSpPr>
          <p:spPr>
            <a:xfrm flipH="1">
              <a:off x="2972877" y="3208682"/>
              <a:ext cx="17256" cy="117173"/>
            </a:xfrm>
            <a:custGeom>
              <a:rect b="b" l="l" r="r" t="t"/>
              <a:pathLst>
                <a:path extrusionOk="0" h="3273" w="482">
                  <a:moveTo>
                    <a:pt x="244" y="31"/>
                  </a:moveTo>
                  <a:lnTo>
                    <a:pt x="469" y="3214"/>
                  </a:lnTo>
                  <a:lnTo>
                    <a:pt x="469" y="3214"/>
                  </a:lnTo>
                  <a:cubicBezTo>
                    <a:pt x="102" y="1548"/>
                    <a:pt x="189" y="585"/>
                    <a:pt x="244" y="31"/>
                  </a:cubicBezTo>
                  <a:close/>
                  <a:moveTo>
                    <a:pt x="233" y="1"/>
                  </a:moveTo>
                  <a:cubicBezTo>
                    <a:pt x="227" y="1"/>
                    <a:pt x="220" y="9"/>
                    <a:pt x="218" y="28"/>
                  </a:cubicBezTo>
                  <a:cubicBezTo>
                    <a:pt x="1" y="1110"/>
                    <a:pt x="89" y="2234"/>
                    <a:pt x="473" y="3272"/>
                  </a:cubicBezTo>
                  <a:lnTo>
                    <a:pt x="469" y="3214"/>
                  </a:lnTo>
                  <a:lnTo>
                    <a:pt x="469" y="3214"/>
                  </a:lnTo>
                  <a:cubicBezTo>
                    <a:pt x="473" y="3233"/>
                    <a:pt x="477" y="3253"/>
                    <a:pt x="482" y="3272"/>
                  </a:cubicBezTo>
                  <a:lnTo>
                    <a:pt x="244" y="31"/>
                  </a:lnTo>
                  <a:lnTo>
                    <a:pt x="244" y="31"/>
                  </a:lnTo>
                  <a:cubicBezTo>
                    <a:pt x="244" y="31"/>
                    <a:pt x="244" y="31"/>
                    <a:pt x="244" y="31"/>
                  </a:cubicBezTo>
                  <a:cubicBezTo>
                    <a:pt x="246" y="12"/>
                    <a:pt x="240" y="1"/>
                    <a:pt x="2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35"/>
            <p:cNvSpPr/>
            <p:nvPr/>
          </p:nvSpPr>
          <p:spPr>
            <a:xfrm flipH="1">
              <a:off x="2995968" y="3201952"/>
              <a:ext cx="11993" cy="92328"/>
            </a:xfrm>
            <a:custGeom>
              <a:rect b="b" l="l" r="r" t="t"/>
              <a:pathLst>
                <a:path extrusionOk="0" h="2579" w="335">
                  <a:moveTo>
                    <a:pt x="114" y="0"/>
                  </a:moveTo>
                  <a:cubicBezTo>
                    <a:pt x="106" y="0"/>
                    <a:pt x="98" y="8"/>
                    <a:pt x="97" y="22"/>
                  </a:cubicBezTo>
                  <a:cubicBezTo>
                    <a:pt x="12" y="1043"/>
                    <a:pt x="0" y="1474"/>
                    <a:pt x="326" y="2574"/>
                  </a:cubicBezTo>
                  <a:cubicBezTo>
                    <a:pt x="329" y="2577"/>
                    <a:pt x="331" y="2578"/>
                    <a:pt x="332" y="2578"/>
                  </a:cubicBezTo>
                  <a:cubicBezTo>
                    <a:pt x="334" y="2578"/>
                    <a:pt x="334" y="2574"/>
                    <a:pt x="334" y="2574"/>
                  </a:cubicBezTo>
                  <a:cubicBezTo>
                    <a:pt x="156" y="1589"/>
                    <a:pt x="73" y="981"/>
                    <a:pt x="129" y="31"/>
                  </a:cubicBezTo>
                  <a:cubicBezTo>
                    <a:pt x="132" y="10"/>
                    <a:pt x="123" y="0"/>
                    <a:pt x="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3" name="Google Shape;1873;p36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1874" name="Google Shape;1874;p36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36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36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36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36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36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36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36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36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36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36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36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36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36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88" name="Google Shape;188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9185"/>
            <a:ext cx="9144003" cy="20091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89" name="Google Shape;1889;p36"/>
          <p:cNvGrpSpPr/>
          <p:nvPr/>
        </p:nvGrpSpPr>
        <p:grpSpPr>
          <a:xfrm>
            <a:off x="125696" y="3913122"/>
            <a:ext cx="1461397" cy="923561"/>
            <a:chOff x="1146760" y="3125708"/>
            <a:chExt cx="878138" cy="557942"/>
          </a:xfrm>
        </p:grpSpPr>
        <p:sp>
          <p:nvSpPr>
            <p:cNvPr id="1890" name="Google Shape;1890;p36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36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36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36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36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36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36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36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36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36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36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36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36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36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36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36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36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36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36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36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36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36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36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36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36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36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36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36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36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9" name="Google Shape;1919;p36"/>
          <p:cNvGrpSpPr/>
          <p:nvPr/>
        </p:nvGrpSpPr>
        <p:grpSpPr>
          <a:xfrm>
            <a:off x="7653713" y="4203304"/>
            <a:ext cx="1402366" cy="628786"/>
            <a:chOff x="2348525" y="4107104"/>
            <a:chExt cx="1402366" cy="628786"/>
          </a:xfrm>
        </p:grpSpPr>
        <p:sp>
          <p:nvSpPr>
            <p:cNvPr id="1920" name="Google Shape;1920;p36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36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36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36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36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36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36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36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36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36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36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36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36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36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36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36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36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36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36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36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36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36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36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36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36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36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36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36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36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36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36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36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36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36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36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36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36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36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36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36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36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36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36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36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36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36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36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36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36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36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36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36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36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36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36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36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36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36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36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36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36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36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36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36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36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36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36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36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36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36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36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36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36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36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36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36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36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36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36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36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36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36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36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36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36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36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36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36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36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36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36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36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36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36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36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36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36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36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36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36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36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36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36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36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36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36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36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36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36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36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36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36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36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36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36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36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36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7" name="Google Shape;2037;p36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8" name="Google Shape;2038;p36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36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36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36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36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36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36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36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36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36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36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36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36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36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36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36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36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36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36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36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36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36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36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36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36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36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36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36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36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36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36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9" name="Google Shape;2069;p36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36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36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36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36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36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36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36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36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36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36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36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36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36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36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36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36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36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36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36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36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36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1" name="Google Shape;2091;p36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  <a:solidFill>
            <a:srgbClr val="FFFFFF">
              <a:alpha val="35000"/>
            </a:srgbClr>
          </a:solidFill>
        </p:spPr>
        <p:txBody>
          <a:bodyPr anchorCtr="0" anchor="b" bIns="2743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Moderate</a:t>
            </a:r>
            <a:r>
              <a:rPr lang="en" sz="2000"/>
              <a:t> Task: </a:t>
            </a:r>
            <a:r>
              <a:rPr lang="en" sz="2000"/>
              <a:t>Find and connect with a parent by sending a DM.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37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</p:spPr>
        <p:txBody>
          <a:bodyPr anchorCtr="0" anchor="b" bIns="2743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Complex</a:t>
            </a:r>
            <a:r>
              <a:rPr lang="en" sz="2000"/>
              <a:t> Task: </a:t>
            </a:r>
            <a:r>
              <a:rPr lang="en" sz="2000"/>
              <a:t>Search for and RSVP to an event nearby.</a:t>
            </a:r>
            <a:endParaRPr sz="2000"/>
          </a:p>
        </p:txBody>
      </p:sp>
      <p:grpSp>
        <p:nvGrpSpPr>
          <p:cNvPr id="2097" name="Google Shape;2097;p37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2098" name="Google Shape;2098;p37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37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37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37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37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37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37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37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37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37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37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37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37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37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2" name="Google Shape;2112;p37"/>
          <p:cNvGrpSpPr/>
          <p:nvPr/>
        </p:nvGrpSpPr>
        <p:grpSpPr>
          <a:xfrm>
            <a:off x="313608" y="3648986"/>
            <a:ext cx="812803" cy="1179625"/>
            <a:chOff x="6062606" y="2119216"/>
            <a:chExt cx="682970" cy="993786"/>
          </a:xfrm>
        </p:grpSpPr>
        <p:sp>
          <p:nvSpPr>
            <p:cNvPr id="2113" name="Google Shape;2113;p37"/>
            <p:cNvSpPr/>
            <p:nvPr/>
          </p:nvSpPr>
          <p:spPr>
            <a:xfrm>
              <a:off x="6442409" y="2480717"/>
              <a:ext cx="303168" cy="188142"/>
            </a:xfrm>
            <a:custGeom>
              <a:rect b="b" l="l" r="r" t="t"/>
              <a:pathLst>
                <a:path extrusionOk="0" h="4009" w="6460">
                  <a:moveTo>
                    <a:pt x="3375" y="1"/>
                  </a:moveTo>
                  <a:cubicBezTo>
                    <a:pt x="1967" y="1"/>
                    <a:pt x="754" y="933"/>
                    <a:pt x="1" y="2479"/>
                  </a:cubicBezTo>
                  <a:cubicBezTo>
                    <a:pt x="1" y="2479"/>
                    <a:pt x="548" y="2131"/>
                    <a:pt x="1126" y="2131"/>
                  </a:cubicBezTo>
                  <a:cubicBezTo>
                    <a:pt x="1309" y="2131"/>
                    <a:pt x="1496" y="2166"/>
                    <a:pt x="1670" y="2259"/>
                  </a:cubicBezTo>
                  <a:cubicBezTo>
                    <a:pt x="2281" y="2587"/>
                    <a:pt x="3362" y="4008"/>
                    <a:pt x="4511" y="4008"/>
                  </a:cubicBezTo>
                  <a:cubicBezTo>
                    <a:pt x="4706" y="4008"/>
                    <a:pt x="4904" y="3967"/>
                    <a:pt x="5101" y="3872"/>
                  </a:cubicBezTo>
                  <a:cubicBezTo>
                    <a:pt x="6460" y="3221"/>
                    <a:pt x="6178" y="687"/>
                    <a:pt x="4356" y="147"/>
                  </a:cubicBezTo>
                  <a:cubicBezTo>
                    <a:pt x="4021" y="48"/>
                    <a:pt x="3693" y="1"/>
                    <a:pt x="3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37"/>
            <p:cNvSpPr/>
            <p:nvPr/>
          </p:nvSpPr>
          <p:spPr>
            <a:xfrm>
              <a:off x="6399750" y="2503008"/>
              <a:ext cx="278858" cy="363708"/>
            </a:xfrm>
            <a:custGeom>
              <a:rect b="b" l="l" r="r" t="t"/>
              <a:pathLst>
                <a:path extrusionOk="0" h="7750" w="5942">
                  <a:moveTo>
                    <a:pt x="4419" y="1"/>
                  </a:moveTo>
                  <a:cubicBezTo>
                    <a:pt x="4173" y="1"/>
                    <a:pt x="3927" y="25"/>
                    <a:pt x="3684" y="74"/>
                  </a:cubicBezTo>
                  <a:cubicBezTo>
                    <a:pt x="3344" y="147"/>
                    <a:pt x="3033" y="318"/>
                    <a:pt x="2787" y="564"/>
                  </a:cubicBezTo>
                  <a:cubicBezTo>
                    <a:pt x="2517" y="637"/>
                    <a:pt x="2259" y="746"/>
                    <a:pt x="2018" y="889"/>
                  </a:cubicBezTo>
                  <a:cubicBezTo>
                    <a:pt x="1373" y="1288"/>
                    <a:pt x="860" y="1878"/>
                    <a:pt x="555" y="2573"/>
                  </a:cubicBezTo>
                  <a:cubicBezTo>
                    <a:pt x="209" y="3345"/>
                    <a:pt x="118" y="4163"/>
                    <a:pt x="88" y="4999"/>
                  </a:cubicBezTo>
                  <a:lnTo>
                    <a:pt x="38" y="6366"/>
                  </a:lnTo>
                  <a:cubicBezTo>
                    <a:pt x="33" y="6598"/>
                    <a:pt x="18" y="6823"/>
                    <a:pt x="18" y="7055"/>
                  </a:cubicBezTo>
                  <a:cubicBezTo>
                    <a:pt x="0" y="7272"/>
                    <a:pt x="6" y="7489"/>
                    <a:pt x="30" y="7703"/>
                  </a:cubicBezTo>
                  <a:cubicBezTo>
                    <a:pt x="35" y="7736"/>
                    <a:pt x="58" y="7750"/>
                    <a:pt x="83" y="7750"/>
                  </a:cubicBezTo>
                  <a:cubicBezTo>
                    <a:pt x="114" y="7750"/>
                    <a:pt x="147" y="7728"/>
                    <a:pt x="147" y="7692"/>
                  </a:cubicBezTo>
                  <a:cubicBezTo>
                    <a:pt x="238" y="6727"/>
                    <a:pt x="250" y="5759"/>
                    <a:pt x="311" y="4782"/>
                  </a:cubicBezTo>
                  <a:cubicBezTo>
                    <a:pt x="338" y="4010"/>
                    <a:pt x="517" y="3251"/>
                    <a:pt x="839" y="2553"/>
                  </a:cubicBezTo>
                  <a:cubicBezTo>
                    <a:pt x="1141" y="1901"/>
                    <a:pt x="1637" y="1356"/>
                    <a:pt x="2259" y="995"/>
                  </a:cubicBezTo>
                  <a:cubicBezTo>
                    <a:pt x="2590" y="810"/>
                    <a:pt x="2951" y="687"/>
                    <a:pt x="3327" y="637"/>
                  </a:cubicBezTo>
                  <a:cubicBezTo>
                    <a:pt x="3350" y="869"/>
                    <a:pt x="3406" y="1095"/>
                    <a:pt x="3491" y="1312"/>
                  </a:cubicBezTo>
                  <a:cubicBezTo>
                    <a:pt x="3582" y="1535"/>
                    <a:pt x="3684" y="1752"/>
                    <a:pt x="3802" y="1963"/>
                  </a:cubicBezTo>
                  <a:cubicBezTo>
                    <a:pt x="3804" y="1967"/>
                    <a:pt x="3809" y="1970"/>
                    <a:pt x="3814" y="1970"/>
                  </a:cubicBezTo>
                  <a:cubicBezTo>
                    <a:pt x="3816" y="1970"/>
                    <a:pt x="3818" y="1970"/>
                    <a:pt x="3819" y="1969"/>
                  </a:cubicBezTo>
                  <a:cubicBezTo>
                    <a:pt x="3825" y="1966"/>
                    <a:pt x="3828" y="1957"/>
                    <a:pt x="3822" y="1951"/>
                  </a:cubicBezTo>
                  <a:cubicBezTo>
                    <a:pt x="3567" y="1558"/>
                    <a:pt x="3482" y="1089"/>
                    <a:pt x="3403" y="634"/>
                  </a:cubicBezTo>
                  <a:cubicBezTo>
                    <a:pt x="3495" y="624"/>
                    <a:pt x="3588" y="619"/>
                    <a:pt x="3680" y="619"/>
                  </a:cubicBezTo>
                  <a:cubicBezTo>
                    <a:pt x="3806" y="619"/>
                    <a:pt x="3931" y="629"/>
                    <a:pt x="4054" y="649"/>
                  </a:cubicBezTo>
                  <a:cubicBezTo>
                    <a:pt x="4048" y="711"/>
                    <a:pt x="4054" y="775"/>
                    <a:pt x="4066" y="837"/>
                  </a:cubicBezTo>
                  <a:cubicBezTo>
                    <a:pt x="4078" y="939"/>
                    <a:pt x="4095" y="1042"/>
                    <a:pt x="4113" y="1145"/>
                  </a:cubicBezTo>
                  <a:cubicBezTo>
                    <a:pt x="4151" y="1338"/>
                    <a:pt x="4207" y="1529"/>
                    <a:pt x="4277" y="1714"/>
                  </a:cubicBezTo>
                  <a:cubicBezTo>
                    <a:pt x="4344" y="1896"/>
                    <a:pt x="4427" y="2072"/>
                    <a:pt x="4520" y="2242"/>
                  </a:cubicBezTo>
                  <a:cubicBezTo>
                    <a:pt x="4623" y="2424"/>
                    <a:pt x="4749" y="2579"/>
                    <a:pt x="4858" y="2749"/>
                  </a:cubicBezTo>
                  <a:cubicBezTo>
                    <a:pt x="4861" y="2752"/>
                    <a:pt x="4861" y="2755"/>
                    <a:pt x="4864" y="2758"/>
                  </a:cubicBezTo>
                  <a:cubicBezTo>
                    <a:pt x="4866" y="2759"/>
                    <a:pt x="4869" y="2760"/>
                    <a:pt x="4872" y="2760"/>
                  </a:cubicBezTo>
                  <a:cubicBezTo>
                    <a:pt x="4876" y="2760"/>
                    <a:pt x="4879" y="2758"/>
                    <a:pt x="4881" y="2755"/>
                  </a:cubicBezTo>
                  <a:cubicBezTo>
                    <a:pt x="4887" y="2749"/>
                    <a:pt x="4884" y="2740"/>
                    <a:pt x="4878" y="2734"/>
                  </a:cubicBezTo>
                  <a:cubicBezTo>
                    <a:pt x="4755" y="2576"/>
                    <a:pt x="4652" y="2400"/>
                    <a:pt x="4570" y="2215"/>
                  </a:cubicBezTo>
                  <a:cubicBezTo>
                    <a:pt x="4485" y="2042"/>
                    <a:pt x="4412" y="1863"/>
                    <a:pt x="4350" y="1679"/>
                  </a:cubicBezTo>
                  <a:cubicBezTo>
                    <a:pt x="4289" y="1497"/>
                    <a:pt x="4239" y="1312"/>
                    <a:pt x="4201" y="1124"/>
                  </a:cubicBezTo>
                  <a:cubicBezTo>
                    <a:pt x="4183" y="1033"/>
                    <a:pt x="4166" y="939"/>
                    <a:pt x="4157" y="848"/>
                  </a:cubicBezTo>
                  <a:cubicBezTo>
                    <a:pt x="4151" y="787"/>
                    <a:pt x="4145" y="725"/>
                    <a:pt x="4136" y="664"/>
                  </a:cubicBezTo>
                  <a:lnTo>
                    <a:pt x="4136" y="664"/>
                  </a:lnTo>
                  <a:cubicBezTo>
                    <a:pt x="4177" y="672"/>
                    <a:pt x="4218" y="678"/>
                    <a:pt x="4259" y="687"/>
                  </a:cubicBezTo>
                  <a:cubicBezTo>
                    <a:pt x="4913" y="840"/>
                    <a:pt x="5465" y="1283"/>
                    <a:pt x="5755" y="1890"/>
                  </a:cubicBezTo>
                  <a:cubicBezTo>
                    <a:pt x="5758" y="1894"/>
                    <a:pt x="5761" y="1896"/>
                    <a:pt x="5764" y="1896"/>
                  </a:cubicBezTo>
                  <a:cubicBezTo>
                    <a:pt x="5772" y="1896"/>
                    <a:pt x="5779" y="1886"/>
                    <a:pt x="5779" y="1878"/>
                  </a:cubicBezTo>
                  <a:cubicBezTo>
                    <a:pt x="5535" y="1362"/>
                    <a:pt x="5119" y="945"/>
                    <a:pt x="4603" y="705"/>
                  </a:cubicBezTo>
                  <a:cubicBezTo>
                    <a:pt x="4636" y="703"/>
                    <a:pt x="4671" y="702"/>
                    <a:pt x="4706" y="702"/>
                  </a:cubicBezTo>
                  <a:cubicBezTo>
                    <a:pt x="4740" y="702"/>
                    <a:pt x="4776" y="703"/>
                    <a:pt x="4811" y="705"/>
                  </a:cubicBezTo>
                  <a:cubicBezTo>
                    <a:pt x="4937" y="713"/>
                    <a:pt x="5063" y="734"/>
                    <a:pt x="5186" y="760"/>
                  </a:cubicBezTo>
                  <a:cubicBezTo>
                    <a:pt x="5441" y="816"/>
                    <a:pt x="5688" y="910"/>
                    <a:pt x="5917" y="1036"/>
                  </a:cubicBezTo>
                  <a:cubicBezTo>
                    <a:pt x="5918" y="1037"/>
                    <a:pt x="5919" y="1037"/>
                    <a:pt x="5920" y="1037"/>
                  </a:cubicBezTo>
                  <a:cubicBezTo>
                    <a:pt x="5931" y="1037"/>
                    <a:pt x="5942" y="1016"/>
                    <a:pt x="5928" y="1016"/>
                  </a:cubicBezTo>
                  <a:cubicBezTo>
                    <a:pt x="5697" y="872"/>
                    <a:pt x="5444" y="763"/>
                    <a:pt x="5180" y="690"/>
                  </a:cubicBezTo>
                  <a:cubicBezTo>
                    <a:pt x="5051" y="658"/>
                    <a:pt x="4919" y="637"/>
                    <a:pt x="4787" y="634"/>
                  </a:cubicBezTo>
                  <a:cubicBezTo>
                    <a:pt x="4766" y="633"/>
                    <a:pt x="4745" y="633"/>
                    <a:pt x="4724" y="633"/>
                  </a:cubicBezTo>
                  <a:cubicBezTo>
                    <a:pt x="4643" y="633"/>
                    <a:pt x="4562" y="641"/>
                    <a:pt x="4482" y="658"/>
                  </a:cubicBezTo>
                  <a:cubicBezTo>
                    <a:pt x="4359" y="605"/>
                    <a:pt x="4230" y="564"/>
                    <a:pt x="4098" y="532"/>
                  </a:cubicBezTo>
                  <a:cubicBezTo>
                    <a:pt x="3906" y="489"/>
                    <a:pt x="3711" y="467"/>
                    <a:pt x="3516" y="467"/>
                  </a:cubicBezTo>
                  <a:cubicBezTo>
                    <a:pt x="3338" y="467"/>
                    <a:pt x="3161" y="485"/>
                    <a:pt x="2986" y="520"/>
                  </a:cubicBezTo>
                  <a:cubicBezTo>
                    <a:pt x="3074" y="455"/>
                    <a:pt x="3168" y="394"/>
                    <a:pt x="3268" y="341"/>
                  </a:cubicBezTo>
                  <a:cubicBezTo>
                    <a:pt x="3423" y="262"/>
                    <a:pt x="3588" y="200"/>
                    <a:pt x="3755" y="153"/>
                  </a:cubicBezTo>
                  <a:cubicBezTo>
                    <a:pt x="4021" y="80"/>
                    <a:pt x="4296" y="43"/>
                    <a:pt x="4572" y="43"/>
                  </a:cubicBezTo>
                  <a:cubicBezTo>
                    <a:pt x="4704" y="43"/>
                    <a:pt x="4835" y="51"/>
                    <a:pt x="4966" y="68"/>
                  </a:cubicBezTo>
                  <a:cubicBezTo>
                    <a:pt x="4981" y="68"/>
                    <a:pt x="4981" y="42"/>
                    <a:pt x="4966" y="42"/>
                  </a:cubicBezTo>
                  <a:cubicBezTo>
                    <a:pt x="4785" y="14"/>
                    <a:pt x="4602" y="1"/>
                    <a:pt x="4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37"/>
            <p:cNvSpPr/>
            <p:nvPr/>
          </p:nvSpPr>
          <p:spPr>
            <a:xfrm>
              <a:off x="6500649" y="2508640"/>
              <a:ext cx="46414" cy="29941"/>
            </a:xfrm>
            <a:custGeom>
              <a:rect b="b" l="l" r="r" t="t"/>
              <a:pathLst>
                <a:path extrusionOk="0" h="638" w="989">
                  <a:moveTo>
                    <a:pt x="968" y="1"/>
                  </a:moveTo>
                  <a:cubicBezTo>
                    <a:pt x="781" y="54"/>
                    <a:pt x="605" y="136"/>
                    <a:pt x="443" y="244"/>
                  </a:cubicBezTo>
                  <a:cubicBezTo>
                    <a:pt x="361" y="300"/>
                    <a:pt x="285" y="362"/>
                    <a:pt x="209" y="423"/>
                  </a:cubicBezTo>
                  <a:cubicBezTo>
                    <a:pt x="132" y="479"/>
                    <a:pt x="62" y="544"/>
                    <a:pt x="0" y="617"/>
                  </a:cubicBezTo>
                  <a:cubicBezTo>
                    <a:pt x="0" y="617"/>
                    <a:pt x="0" y="620"/>
                    <a:pt x="0" y="623"/>
                  </a:cubicBezTo>
                  <a:cubicBezTo>
                    <a:pt x="0" y="632"/>
                    <a:pt x="6" y="637"/>
                    <a:pt x="15" y="637"/>
                  </a:cubicBezTo>
                  <a:cubicBezTo>
                    <a:pt x="91" y="588"/>
                    <a:pt x="165" y="526"/>
                    <a:pt x="226" y="459"/>
                  </a:cubicBezTo>
                  <a:cubicBezTo>
                    <a:pt x="300" y="397"/>
                    <a:pt x="373" y="335"/>
                    <a:pt x="449" y="280"/>
                  </a:cubicBezTo>
                  <a:cubicBezTo>
                    <a:pt x="602" y="159"/>
                    <a:pt x="778" y="71"/>
                    <a:pt x="968" y="24"/>
                  </a:cubicBezTo>
                  <a:cubicBezTo>
                    <a:pt x="989" y="22"/>
                    <a:pt x="983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37"/>
            <p:cNvSpPr/>
            <p:nvPr/>
          </p:nvSpPr>
          <p:spPr>
            <a:xfrm>
              <a:off x="6637590" y="2569602"/>
              <a:ext cx="35855" cy="56034"/>
            </a:xfrm>
            <a:custGeom>
              <a:rect b="b" l="l" r="r" t="t"/>
              <a:pathLst>
                <a:path extrusionOk="0" h="1194" w="764">
                  <a:moveTo>
                    <a:pt x="18" y="0"/>
                  </a:moveTo>
                  <a:cubicBezTo>
                    <a:pt x="9" y="0"/>
                    <a:pt x="1" y="12"/>
                    <a:pt x="10" y="16"/>
                  </a:cubicBezTo>
                  <a:cubicBezTo>
                    <a:pt x="291" y="383"/>
                    <a:pt x="541" y="776"/>
                    <a:pt x="755" y="1189"/>
                  </a:cubicBezTo>
                  <a:cubicBezTo>
                    <a:pt x="758" y="1192"/>
                    <a:pt x="760" y="1193"/>
                    <a:pt x="761" y="1193"/>
                  </a:cubicBezTo>
                  <a:cubicBezTo>
                    <a:pt x="764" y="1193"/>
                    <a:pt x="764" y="1189"/>
                    <a:pt x="764" y="1189"/>
                  </a:cubicBezTo>
                  <a:cubicBezTo>
                    <a:pt x="681" y="969"/>
                    <a:pt x="576" y="761"/>
                    <a:pt x="450" y="565"/>
                  </a:cubicBezTo>
                  <a:cubicBezTo>
                    <a:pt x="321" y="368"/>
                    <a:pt x="180" y="183"/>
                    <a:pt x="27" y="4"/>
                  </a:cubicBezTo>
                  <a:cubicBezTo>
                    <a:pt x="25" y="2"/>
                    <a:pt x="21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37"/>
            <p:cNvSpPr/>
            <p:nvPr/>
          </p:nvSpPr>
          <p:spPr>
            <a:xfrm>
              <a:off x="6544481" y="2560591"/>
              <a:ext cx="14314" cy="31208"/>
            </a:xfrm>
            <a:custGeom>
              <a:rect b="b" l="l" r="r" t="t"/>
              <a:pathLst>
                <a:path extrusionOk="0" h="665" w="305">
                  <a:moveTo>
                    <a:pt x="15" y="0"/>
                  </a:moveTo>
                  <a:cubicBezTo>
                    <a:pt x="8" y="0"/>
                    <a:pt x="0" y="6"/>
                    <a:pt x="2" y="14"/>
                  </a:cubicBezTo>
                  <a:cubicBezTo>
                    <a:pt x="34" y="255"/>
                    <a:pt x="134" y="481"/>
                    <a:pt x="295" y="663"/>
                  </a:cubicBezTo>
                  <a:cubicBezTo>
                    <a:pt x="297" y="664"/>
                    <a:pt x="299" y="664"/>
                    <a:pt x="300" y="664"/>
                  </a:cubicBezTo>
                  <a:cubicBezTo>
                    <a:pt x="304" y="664"/>
                    <a:pt x="304" y="657"/>
                    <a:pt x="304" y="657"/>
                  </a:cubicBezTo>
                  <a:cubicBezTo>
                    <a:pt x="240" y="560"/>
                    <a:pt x="181" y="457"/>
                    <a:pt x="128" y="352"/>
                  </a:cubicBezTo>
                  <a:cubicBezTo>
                    <a:pt x="81" y="243"/>
                    <a:pt x="46" y="126"/>
                    <a:pt x="26" y="9"/>
                  </a:cubicBezTo>
                  <a:cubicBezTo>
                    <a:pt x="24" y="3"/>
                    <a:pt x="20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37"/>
            <p:cNvSpPr/>
            <p:nvPr/>
          </p:nvSpPr>
          <p:spPr>
            <a:xfrm>
              <a:off x="6062606" y="2543696"/>
              <a:ext cx="344091" cy="264967"/>
            </a:xfrm>
            <a:custGeom>
              <a:rect b="b" l="l" r="r" t="t"/>
              <a:pathLst>
                <a:path extrusionOk="0" h="5646" w="7332">
                  <a:moveTo>
                    <a:pt x="4560" y="1"/>
                  </a:moveTo>
                  <a:cubicBezTo>
                    <a:pt x="4235" y="1"/>
                    <a:pt x="3883" y="38"/>
                    <a:pt x="3503" y="125"/>
                  </a:cubicBezTo>
                  <a:cubicBezTo>
                    <a:pt x="1107" y="680"/>
                    <a:pt x="1" y="5073"/>
                    <a:pt x="2424" y="5599"/>
                  </a:cubicBezTo>
                  <a:cubicBezTo>
                    <a:pt x="2570" y="5630"/>
                    <a:pt x="2706" y="5645"/>
                    <a:pt x="2832" y="5645"/>
                  </a:cubicBezTo>
                  <a:cubicBezTo>
                    <a:pt x="4800" y="5645"/>
                    <a:pt x="4471" y="2016"/>
                    <a:pt x="5298" y="1366"/>
                  </a:cubicBezTo>
                  <a:cubicBezTo>
                    <a:pt x="5639" y="1101"/>
                    <a:pt x="6059" y="1005"/>
                    <a:pt x="6446" y="1005"/>
                  </a:cubicBezTo>
                  <a:cubicBezTo>
                    <a:pt x="6795" y="1005"/>
                    <a:pt x="7117" y="1083"/>
                    <a:pt x="7331" y="1184"/>
                  </a:cubicBezTo>
                  <a:cubicBezTo>
                    <a:pt x="7331" y="1184"/>
                    <a:pt x="6391" y="1"/>
                    <a:pt x="4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37"/>
            <p:cNvSpPr/>
            <p:nvPr/>
          </p:nvSpPr>
          <p:spPr>
            <a:xfrm>
              <a:off x="6135207" y="2559699"/>
              <a:ext cx="329402" cy="343668"/>
            </a:xfrm>
            <a:custGeom>
              <a:rect b="b" l="l" r="r" t="t"/>
              <a:pathLst>
                <a:path extrusionOk="0" h="7323" w="7019">
                  <a:moveTo>
                    <a:pt x="2438" y="1"/>
                  </a:moveTo>
                  <a:cubicBezTo>
                    <a:pt x="2244" y="1"/>
                    <a:pt x="2051" y="12"/>
                    <a:pt x="1859" y="36"/>
                  </a:cubicBezTo>
                  <a:cubicBezTo>
                    <a:pt x="1839" y="36"/>
                    <a:pt x="1845" y="60"/>
                    <a:pt x="1859" y="60"/>
                  </a:cubicBezTo>
                  <a:cubicBezTo>
                    <a:pt x="2001" y="40"/>
                    <a:pt x="2144" y="29"/>
                    <a:pt x="2288" y="29"/>
                  </a:cubicBezTo>
                  <a:cubicBezTo>
                    <a:pt x="2397" y="29"/>
                    <a:pt x="2505" y="35"/>
                    <a:pt x="2613" y="48"/>
                  </a:cubicBezTo>
                  <a:cubicBezTo>
                    <a:pt x="2739" y="63"/>
                    <a:pt x="2865" y="83"/>
                    <a:pt x="2989" y="110"/>
                  </a:cubicBezTo>
                  <a:lnTo>
                    <a:pt x="3059" y="127"/>
                  </a:lnTo>
                  <a:cubicBezTo>
                    <a:pt x="2807" y="189"/>
                    <a:pt x="2563" y="280"/>
                    <a:pt x="2332" y="394"/>
                  </a:cubicBezTo>
                  <a:lnTo>
                    <a:pt x="2291" y="394"/>
                  </a:lnTo>
                  <a:cubicBezTo>
                    <a:pt x="2220" y="385"/>
                    <a:pt x="2150" y="385"/>
                    <a:pt x="2079" y="385"/>
                  </a:cubicBezTo>
                  <a:cubicBezTo>
                    <a:pt x="2066" y="385"/>
                    <a:pt x="2053" y="385"/>
                    <a:pt x="2039" y="385"/>
                  </a:cubicBezTo>
                  <a:cubicBezTo>
                    <a:pt x="1921" y="385"/>
                    <a:pt x="1802" y="397"/>
                    <a:pt x="1686" y="418"/>
                  </a:cubicBezTo>
                  <a:cubicBezTo>
                    <a:pt x="1416" y="468"/>
                    <a:pt x="1155" y="547"/>
                    <a:pt x="906" y="655"/>
                  </a:cubicBezTo>
                  <a:cubicBezTo>
                    <a:pt x="891" y="661"/>
                    <a:pt x="900" y="679"/>
                    <a:pt x="915" y="679"/>
                  </a:cubicBezTo>
                  <a:cubicBezTo>
                    <a:pt x="1161" y="567"/>
                    <a:pt x="1425" y="503"/>
                    <a:pt x="1695" y="485"/>
                  </a:cubicBezTo>
                  <a:cubicBezTo>
                    <a:pt x="1761" y="481"/>
                    <a:pt x="1828" y="479"/>
                    <a:pt x="1895" y="479"/>
                  </a:cubicBezTo>
                  <a:cubicBezTo>
                    <a:pt x="1961" y="479"/>
                    <a:pt x="2028" y="481"/>
                    <a:pt x="2094" y="485"/>
                  </a:cubicBezTo>
                  <a:lnTo>
                    <a:pt x="2170" y="485"/>
                  </a:lnTo>
                  <a:cubicBezTo>
                    <a:pt x="1886" y="647"/>
                    <a:pt x="1631" y="852"/>
                    <a:pt x="1408" y="1092"/>
                  </a:cubicBezTo>
                  <a:cubicBezTo>
                    <a:pt x="1287" y="1224"/>
                    <a:pt x="1179" y="1365"/>
                    <a:pt x="1082" y="1515"/>
                  </a:cubicBezTo>
                  <a:cubicBezTo>
                    <a:pt x="886" y="1582"/>
                    <a:pt x="698" y="1673"/>
                    <a:pt x="528" y="1790"/>
                  </a:cubicBezTo>
                  <a:cubicBezTo>
                    <a:pt x="346" y="1914"/>
                    <a:pt x="173" y="2046"/>
                    <a:pt x="9" y="2189"/>
                  </a:cubicBezTo>
                  <a:cubicBezTo>
                    <a:pt x="0" y="2189"/>
                    <a:pt x="6" y="2201"/>
                    <a:pt x="12" y="2201"/>
                  </a:cubicBezTo>
                  <a:cubicBezTo>
                    <a:pt x="14" y="2201"/>
                    <a:pt x="16" y="2199"/>
                    <a:pt x="17" y="2192"/>
                  </a:cubicBezTo>
                  <a:cubicBezTo>
                    <a:pt x="176" y="2049"/>
                    <a:pt x="352" y="1925"/>
                    <a:pt x="539" y="1826"/>
                  </a:cubicBezTo>
                  <a:cubicBezTo>
                    <a:pt x="689" y="1744"/>
                    <a:pt x="836" y="1682"/>
                    <a:pt x="997" y="1617"/>
                  </a:cubicBezTo>
                  <a:lnTo>
                    <a:pt x="997" y="1617"/>
                  </a:lnTo>
                  <a:cubicBezTo>
                    <a:pt x="674" y="2160"/>
                    <a:pt x="478" y="2773"/>
                    <a:pt x="431" y="3407"/>
                  </a:cubicBezTo>
                  <a:cubicBezTo>
                    <a:pt x="431" y="3413"/>
                    <a:pt x="438" y="3417"/>
                    <a:pt x="445" y="3417"/>
                  </a:cubicBezTo>
                  <a:cubicBezTo>
                    <a:pt x="451" y="3417"/>
                    <a:pt x="457" y="3414"/>
                    <a:pt x="457" y="3407"/>
                  </a:cubicBezTo>
                  <a:cubicBezTo>
                    <a:pt x="478" y="3002"/>
                    <a:pt x="575" y="2606"/>
                    <a:pt x="745" y="2236"/>
                  </a:cubicBezTo>
                  <a:cubicBezTo>
                    <a:pt x="812" y="2389"/>
                    <a:pt x="891" y="2535"/>
                    <a:pt x="979" y="2679"/>
                  </a:cubicBezTo>
                  <a:cubicBezTo>
                    <a:pt x="1064" y="2835"/>
                    <a:pt x="1144" y="2984"/>
                    <a:pt x="1220" y="3146"/>
                  </a:cubicBezTo>
                  <a:cubicBezTo>
                    <a:pt x="1381" y="3468"/>
                    <a:pt x="1502" y="3809"/>
                    <a:pt x="1578" y="4160"/>
                  </a:cubicBezTo>
                  <a:cubicBezTo>
                    <a:pt x="1578" y="4169"/>
                    <a:pt x="1582" y="4173"/>
                    <a:pt x="1587" y="4173"/>
                  </a:cubicBezTo>
                  <a:cubicBezTo>
                    <a:pt x="1593" y="4173"/>
                    <a:pt x="1598" y="4168"/>
                    <a:pt x="1598" y="4160"/>
                  </a:cubicBezTo>
                  <a:cubicBezTo>
                    <a:pt x="1522" y="3811"/>
                    <a:pt x="1419" y="3468"/>
                    <a:pt x="1299" y="3131"/>
                  </a:cubicBezTo>
                  <a:cubicBezTo>
                    <a:pt x="1232" y="2958"/>
                    <a:pt x="1152" y="2788"/>
                    <a:pt x="1062" y="2626"/>
                  </a:cubicBezTo>
                  <a:cubicBezTo>
                    <a:pt x="985" y="2471"/>
                    <a:pt x="886" y="2327"/>
                    <a:pt x="768" y="2201"/>
                  </a:cubicBezTo>
                  <a:cubicBezTo>
                    <a:pt x="944" y="1826"/>
                    <a:pt x="1188" y="1485"/>
                    <a:pt x="1484" y="1195"/>
                  </a:cubicBezTo>
                  <a:lnTo>
                    <a:pt x="1557" y="1292"/>
                  </a:lnTo>
                  <a:cubicBezTo>
                    <a:pt x="1604" y="1350"/>
                    <a:pt x="1648" y="1409"/>
                    <a:pt x="1689" y="1471"/>
                  </a:cubicBezTo>
                  <a:cubicBezTo>
                    <a:pt x="1771" y="1588"/>
                    <a:pt x="1848" y="1711"/>
                    <a:pt x="1912" y="1840"/>
                  </a:cubicBezTo>
                  <a:cubicBezTo>
                    <a:pt x="2056" y="2098"/>
                    <a:pt x="2153" y="2380"/>
                    <a:pt x="2200" y="2670"/>
                  </a:cubicBezTo>
                  <a:cubicBezTo>
                    <a:pt x="2203" y="2673"/>
                    <a:pt x="2203" y="2676"/>
                    <a:pt x="2208" y="2679"/>
                  </a:cubicBezTo>
                  <a:cubicBezTo>
                    <a:pt x="2210" y="2680"/>
                    <a:pt x="2211" y="2680"/>
                    <a:pt x="2212" y="2680"/>
                  </a:cubicBezTo>
                  <a:cubicBezTo>
                    <a:pt x="2217" y="2680"/>
                    <a:pt x="2223" y="2675"/>
                    <a:pt x="2223" y="2670"/>
                  </a:cubicBezTo>
                  <a:cubicBezTo>
                    <a:pt x="2185" y="2368"/>
                    <a:pt x="2109" y="2075"/>
                    <a:pt x="1991" y="1793"/>
                  </a:cubicBezTo>
                  <a:cubicBezTo>
                    <a:pt x="1930" y="1656"/>
                    <a:pt x="1854" y="1521"/>
                    <a:pt x="1768" y="1394"/>
                  </a:cubicBezTo>
                  <a:cubicBezTo>
                    <a:pt x="1707" y="1298"/>
                    <a:pt x="1636" y="1210"/>
                    <a:pt x="1551" y="1130"/>
                  </a:cubicBezTo>
                  <a:cubicBezTo>
                    <a:pt x="1610" y="1078"/>
                    <a:pt x="1669" y="1028"/>
                    <a:pt x="1730" y="978"/>
                  </a:cubicBezTo>
                  <a:cubicBezTo>
                    <a:pt x="2059" y="717"/>
                    <a:pt x="2431" y="517"/>
                    <a:pt x="2833" y="397"/>
                  </a:cubicBezTo>
                  <a:lnTo>
                    <a:pt x="2833" y="591"/>
                  </a:lnTo>
                  <a:cubicBezTo>
                    <a:pt x="2827" y="679"/>
                    <a:pt x="2819" y="764"/>
                    <a:pt x="2804" y="849"/>
                  </a:cubicBezTo>
                  <a:cubicBezTo>
                    <a:pt x="2777" y="1028"/>
                    <a:pt x="2710" y="1198"/>
                    <a:pt x="2607" y="1348"/>
                  </a:cubicBezTo>
                  <a:cubicBezTo>
                    <a:pt x="2599" y="1356"/>
                    <a:pt x="2608" y="1364"/>
                    <a:pt x="2618" y="1364"/>
                  </a:cubicBezTo>
                  <a:cubicBezTo>
                    <a:pt x="2621" y="1364"/>
                    <a:pt x="2625" y="1363"/>
                    <a:pt x="2628" y="1359"/>
                  </a:cubicBezTo>
                  <a:cubicBezTo>
                    <a:pt x="2684" y="1274"/>
                    <a:pt x="2745" y="1201"/>
                    <a:pt x="2789" y="1113"/>
                  </a:cubicBezTo>
                  <a:cubicBezTo>
                    <a:pt x="2833" y="1034"/>
                    <a:pt x="2868" y="952"/>
                    <a:pt x="2895" y="867"/>
                  </a:cubicBezTo>
                  <a:cubicBezTo>
                    <a:pt x="2924" y="779"/>
                    <a:pt x="2945" y="685"/>
                    <a:pt x="2951" y="594"/>
                  </a:cubicBezTo>
                  <a:cubicBezTo>
                    <a:pt x="2962" y="517"/>
                    <a:pt x="2962" y="444"/>
                    <a:pt x="2951" y="371"/>
                  </a:cubicBezTo>
                  <a:cubicBezTo>
                    <a:pt x="3232" y="293"/>
                    <a:pt x="3520" y="254"/>
                    <a:pt x="3809" y="254"/>
                  </a:cubicBezTo>
                  <a:cubicBezTo>
                    <a:pt x="3900" y="254"/>
                    <a:pt x="3992" y="257"/>
                    <a:pt x="4083" y="265"/>
                  </a:cubicBezTo>
                  <a:cubicBezTo>
                    <a:pt x="4508" y="295"/>
                    <a:pt x="4919" y="421"/>
                    <a:pt x="5288" y="632"/>
                  </a:cubicBezTo>
                  <a:cubicBezTo>
                    <a:pt x="5655" y="849"/>
                    <a:pt x="5951" y="1166"/>
                    <a:pt x="6139" y="1550"/>
                  </a:cubicBezTo>
                  <a:cubicBezTo>
                    <a:pt x="6312" y="1922"/>
                    <a:pt x="6429" y="2318"/>
                    <a:pt x="6488" y="2726"/>
                  </a:cubicBezTo>
                  <a:cubicBezTo>
                    <a:pt x="6564" y="3201"/>
                    <a:pt x="6617" y="3682"/>
                    <a:pt x="6664" y="4158"/>
                  </a:cubicBezTo>
                  <a:cubicBezTo>
                    <a:pt x="6755" y="5193"/>
                    <a:pt x="6793" y="6228"/>
                    <a:pt x="6825" y="7264"/>
                  </a:cubicBezTo>
                  <a:cubicBezTo>
                    <a:pt x="6827" y="7302"/>
                    <a:pt x="6859" y="7323"/>
                    <a:pt x="6887" y="7323"/>
                  </a:cubicBezTo>
                  <a:cubicBezTo>
                    <a:pt x="6912" y="7323"/>
                    <a:pt x="6934" y="7308"/>
                    <a:pt x="6934" y="7276"/>
                  </a:cubicBezTo>
                  <a:cubicBezTo>
                    <a:pt x="7019" y="6052"/>
                    <a:pt x="6987" y="4826"/>
                    <a:pt x="6840" y="3609"/>
                  </a:cubicBezTo>
                  <a:cubicBezTo>
                    <a:pt x="6746" y="2738"/>
                    <a:pt x="6638" y="1773"/>
                    <a:pt x="6095" y="1048"/>
                  </a:cubicBezTo>
                  <a:cubicBezTo>
                    <a:pt x="5578" y="362"/>
                    <a:pt x="4687" y="31"/>
                    <a:pt x="3844" y="31"/>
                  </a:cubicBezTo>
                  <a:cubicBezTo>
                    <a:pt x="3801" y="31"/>
                    <a:pt x="3759" y="32"/>
                    <a:pt x="3716" y="33"/>
                  </a:cubicBezTo>
                  <a:cubicBezTo>
                    <a:pt x="3561" y="42"/>
                    <a:pt x="3408" y="60"/>
                    <a:pt x="3259" y="89"/>
                  </a:cubicBezTo>
                  <a:cubicBezTo>
                    <a:pt x="3050" y="39"/>
                    <a:pt x="2836" y="10"/>
                    <a:pt x="2622" y="4"/>
                  </a:cubicBezTo>
                  <a:cubicBezTo>
                    <a:pt x="2561" y="2"/>
                    <a:pt x="2499" y="1"/>
                    <a:pt x="24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37"/>
            <p:cNvSpPr/>
            <p:nvPr/>
          </p:nvSpPr>
          <p:spPr>
            <a:xfrm>
              <a:off x="6221182" y="2666136"/>
              <a:ext cx="17693" cy="70301"/>
            </a:xfrm>
            <a:custGeom>
              <a:rect b="b" l="l" r="r" t="t"/>
              <a:pathLst>
                <a:path extrusionOk="0" h="1498" w="377">
                  <a:moveTo>
                    <a:pt x="12" y="1"/>
                  </a:moveTo>
                  <a:cubicBezTo>
                    <a:pt x="5" y="1"/>
                    <a:pt x="0" y="6"/>
                    <a:pt x="4" y="15"/>
                  </a:cubicBezTo>
                  <a:cubicBezTo>
                    <a:pt x="174" y="493"/>
                    <a:pt x="297" y="989"/>
                    <a:pt x="365" y="1494"/>
                  </a:cubicBezTo>
                  <a:cubicBezTo>
                    <a:pt x="365" y="1497"/>
                    <a:pt x="368" y="1498"/>
                    <a:pt x="371" y="1498"/>
                  </a:cubicBezTo>
                  <a:cubicBezTo>
                    <a:pt x="374" y="1498"/>
                    <a:pt x="376" y="1497"/>
                    <a:pt x="376" y="1494"/>
                  </a:cubicBezTo>
                  <a:cubicBezTo>
                    <a:pt x="374" y="1241"/>
                    <a:pt x="335" y="992"/>
                    <a:pt x="265" y="751"/>
                  </a:cubicBezTo>
                  <a:cubicBezTo>
                    <a:pt x="198" y="499"/>
                    <a:pt x="101" y="259"/>
                    <a:pt x="27" y="9"/>
                  </a:cubicBezTo>
                  <a:cubicBezTo>
                    <a:pt x="23" y="3"/>
                    <a:pt x="17" y="1"/>
                    <a:pt x="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37"/>
            <p:cNvSpPr/>
            <p:nvPr/>
          </p:nvSpPr>
          <p:spPr>
            <a:xfrm>
              <a:off x="6108081" y="2304730"/>
              <a:ext cx="240235" cy="191709"/>
            </a:xfrm>
            <a:custGeom>
              <a:rect b="b" l="l" r="r" t="t"/>
              <a:pathLst>
                <a:path extrusionOk="0" h="4085" w="5119">
                  <a:moveTo>
                    <a:pt x="1890" y="0"/>
                  </a:moveTo>
                  <a:cubicBezTo>
                    <a:pt x="580" y="0"/>
                    <a:pt x="1" y="1634"/>
                    <a:pt x="1094" y="2698"/>
                  </a:cubicBezTo>
                  <a:cubicBezTo>
                    <a:pt x="2150" y="3718"/>
                    <a:pt x="3828" y="3258"/>
                    <a:pt x="5118" y="4085"/>
                  </a:cubicBezTo>
                  <a:cubicBezTo>
                    <a:pt x="5118" y="4085"/>
                    <a:pt x="4878" y="1137"/>
                    <a:pt x="2678" y="178"/>
                  </a:cubicBezTo>
                  <a:cubicBezTo>
                    <a:pt x="2395" y="55"/>
                    <a:pt x="2130" y="0"/>
                    <a:pt x="18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37"/>
            <p:cNvSpPr/>
            <p:nvPr/>
          </p:nvSpPr>
          <p:spPr>
            <a:xfrm>
              <a:off x="6177772" y="2329321"/>
              <a:ext cx="231365" cy="487321"/>
            </a:xfrm>
            <a:custGeom>
              <a:rect b="b" l="l" r="r" t="t"/>
              <a:pathLst>
                <a:path extrusionOk="0" h="10384" w="4930">
                  <a:moveTo>
                    <a:pt x="983" y="0"/>
                  </a:moveTo>
                  <a:cubicBezTo>
                    <a:pt x="972" y="0"/>
                    <a:pt x="967" y="11"/>
                    <a:pt x="976" y="21"/>
                  </a:cubicBezTo>
                  <a:cubicBezTo>
                    <a:pt x="1164" y="202"/>
                    <a:pt x="1328" y="408"/>
                    <a:pt x="1466" y="631"/>
                  </a:cubicBezTo>
                  <a:cubicBezTo>
                    <a:pt x="1533" y="739"/>
                    <a:pt x="1595" y="851"/>
                    <a:pt x="1650" y="965"/>
                  </a:cubicBezTo>
                  <a:cubicBezTo>
                    <a:pt x="1689" y="1038"/>
                    <a:pt x="1721" y="1115"/>
                    <a:pt x="1756" y="1191"/>
                  </a:cubicBezTo>
                  <a:cubicBezTo>
                    <a:pt x="1516" y="1009"/>
                    <a:pt x="1260" y="839"/>
                    <a:pt x="999" y="689"/>
                  </a:cubicBezTo>
                  <a:cubicBezTo>
                    <a:pt x="683" y="516"/>
                    <a:pt x="357" y="361"/>
                    <a:pt x="23" y="226"/>
                  </a:cubicBezTo>
                  <a:cubicBezTo>
                    <a:pt x="21" y="225"/>
                    <a:pt x="19" y="225"/>
                    <a:pt x="18" y="225"/>
                  </a:cubicBezTo>
                  <a:cubicBezTo>
                    <a:pt x="6" y="225"/>
                    <a:pt x="0" y="243"/>
                    <a:pt x="8" y="243"/>
                  </a:cubicBezTo>
                  <a:cubicBezTo>
                    <a:pt x="768" y="537"/>
                    <a:pt x="1454" y="983"/>
                    <a:pt x="2029" y="1560"/>
                  </a:cubicBezTo>
                  <a:cubicBezTo>
                    <a:pt x="2190" y="1722"/>
                    <a:pt x="2352" y="1895"/>
                    <a:pt x="2516" y="2074"/>
                  </a:cubicBezTo>
                  <a:cubicBezTo>
                    <a:pt x="2120" y="2074"/>
                    <a:pt x="1724" y="2042"/>
                    <a:pt x="1334" y="1977"/>
                  </a:cubicBezTo>
                  <a:cubicBezTo>
                    <a:pt x="891" y="1918"/>
                    <a:pt x="460" y="1778"/>
                    <a:pt x="69" y="1563"/>
                  </a:cubicBezTo>
                  <a:cubicBezTo>
                    <a:pt x="68" y="1562"/>
                    <a:pt x="67" y="1562"/>
                    <a:pt x="65" y="1562"/>
                  </a:cubicBezTo>
                  <a:cubicBezTo>
                    <a:pt x="55" y="1562"/>
                    <a:pt x="45" y="1587"/>
                    <a:pt x="58" y="1587"/>
                  </a:cubicBezTo>
                  <a:cubicBezTo>
                    <a:pt x="281" y="1678"/>
                    <a:pt x="489" y="1786"/>
                    <a:pt x="709" y="1871"/>
                  </a:cubicBezTo>
                  <a:cubicBezTo>
                    <a:pt x="917" y="1951"/>
                    <a:pt x="1131" y="2018"/>
                    <a:pt x="1348" y="2068"/>
                  </a:cubicBezTo>
                  <a:cubicBezTo>
                    <a:pt x="1645" y="2141"/>
                    <a:pt x="1949" y="2177"/>
                    <a:pt x="2254" y="2177"/>
                  </a:cubicBezTo>
                  <a:cubicBezTo>
                    <a:pt x="2368" y="2177"/>
                    <a:pt x="2482" y="2172"/>
                    <a:pt x="2595" y="2162"/>
                  </a:cubicBezTo>
                  <a:cubicBezTo>
                    <a:pt x="2780" y="2376"/>
                    <a:pt x="2941" y="2602"/>
                    <a:pt x="3105" y="2831"/>
                  </a:cubicBezTo>
                  <a:cubicBezTo>
                    <a:pt x="2935" y="2792"/>
                    <a:pt x="2748" y="2769"/>
                    <a:pt x="2583" y="2737"/>
                  </a:cubicBezTo>
                  <a:cubicBezTo>
                    <a:pt x="2366" y="2699"/>
                    <a:pt x="2158" y="2628"/>
                    <a:pt x="1964" y="2523"/>
                  </a:cubicBezTo>
                  <a:cubicBezTo>
                    <a:pt x="1962" y="2521"/>
                    <a:pt x="1961" y="2521"/>
                    <a:pt x="1959" y="2521"/>
                  </a:cubicBezTo>
                  <a:cubicBezTo>
                    <a:pt x="1946" y="2521"/>
                    <a:pt x="1937" y="2543"/>
                    <a:pt x="1950" y="2543"/>
                  </a:cubicBezTo>
                  <a:cubicBezTo>
                    <a:pt x="2146" y="2640"/>
                    <a:pt x="2349" y="2719"/>
                    <a:pt x="2560" y="2778"/>
                  </a:cubicBezTo>
                  <a:cubicBezTo>
                    <a:pt x="2665" y="2807"/>
                    <a:pt x="2794" y="2839"/>
                    <a:pt x="2885" y="2863"/>
                  </a:cubicBezTo>
                  <a:cubicBezTo>
                    <a:pt x="2976" y="2886"/>
                    <a:pt x="3067" y="2913"/>
                    <a:pt x="3161" y="2930"/>
                  </a:cubicBezTo>
                  <a:cubicBezTo>
                    <a:pt x="3645" y="3658"/>
                    <a:pt x="4021" y="4453"/>
                    <a:pt x="4276" y="5289"/>
                  </a:cubicBezTo>
                  <a:cubicBezTo>
                    <a:pt x="4525" y="6107"/>
                    <a:pt x="4683" y="6949"/>
                    <a:pt x="4754" y="7799"/>
                  </a:cubicBezTo>
                  <a:cubicBezTo>
                    <a:pt x="4795" y="8225"/>
                    <a:pt x="4801" y="8653"/>
                    <a:pt x="4795" y="9078"/>
                  </a:cubicBezTo>
                  <a:cubicBezTo>
                    <a:pt x="4786" y="9507"/>
                    <a:pt x="4742" y="9932"/>
                    <a:pt x="4733" y="10354"/>
                  </a:cubicBezTo>
                  <a:cubicBezTo>
                    <a:pt x="4732" y="10373"/>
                    <a:pt x="4749" y="10384"/>
                    <a:pt x="4763" y="10384"/>
                  </a:cubicBezTo>
                  <a:cubicBezTo>
                    <a:pt x="4774" y="10384"/>
                    <a:pt x="4783" y="10378"/>
                    <a:pt x="4783" y="10366"/>
                  </a:cubicBezTo>
                  <a:cubicBezTo>
                    <a:pt x="4865" y="9882"/>
                    <a:pt x="4909" y="9392"/>
                    <a:pt x="4912" y="8899"/>
                  </a:cubicBezTo>
                  <a:cubicBezTo>
                    <a:pt x="4930" y="8418"/>
                    <a:pt x="4921" y="7931"/>
                    <a:pt x="4889" y="7450"/>
                  </a:cubicBezTo>
                  <a:cubicBezTo>
                    <a:pt x="4774" y="5828"/>
                    <a:pt x="4302" y="4206"/>
                    <a:pt x="3361" y="2866"/>
                  </a:cubicBezTo>
                  <a:cubicBezTo>
                    <a:pt x="3273" y="2740"/>
                    <a:pt x="3179" y="2616"/>
                    <a:pt x="3085" y="2496"/>
                  </a:cubicBezTo>
                  <a:cubicBezTo>
                    <a:pt x="3067" y="2396"/>
                    <a:pt x="3044" y="2297"/>
                    <a:pt x="3011" y="2200"/>
                  </a:cubicBezTo>
                  <a:cubicBezTo>
                    <a:pt x="2970" y="2053"/>
                    <a:pt x="2921" y="1907"/>
                    <a:pt x="2862" y="1766"/>
                  </a:cubicBezTo>
                  <a:cubicBezTo>
                    <a:pt x="2727" y="1475"/>
                    <a:pt x="2574" y="1194"/>
                    <a:pt x="2401" y="927"/>
                  </a:cubicBezTo>
                  <a:cubicBezTo>
                    <a:pt x="2399" y="922"/>
                    <a:pt x="2394" y="920"/>
                    <a:pt x="2391" y="920"/>
                  </a:cubicBezTo>
                  <a:cubicBezTo>
                    <a:pt x="2382" y="920"/>
                    <a:pt x="2375" y="929"/>
                    <a:pt x="2381" y="939"/>
                  </a:cubicBezTo>
                  <a:cubicBezTo>
                    <a:pt x="2548" y="1206"/>
                    <a:pt x="2680" y="1496"/>
                    <a:pt x="2777" y="1798"/>
                  </a:cubicBezTo>
                  <a:cubicBezTo>
                    <a:pt x="2824" y="1942"/>
                    <a:pt x="2868" y="2083"/>
                    <a:pt x="2909" y="2226"/>
                  </a:cubicBezTo>
                  <a:cubicBezTo>
                    <a:pt x="2915" y="2253"/>
                    <a:pt x="2929" y="2282"/>
                    <a:pt x="2929" y="2311"/>
                  </a:cubicBezTo>
                  <a:cubicBezTo>
                    <a:pt x="2616" y="1936"/>
                    <a:pt x="2264" y="1593"/>
                    <a:pt x="1882" y="1288"/>
                  </a:cubicBezTo>
                  <a:lnTo>
                    <a:pt x="1856" y="1267"/>
                  </a:lnTo>
                  <a:cubicBezTo>
                    <a:pt x="1824" y="1150"/>
                    <a:pt x="1774" y="1035"/>
                    <a:pt x="1709" y="930"/>
                  </a:cubicBezTo>
                  <a:cubicBezTo>
                    <a:pt x="1648" y="815"/>
                    <a:pt x="1577" y="701"/>
                    <a:pt x="1501" y="595"/>
                  </a:cubicBezTo>
                  <a:cubicBezTo>
                    <a:pt x="1348" y="384"/>
                    <a:pt x="1178" y="188"/>
                    <a:pt x="993" y="3"/>
                  </a:cubicBezTo>
                  <a:cubicBezTo>
                    <a:pt x="990" y="1"/>
                    <a:pt x="986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37"/>
            <p:cNvSpPr/>
            <p:nvPr/>
          </p:nvSpPr>
          <p:spPr>
            <a:xfrm>
              <a:off x="6261448" y="2340115"/>
              <a:ext cx="22855" cy="40313"/>
            </a:xfrm>
            <a:custGeom>
              <a:rect b="b" l="l" r="r" t="t"/>
              <a:pathLst>
                <a:path extrusionOk="0" h="859" w="487">
                  <a:moveTo>
                    <a:pt x="16" y="1"/>
                  </a:moveTo>
                  <a:cubicBezTo>
                    <a:pt x="8" y="1"/>
                    <a:pt x="1" y="13"/>
                    <a:pt x="14" y="19"/>
                  </a:cubicBezTo>
                  <a:cubicBezTo>
                    <a:pt x="117" y="143"/>
                    <a:pt x="202" y="277"/>
                    <a:pt x="278" y="418"/>
                  </a:cubicBezTo>
                  <a:cubicBezTo>
                    <a:pt x="351" y="562"/>
                    <a:pt x="413" y="712"/>
                    <a:pt x="486" y="858"/>
                  </a:cubicBezTo>
                  <a:cubicBezTo>
                    <a:pt x="439" y="697"/>
                    <a:pt x="375" y="544"/>
                    <a:pt x="293" y="401"/>
                  </a:cubicBezTo>
                  <a:cubicBezTo>
                    <a:pt x="214" y="263"/>
                    <a:pt x="123" y="131"/>
                    <a:pt x="23" y="5"/>
                  </a:cubicBezTo>
                  <a:cubicBezTo>
                    <a:pt x="21" y="2"/>
                    <a:pt x="18" y="1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37"/>
            <p:cNvSpPr/>
            <p:nvPr/>
          </p:nvSpPr>
          <p:spPr>
            <a:xfrm>
              <a:off x="6404067" y="2119216"/>
              <a:ext cx="299930" cy="352773"/>
            </a:xfrm>
            <a:custGeom>
              <a:rect b="b" l="l" r="r" t="t"/>
              <a:pathLst>
                <a:path extrusionOk="0" h="7517" w="6391">
                  <a:moveTo>
                    <a:pt x="3953" y="0"/>
                  </a:moveTo>
                  <a:cubicBezTo>
                    <a:pt x="2387" y="0"/>
                    <a:pt x="1" y="2733"/>
                    <a:pt x="513" y="7507"/>
                  </a:cubicBezTo>
                  <a:cubicBezTo>
                    <a:pt x="513" y="7513"/>
                    <a:pt x="515" y="7517"/>
                    <a:pt x="517" y="7517"/>
                  </a:cubicBezTo>
                  <a:cubicBezTo>
                    <a:pt x="562" y="7517"/>
                    <a:pt x="931" y="6383"/>
                    <a:pt x="2698" y="5375"/>
                  </a:cubicBezTo>
                  <a:cubicBezTo>
                    <a:pt x="4381" y="4410"/>
                    <a:pt x="6391" y="1896"/>
                    <a:pt x="4739" y="309"/>
                  </a:cubicBezTo>
                  <a:cubicBezTo>
                    <a:pt x="4525" y="102"/>
                    <a:pt x="4254" y="0"/>
                    <a:pt x="39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37"/>
            <p:cNvSpPr/>
            <p:nvPr/>
          </p:nvSpPr>
          <p:spPr>
            <a:xfrm>
              <a:off x="6367791" y="2164738"/>
              <a:ext cx="221181" cy="805929"/>
            </a:xfrm>
            <a:custGeom>
              <a:rect b="b" l="l" r="r" t="t"/>
              <a:pathLst>
                <a:path extrusionOk="0" h="17173" w="4713">
                  <a:moveTo>
                    <a:pt x="3868" y="0"/>
                  </a:moveTo>
                  <a:cubicBezTo>
                    <a:pt x="3864" y="0"/>
                    <a:pt x="3861" y="2"/>
                    <a:pt x="3861" y="8"/>
                  </a:cubicBezTo>
                  <a:cubicBezTo>
                    <a:pt x="3782" y="201"/>
                    <a:pt x="3676" y="386"/>
                    <a:pt x="3597" y="583"/>
                  </a:cubicBezTo>
                  <a:cubicBezTo>
                    <a:pt x="3518" y="770"/>
                    <a:pt x="3450" y="964"/>
                    <a:pt x="3392" y="1160"/>
                  </a:cubicBezTo>
                  <a:cubicBezTo>
                    <a:pt x="3333" y="1357"/>
                    <a:pt x="3286" y="1556"/>
                    <a:pt x="3257" y="1759"/>
                  </a:cubicBezTo>
                  <a:cubicBezTo>
                    <a:pt x="3222" y="1941"/>
                    <a:pt x="3216" y="2125"/>
                    <a:pt x="3239" y="2307"/>
                  </a:cubicBezTo>
                  <a:cubicBezTo>
                    <a:pt x="2966" y="2680"/>
                    <a:pt x="2708" y="3064"/>
                    <a:pt x="2468" y="3457"/>
                  </a:cubicBezTo>
                  <a:lnTo>
                    <a:pt x="2333" y="3686"/>
                  </a:lnTo>
                  <a:cubicBezTo>
                    <a:pt x="2333" y="3369"/>
                    <a:pt x="2327" y="3052"/>
                    <a:pt x="2327" y="2739"/>
                  </a:cubicBezTo>
                  <a:cubicBezTo>
                    <a:pt x="2330" y="2337"/>
                    <a:pt x="2371" y="1938"/>
                    <a:pt x="2447" y="1548"/>
                  </a:cubicBezTo>
                  <a:cubicBezTo>
                    <a:pt x="2449" y="1543"/>
                    <a:pt x="2441" y="1539"/>
                    <a:pt x="2434" y="1539"/>
                  </a:cubicBezTo>
                  <a:cubicBezTo>
                    <a:pt x="2429" y="1539"/>
                    <a:pt x="2424" y="1541"/>
                    <a:pt x="2424" y="1548"/>
                  </a:cubicBezTo>
                  <a:cubicBezTo>
                    <a:pt x="2268" y="2299"/>
                    <a:pt x="2104" y="3102"/>
                    <a:pt x="2230" y="3871"/>
                  </a:cubicBezTo>
                  <a:cubicBezTo>
                    <a:pt x="2028" y="4223"/>
                    <a:pt x="1840" y="4586"/>
                    <a:pt x="1667" y="4956"/>
                  </a:cubicBezTo>
                  <a:lnTo>
                    <a:pt x="1667" y="4748"/>
                  </a:lnTo>
                  <a:cubicBezTo>
                    <a:pt x="1667" y="4566"/>
                    <a:pt x="1661" y="4384"/>
                    <a:pt x="1667" y="4202"/>
                  </a:cubicBezTo>
                  <a:cubicBezTo>
                    <a:pt x="1673" y="4020"/>
                    <a:pt x="1682" y="3838"/>
                    <a:pt x="1696" y="3654"/>
                  </a:cubicBezTo>
                  <a:cubicBezTo>
                    <a:pt x="1705" y="3454"/>
                    <a:pt x="1726" y="3255"/>
                    <a:pt x="1764" y="3058"/>
                  </a:cubicBezTo>
                  <a:cubicBezTo>
                    <a:pt x="1767" y="3055"/>
                    <a:pt x="1767" y="3052"/>
                    <a:pt x="1764" y="3049"/>
                  </a:cubicBezTo>
                  <a:cubicBezTo>
                    <a:pt x="1762" y="3043"/>
                    <a:pt x="1758" y="3040"/>
                    <a:pt x="1752" y="3040"/>
                  </a:cubicBezTo>
                  <a:cubicBezTo>
                    <a:pt x="1750" y="3040"/>
                    <a:pt x="1748" y="3040"/>
                    <a:pt x="1746" y="3041"/>
                  </a:cubicBezTo>
                  <a:cubicBezTo>
                    <a:pt x="1740" y="3044"/>
                    <a:pt x="1737" y="3052"/>
                    <a:pt x="1740" y="3058"/>
                  </a:cubicBezTo>
                  <a:cubicBezTo>
                    <a:pt x="1731" y="3246"/>
                    <a:pt x="1693" y="3434"/>
                    <a:pt x="1670" y="3621"/>
                  </a:cubicBezTo>
                  <a:cubicBezTo>
                    <a:pt x="1646" y="3806"/>
                    <a:pt x="1629" y="3994"/>
                    <a:pt x="1611" y="4185"/>
                  </a:cubicBezTo>
                  <a:cubicBezTo>
                    <a:pt x="1594" y="4372"/>
                    <a:pt x="1576" y="4560"/>
                    <a:pt x="1567" y="4751"/>
                  </a:cubicBezTo>
                  <a:cubicBezTo>
                    <a:pt x="1553" y="4897"/>
                    <a:pt x="1550" y="5044"/>
                    <a:pt x="1558" y="5191"/>
                  </a:cubicBezTo>
                  <a:cubicBezTo>
                    <a:pt x="1388" y="5569"/>
                    <a:pt x="1233" y="5953"/>
                    <a:pt x="1095" y="6343"/>
                  </a:cubicBezTo>
                  <a:cubicBezTo>
                    <a:pt x="719" y="7426"/>
                    <a:pt x="455" y="8543"/>
                    <a:pt x="309" y="9678"/>
                  </a:cubicBezTo>
                  <a:cubicBezTo>
                    <a:pt x="139" y="10913"/>
                    <a:pt x="42" y="12160"/>
                    <a:pt x="16" y="13407"/>
                  </a:cubicBezTo>
                  <a:cubicBezTo>
                    <a:pt x="1" y="14037"/>
                    <a:pt x="7" y="14671"/>
                    <a:pt x="30" y="15293"/>
                  </a:cubicBezTo>
                  <a:cubicBezTo>
                    <a:pt x="57" y="15912"/>
                    <a:pt x="71" y="16539"/>
                    <a:pt x="156" y="17155"/>
                  </a:cubicBezTo>
                  <a:cubicBezTo>
                    <a:pt x="158" y="17168"/>
                    <a:pt x="166" y="17173"/>
                    <a:pt x="173" y="17173"/>
                  </a:cubicBezTo>
                  <a:cubicBezTo>
                    <a:pt x="182" y="17173"/>
                    <a:pt x="192" y="17166"/>
                    <a:pt x="192" y="17155"/>
                  </a:cubicBezTo>
                  <a:cubicBezTo>
                    <a:pt x="194" y="16460"/>
                    <a:pt x="159" y="15768"/>
                    <a:pt x="165" y="15073"/>
                  </a:cubicBezTo>
                  <a:cubicBezTo>
                    <a:pt x="174" y="14377"/>
                    <a:pt x="194" y="13682"/>
                    <a:pt x="236" y="12987"/>
                  </a:cubicBezTo>
                  <a:cubicBezTo>
                    <a:pt x="373" y="10658"/>
                    <a:pt x="661" y="8312"/>
                    <a:pt x="1441" y="6103"/>
                  </a:cubicBezTo>
                  <a:cubicBezTo>
                    <a:pt x="1599" y="5651"/>
                    <a:pt x="1778" y="5208"/>
                    <a:pt x="1978" y="4777"/>
                  </a:cubicBezTo>
                  <a:cubicBezTo>
                    <a:pt x="2215" y="4657"/>
                    <a:pt x="2465" y="4519"/>
                    <a:pt x="2705" y="4381"/>
                  </a:cubicBezTo>
                  <a:cubicBezTo>
                    <a:pt x="2960" y="4246"/>
                    <a:pt x="3201" y="4079"/>
                    <a:pt x="3415" y="3885"/>
                  </a:cubicBezTo>
                  <a:cubicBezTo>
                    <a:pt x="3421" y="3882"/>
                    <a:pt x="3421" y="3874"/>
                    <a:pt x="3415" y="3868"/>
                  </a:cubicBezTo>
                  <a:cubicBezTo>
                    <a:pt x="3414" y="3866"/>
                    <a:pt x="3411" y="3866"/>
                    <a:pt x="3408" y="3866"/>
                  </a:cubicBezTo>
                  <a:cubicBezTo>
                    <a:pt x="3405" y="3866"/>
                    <a:pt x="3402" y="3866"/>
                    <a:pt x="3400" y="3868"/>
                  </a:cubicBezTo>
                  <a:cubicBezTo>
                    <a:pt x="3283" y="3956"/>
                    <a:pt x="3160" y="4032"/>
                    <a:pt x="3028" y="4094"/>
                  </a:cubicBezTo>
                  <a:cubicBezTo>
                    <a:pt x="2893" y="4164"/>
                    <a:pt x="2761" y="4237"/>
                    <a:pt x="2629" y="4311"/>
                  </a:cubicBezTo>
                  <a:cubicBezTo>
                    <a:pt x="2424" y="4425"/>
                    <a:pt x="2224" y="4545"/>
                    <a:pt x="2028" y="4672"/>
                  </a:cubicBezTo>
                  <a:cubicBezTo>
                    <a:pt x="2218" y="4258"/>
                    <a:pt x="2427" y="3856"/>
                    <a:pt x="2650" y="3460"/>
                  </a:cubicBezTo>
                  <a:cubicBezTo>
                    <a:pt x="2975" y="3272"/>
                    <a:pt x="3336" y="3140"/>
                    <a:pt x="3661" y="2956"/>
                  </a:cubicBezTo>
                  <a:cubicBezTo>
                    <a:pt x="3843" y="2856"/>
                    <a:pt x="4019" y="2747"/>
                    <a:pt x="4192" y="2639"/>
                  </a:cubicBezTo>
                  <a:cubicBezTo>
                    <a:pt x="4365" y="2527"/>
                    <a:pt x="4524" y="2381"/>
                    <a:pt x="4700" y="2284"/>
                  </a:cubicBezTo>
                  <a:cubicBezTo>
                    <a:pt x="4712" y="2277"/>
                    <a:pt x="4704" y="2261"/>
                    <a:pt x="4693" y="2261"/>
                  </a:cubicBezTo>
                  <a:cubicBezTo>
                    <a:pt x="4690" y="2261"/>
                    <a:pt x="4688" y="2262"/>
                    <a:pt x="4685" y="2263"/>
                  </a:cubicBezTo>
                  <a:cubicBezTo>
                    <a:pt x="4588" y="2331"/>
                    <a:pt x="4483" y="2389"/>
                    <a:pt x="4371" y="2439"/>
                  </a:cubicBezTo>
                  <a:cubicBezTo>
                    <a:pt x="4280" y="2486"/>
                    <a:pt x="4192" y="2536"/>
                    <a:pt x="4101" y="2589"/>
                  </a:cubicBezTo>
                  <a:cubicBezTo>
                    <a:pt x="3928" y="2683"/>
                    <a:pt x="3761" y="2777"/>
                    <a:pt x="3579" y="2873"/>
                  </a:cubicBezTo>
                  <a:cubicBezTo>
                    <a:pt x="3398" y="2970"/>
                    <a:pt x="3219" y="3070"/>
                    <a:pt x="3037" y="3173"/>
                  </a:cubicBezTo>
                  <a:cubicBezTo>
                    <a:pt x="2940" y="3220"/>
                    <a:pt x="2823" y="3272"/>
                    <a:pt x="2720" y="3334"/>
                  </a:cubicBezTo>
                  <a:cubicBezTo>
                    <a:pt x="2743" y="3299"/>
                    <a:pt x="2761" y="3267"/>
                    <a:pt x="2782" y="3231"/>
                  </a:cubicBezTo>
                  <a:cubicBezTo>
                    <a:pt x="3327" y="2319"/>
                    <a:pt x="3961" y="1463"/>
                    <a:pt x="4668" y="668"/>
                  </a:cubicBezTo>
                  <a:cubicBezTo>
                    <a:pt x="4674" y="655"/>
                    <a:pt x="4667" y="645"/>
                    <a:pt x="4659" y="645"/>
                  </a:cubicBezTo>
                  <a:cubicBezTo>
                    <a:pt x="4656" y="645"/>
                    <a:pt x="4652" y="647"/>
                    <a:pt x="4650" y="650"/>
                  </a:cubicBezTo>
                  <a:cubicBezTo>
                    <a:pt x="4181" y="1122"/>
                    <a:pt x="3747" y="1627"/>
                    <a:pt x="3348" y="2161"/>
                  </a:cubicBezTo>
                  <a:cubicBezTo>
                    <a:pt x="3371" y="2029"/>
                    <a:pt x="3380" y="1894"/>
                    <a:pt x="3400" y="1762"/>
                  </a:cubicBezTo>
                  <a:cubicBezTo>
                    <a:pt x="3427" y="1565"/>
                    <a:pt x="3459" y="1372"/>
                    <a:pt x="3497" y="1175"/>
                  </a:cubicBezTo>
                  <a:cubicBezTo>
                    <a:pt x="3538" y="982"/>
                    <a:pt x="3588" y="788"/>
                    <a:pt x="3650" y="597"/>
                  </a:cubicBezTo>
                  <a:cubicBezTo>
                    <a:pt x="3705" y="398"/>
                    <a:pt x="3785" y="201"/>
                    <a:pt x="3881" y="17"/>
                  </a:cubicBezTo>
                  <a:cubicBezTo>
                    <a:pt x="3890" y="10"/>
                    <a:pt x="3877" y="0"/>
                    <a:pt x="3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37"/>
            <p:cNvSpPr/>
            <p:nvPr/>
          </p:nvSpPr>
          <p:spPr>
            <a:xfrm>
              <a:off x="6525897" y="2272583"/>
              <a:ext cx="91373" cy="52937"/>
            </a:xfrm>
            <a:custGeom>
              <a:rect b="b" l="l" r="r" t="t"/>
              <a:pathLst>
                <a:path extrusionOk="0" h="1128" w="1947">
                  <a:moveTo>
                    <a:pt x="1935" y="1"/>
                  </a:moveTo>
                  <a:cubicBezTo>
                    <a:pt x="1633" y="218"/>
                    <a:pt x="1322" y="414"/>
                    <a:pt x="999" y="596"/>
                  </a:cubicBezTo>
                  <a:cubicBezTo>
                    <a:pt x="683" y="787"/>
                    <a:pt x="351" y="957"/>
                    <a:pt x="14" y="1106"/>
                  </a:cubicBezTo>
                  <a:cubicBezTo>
                    <a:pt x="1" y="1112"/>
                    <a:pt x="8" y="1128"/>
                    <a:pt x="16" y="1128"/>
                  </a:cubicBezTo>
                  <a:cubicBezTo>
                    <a:pt x="17" y="1128"/>
                    <a:pt x="19" y="1128"/>
                    <a:pt x="20" y="1127"/>
                  </a:cubicBezTo>
                  <a:cubicBezTo>
                    <a:pt x="369" y="986"/>
                    <a:pt x="709" y="825"/>
                    <a:pt x="1038" y="640"/>
                  </a:cubicBezTo>
                  <a:cubicBezTo>
                    <a:pt x="1348" y="452"/>
                    <a:pt x="1651" y="241"/>
                    <a:pt x="1935" y="12"/>
                  </a:cubicBezTo>
                  <a:cubicBezTo>
                    <a:pt x="1947" y="1"/>
                    <a:pt x="1935" y="1"/>
                    <a:pt x="19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37"/>
            <p:cNvSpPr/>
            <p:nvPr/>
          </p:nvSpPr>
          <p:spPr>
            <a:xfrm>
              <a:off x="6495158" y="2180366"/>
              <a:ext cx="15158" cy="64200"/>
            </a:xfrm>
            <a:custGeom>
              <a:rect b="b" l="l" r="r" t="t"/>
              <a:pathLst>
                <a:path extrusionOk="0" h="1368" w="323">
                  <a:moveTo>
                    <a:pt x="323" y="0"/>
                  </a:moveTo>
                  <a:lnTo>
                    <a:pt x="321" y="6"/>
                  </a:lnTo>
                  <a:lnTo>
                    <a:pt x="321" y="6"/>
                  </a:lnTo>
                  <a:cubicBezTo>
                    <a:pt x="322" y="4"/>
                    <a:pt x="322" y="2"/>
                    <a:pt x="323" y="0"/>
                  </a:cubicBezTo>
                  <a:close/>
                  <a:moveTo>
                    <a:pt x="321" y="6"/>
                  </a:moveTo>
                  <a:lnTo>
                    <a:pt x="321" y="6"/>
                  </a:lnTo>
                  <a:cubicBezTo>
                    <a:pt x="318" y="16"/>
                    <a:pt x="313" y="26"/>
                    <a:pt x="311" y="35"/>
                  </a:cubicBezTo>
                  <a:cubicBezTo>
                    <a:pt x="308" y="41"/>
                    <a:pt x="305" y="50"/>
                    <a:pt x="302" y="56"/>
                  </a:cubicBezTo>
                  <a:cubicBezTo>
                    <a:pt x="279" y="118"/>
                    <a:pt x="252" y="176"/>
                    <a:pt x="229" y="235"/>
                  </a:cubicBezTo>
                  <a:lnTo>
                    <a:pt x="210" y="300"/>
                  </a:lnTo>
                  <a:lnTo>
                    <a:pt x="210" y="300"/>
                  </a:lnTo>
                  <a:cubicBezTo>
                    <a:pt x="180" y="389"/>
                    <a:pt x="154" y="479"/>
                    <a:pt x="132" y="572"/>
                  </a:cubicBezTo>
                  <a:cubicBezTo>
                    <a:pt x="65" y="827"/>
                    <a:pt x="18" y="1091"/>
                    <a:pt x="0" y="1355"/>
                  </a:cubicBezTo>
                  <a:cubicBezTo>
                    <a:pt x="0" y="1361"/>
                    <a:pt x="3" y="1367"/>
                    <a:pt x="9" y="1367"/>
                  </a:cubicBezTo>
                  <a:cubicBezTo>
                    <a:pt x="18" y="1367"/>
                    <a:pt x="21" y="1364"/>
                    <a:pt x="21" y="1355"/>
                  </a:cubicBezTo>
                  <a:cubicBezTo>
                    <a:pt x="82" y="930"/>
                    <a:pt x="173" y="511"/>
                    <a:pt x="296" y="97"/>
                  </a:cubicBezTo>
                  <a:cubicBezTo>
                    <a:pt x="299" y="85"/>
                    <a:pt x="305" y="74"/>
                    <a:pt x="305" y="62"/>
                  </a:cubicBezTo>
                  <a:lnTo>
                    <a:pt x="321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37"/>
            <p:cNvSpPr/>
            <p:nvPr/>
          </p:nvSpPr>
          <p:spPr>
            <a:xfrm>
              <a:off x="6276559" y="2814950"/>
              <a:ext cx="253985" cy="298052"/>
            </a:xfrm>
            <a:custGeom>
              <a:rect b="b" l="l" r="r" t="t"/>
              <a:pathLst>
                <a:path extrusionOk="0" h="6351" w="5412">
                  <a:moveTo>
                    <a:pt x="0" y="0"/>
                  </a:moveTo>
                  <a:lnTo>
                    <a:pt x="132" y="1567"/>
                  </a:lnTo>
                  <a:lnTo>
                    <a:pt x="537" y="6351"/>
                  </a:lnTo>
                  <a:lnTo>
                    <a:pt x="4875" y="6351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37"/>
            <p:cNvSpPr/>
            <p:nvPr/>
          </p:nvSpPr>
          <p:spPr>
            <a:xfrm>
              <a:off x="6276559" y="2814950"/>
              <a:ext cx="253985" cy="73539"/>
            </a:xfrm>
            <a:custGeom>
              <a:rect b="b" l="l" r="r" t="t"/>
              <a:pathLst>
                <a:path extrusionOk="0" h="1567" w="5412">
                  <a:moveTo>
                    <a:pt x="0" y="0"/>
                  </a:moveTo>
                  <a:lnTo>
                    <a:pt x="132" y="1567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37"/>
            <p:cNvSpPr/>
            <p:nvPr/>
          </p:nvSpPr>
          <p:spPr>
            <a:xfrm>
              <a:off x="6256567" y="2785338"/>
              <a:ext cx="293970" cy="70677"/>
            </a:xfrm>
            <a:custGeom>
              <a:rect b="b" l="l" r="r" t="t"/>
              <a:pathLst>
                <a:path extrusionOk="0" h="1506" w="6264">
                  <a:moveTo>
                    <a:pt x="1" y="1"/>
                  </a:moveTo>
                  <a:lnTo>
                    <a:pt x="1" y="1505"/>
                  </a:lnTo>
                  <a:lnTo>
                    <a:pt x="6263" y="1505"/>
                  </a:lnTo>
                  <a:lnTo>
                    <a:pt x="62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131" name="Google Shape;213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213" y="862963"/>
            <a:ext cx="8233574" cy="266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5" name="Shape 2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6" name="Google Shape;2136;p38"/>
          <p:cNvGrpSpPr/>
          <p:nvPr/>
        </p:nvGrpSpPr>
        <p:grpSpPr>
          <a:xfrm>
            <a:off x="1891419" y="4574435"/>
            <a:ext cx="1027109" cy="257673"/>
            <a:chOff x="7465394" y="4574435"/>
            <a:chExt cx="1027109" cy="257673"/>
          </a:xfrm>
        </p:grpSpPr>
        <p:sp>
          <p:nvSpPr>
            <p:cNvPr id="2137" name="Google Shape;2137;p38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38" name="Google Shape;2138;p38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2139" name="Google Shape;2139;p38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0" name="Google Shape;2140;p38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41" name="Google Shape;2141;p38"/>
          <p:cNvGrpSpPr/>
          <p:nvPr/>
        </p:nvGrpSpPr>
        <p:grpSpPr>
          <a:xfrm>
            <a:off x="7589062" y="3079116"/>
            <a:ext cx="1195389" cy="1765611"/>
            <a:chOff x="3358114" y="3390402"/>
            <a:chExt cx="1049139" cy="1549597"/>
          </a:xfrm>
        </p:grpSpPr>
        <p:sp>
          <p:nvSpPr>
            <p:cNvPr id="2142" name="Google Shape;2142;p38"/>
            <p:cNvSpPr/>
            <p:nvPr/>
          </p:nvSpPr>
          <p:spPr>
            <a:xfrm>
              <a:off x="4202059" y="4573288"/>
              <a:ext cx="205195" cy="341375"/>
            </a:xfrm>
            <a:custGeom>
              <a:rect b="b" l="l" r="r" t="t"/>
              <a:pathLst>
                <a:path extrusionOk="0" h="8864" w="5328">
                  <a:moveTo>
                    <a:pt x="2640" y="1"/>
                  </a:moveTo>
                  <a:lnTo>
                    <a:pt x="1" y="4022"/>
                  </a:lnTo>
                  <a:lnTo>
                    <a:pt x="705" y="4582"/>
                  </a:lnTo>
                  <a:cubicBezTo>
                    <a:pt x="705" y="4582"/>
                    <a:pt x="218" y="7659"/>
                    <a:pt x="253" y="8032"/>
                  </a:cubicBezTo>
                  <a:cubicBezTo>
                    <a:pt x="284" y="8359"/>
                    <a:pt x="677" y="8863"/>
                    <a:pt x="919" y="8863"/>
                  </a:cubicBezTo>
                  <a:cubicBezTo>
                    <a:pt x="953" y="8863"/>
                    <a:pt x="983" y="8854"/>
                    <a:pt x="1010" y="8833"/>
                  </a:cubicBezTo>
                  <a:cubicBezTo>
                    <a:pt x="1224" y="8663"/>
                    <a:pt x="5321" y="2377"/>
                    <a:pt x="5327" y="2039"/>
                  </a:cubicBezTo>
                  <a:cubicBezTo>
                    <a:pt x="5327" y="1875"/>
                    <a:pt x="4025" y="951"/>
                    <a:pt x="2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38"/>
            <p:cNvSpPr/>
            <p:nvPr/>
          </p:nvSpPr>
          <p:spPr>
            <a:xfrm>
              <a:off x="4233715" y="4659246"/>
              <a:ext cx="159750" cy="245402"/>
            </a:xfrm>
            <a:custGeom>
              <a:rect b="b" l="l" r="r" t="t"/>
              <a:pathLst>
                <a:path extrusionOk="0" h="6372" w="4148">
                  <a:moveTo>
                    <a:pt x="4147" y="1"/>
                  </a:moveTo>
                  <a:cubicBezTo>
                    <a:pt x="3426" y="1010"/>
                    <a:pt x="660" y="5275"/>
                    <a:pt x="9" y="6348"/>
                  </a:cubicBezTo>
                  <a:cubicBezTo>
                    <a:pt x="1" y="6363"/>
                    <a:pt x="1" y="6372"/>
                    <a:pt x="5" y="6372"/>
                  </a:cubicBezTo>
                  <a:cubicBezTo>
                    <a:pt x="9" y="6372"/>
                    <a:pt x="15" y="6365"/>
                    <a:pt x="20" y="6348"/>
                  </a:cubicBezTo>
                  <a:cubicBezTo>
                    <a:pt x="733" y="5322"/>
                    <a:pt x="3520" y="1080"/>
                    <a:pt x="4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38"/>
            <p:cNvSpPr/>
            <p:nvPr/>
          </p:nvSpPr>
          <p:spPr>
            <a:xfrm>
              <a:off x="4213574" y="4842754"/>
              <a:ext cx="53263" cy="18756"/>
            </a:xfrm>
            <a:custGeom>
              <a:rect b="b" l="l" r="r" t="t"/>
              <a:pathLst>
                <a:path extrusionOk="0" h="487" w="1383">
                  <a:moveTo>
                    <a:pt x="861" y="1"/>
                  </a:moveTo>
                  <a:cubicBezTo>
                    <a:pt x="796" y="1"/>
                    <a:pt x="731" y="7"/>
                    <a:pt x="667" y="20"/>
                  </a:cubicBezTo>
                  <a:cubicBezTo>
                    <a:pt x="391" y="76"/>
                    <a:pt x="147" y="243"/>
                    <a:pt x="1" y="486"/>
                  </a:cubicBezTo>
                  <a:lnTo>
                    <a:pt x="13" y="486"/>
                  </a:lnTo>
                  <a:cubicBezTo>
                    <a:pt x="240" y="213"/>
                    <a:pt x="572" y="65"/>
                    <a:pt x="912" y="65"/>
                  </a:cubicBezTo>
                  <a:cubicBezTo>
                    <a:pt x="1068" y="65"/>
                    <a:pt x="1226" y="96"/>
                    <a:pt x="1376" y="161"/>
                  </a:cubicBezTo>
                  <a:cubicBezTo>
                    <a:pt x="1377" y="162"/>
                    <a:pt x="1378" y="162"/>
                    <a:pt x="1379" y="162"/>
                  </a:cubicBezTo>
                  <a:cubicBezTo>
                    <a:pt x="1382" y="162"/>
                    <a:pt x="1382" y="149"/>
                    <a:pt x="1382" y="149"/>
                  </a:cubicBezTo>
                  <a:cubicBezTo>
                    <a:pt x="1224" y="52"/>
                    <a:pt x="1044" y="1"/>
                    <a:pt x="8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38"/>
            <p:cNvSpPr/>
            <p:nvPr/>
          </p:nvSpPr>
          <p:spPr>
            <a:xfrm>
              <a:off x="3549016" y="4801046"/>
              <a:ext cx="329783" cy="138953"/>
            </a:xfrm>
            <a:custGeom>
              <a:rect b="b" l="l" r="r" t="t"/>
              <a:pathLst>
                <a:path extrusionOk="0" h="3608" w="8563">
                  <a:moveTo>
                    <a:pt x="8563" y="0"/>
                  </a:moveTo>
                  <a:lnTo>
                    <a:pt x="3761" y="59"/>
                  </a:lnTo>
                  <a:lnTo>
                    <a:pt x="3650" y="939"/>
                  </a:lnTo>
                  <a:cubicBezTo>
                    <a:pt x="3650" y="939"/>
                    <a:pt x="799" y="2265"/>
                    <a:pt x="508" y="2502"/>
                  </a:cubicBezTo>
                  <a:cubicBezTo>
                    <a:pt x="218" y="2740"/>
                    <a:pt x="1" y="3496"/>
                    <a:pt x="265" y="3579"/>
                  </a:cubicBezTo>
                  <a:cubicBezTo>
                    <a:pt x="325" y="3598"/>
                    <a:pt x="770" y="3607"/>
                    <a:pt x="1422" y="3607"/>
                  </a:cubicBezTo>
                  <a:cubicBezTo>
                    <a:pt x="3600" y="3607"/>
                    <a:pt x="8094" y="3507"/>
                    <a:pt x="8311" y="3364"/>
                  </a:cubicBezTo>
                  <a:cubicBezTo>
                    <a:pt x="8443" y="3279"/>
                    <a:pt x="8554" y="1684"/>
                    <a:pt x="8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38"/>
            <p:cNvSpPr/>
            <p:nvPr/>
          </p:nvSpPr>
          <p:spPr>
            <a:xfrm>
              <a:off x="3562303" y="4923089"/>
              <a:ext cx="292772" cy="5353"/>
            </a:xfrm>
            <a:custGeom>
              <a:rect b="b" l="l" r="r" t="t"/>
              <a:pathLst>
                <a:path extrusionOk="0" h="139" w="7602">
                  <a:moveTo>
                    <a:pt x="6693" y="1"/>
                  </a:moveTo>
                  <a:cubicBezTo>
                    <a:pt x="4768" y="1"/>
                    <a:pt x="1071" y="76"/>
                    <a:pt x="25" y="122"/>
                  </a:cubicBezTo>
                  <a:cubicBezTo>
                    <a:pt x="5" y="122"/>
                    <a:pt x="0" y="138"/>
                    <a:pt x="12" y="138"/>
                  </a:cubicBezTo>
                  <a:cubicBezTo>
                    <a:pt x="15" y="138"/>
                    <a:pt x="20" y="137"/>
                    <a:pt x="25" y="134"/>
                  </a:cubicBezTo>
                  <a:cubicBezTo>
                    <a:pt x="161" y="135"/>
                    <a:pt x="341" y="136"/>
                    <a:pt x="556" y="136"/>
                  </a:cubicBezTo>
                  <a:cubicBezTo>
                    <a:pt x="2333" y="136"/>
                    <a:pt x="6492" y="84"/>
                    <a:pt x="7602" y="11"/>
                  </a:cubicBezTo>
                  <a:cubicBezTo>
                    <a:pt x="7394" y="4"/>
                    <a:pt x="7079" y="1"/>
                    <a:pt x="6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38"/>
            <p:cNvSpPr/>
            <p:nvPr/>
          </p:nvSpPr>
          <p:spPr>
            <a:xfrm>
              <a:off x="3586758" y="4887081"/>
              <a:ext cx="40823" cy="37165"/>
            </a:xfrm>
            <a:custGeom>
              <a:rect b="b" l="l" r="r" t="t"/>
              <a:pathLst>
                <a:path extrusionOk="0" h="965" w="1060">
                  <a:moveTo>
                    <a:pt x="49" y="0"/>
                  </a:moveTo>
                  <a:cubicBezTo>
                    <a:pt x="35" y="0"/>
                    <a:pt x="21" y="1"/>
                    <a:pt x="6" y="1"/>
                  </a:cubicBezTo>
                  <a:cubicBezTo>
                    <a:pt x="3" y="1"/>
                    <a:pt x="0" y="4"/>
                    <a:pt x="0" y="10"/>
                  </a:cubicBezTo>
                  <a:cubicBezTo>
                    <a:pt x="0" y="13"/>
                    <a:pt x="3" y="19"/>
                    <a:pt x="6" y="19"/>
                  </a:cubicBezTo>
                  <a:cubicBezTo>
                    <a:pt x="525" y="66"/>
                    <a:pt x="945" y="453"/>
                    <a:pt x="1042" y="960"/>
                  </a:cubicBezTo>
                  <a:cubicBezTo>
                    <a:pt x="1043" y="963"/>
                    <a:pt x="1045" y="964"/>
                    <a:pt x="1048" y="964"/>
                  </a:cubicBezTo>
                  <a:cubicBezTo>
                    <a:pt x="1053" y="964"/>
                    <a:pt x="1059" y="960"/>
                    <a:pt x="1059" y="960"/>
                  </a:cubicBezTo>
                  <a:cubicBezTo>
                    <a:pt x="1051" y="711"/>
                    <a:pt x="945" y="471"/>
                    <a:pt x="766" y="295"/>
                  </a:cubicBezTo>
                  <a:cubicBezTo>
                    <a:pt x="574" y="105"/>
                    <a:pt x="318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38"/>
            <p:cNvSpPr/>
            <p:nvPr/>
          </p:nvSpPr>
          <p:spPr>
            <a:xfrm>
              <a:off x="3691124" y="4007590"/>
              <a:ext cx="338717" cy="819816"/>
            </a:xfrm>
            <a:custGeom>
              <a:rect b="b" l="l" r="r" t="t"/>
              <a:pathLst>
                <a:path extrusionOk="0" h="21287" w="8795">
                  <a:moveTo>
                    <a:pt x="3427" y="0"/>
                  </a:moveTo>
                  <a:cubicBezTo>
                    <a:pt x="3427" y="0"/>
                    <a:pt x="1247" y="8888"/>
                    <a:pt x="840" y="11639"/>
                  </a:cubicBezTo>
                  <a:cubicBezTo>
                    <a:pt x="787" y="11994"/>
                    <a:pt x="1" y="21287"/>
                    <a:pt x="1" y="21287"/>
                  </a:cubicBezTo>
                  <a:lnTo>
                    <a:pt x="4882" y="21228"/>
                  </a:lnTo>
                  <a:cubicBezTo>
                    <a:pt x="4882" y="21228"/>
                    <a:pt x="5471" y="14482"/>
                    <a:pt x="5762" y="11906"/>
                  </a:cubicBezTo>
                  <a:cubicBezTo>
                    <a:pt x="6081" y="9087"/>
                    <a:pt x="8794" y="30"/>
                    <a:pt x="8794" y="30"/>
                  </a:cubicBezTo>
                  <a:lnTo>
                    <a:pt x="34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38"/>
            <p:cNvSpPr/>
            <p:nvPr/>
          </p:nvSpPr>
          <p:spPr>
            <a:xfrm>
              <a:off x="3861693" y="4043598"/>
              <a:ext cx="129518" cy="720723"/>
            </a:xfrm>
            <a:custGeom>
              <a:rect b="b" l="l" r="r" t="t"/>
              <a:pathLst>
                <a:path extrusionOk="0" h="18714" w="3363">
                  <a:moveTo>
                    <a:pt x="3341" y="1"/>
                  </a:moveTo>
                  <a:cubicBezTo>
                    <a:pt x="3336" y="1"/>
                    <a:pt x="3332" y="4"/>
                    <a:pt x="3330" y="10"/>
                  </a:cubicBezTo>
                  <a:cubicBezTo>
                    <a:pt x="3016" y="1148"/>
                    <a:pt x="2755" y="2289"/>
                    <a:pt x="2471" y="3436"/>
                  </a:cubicBezTo>
                  <a:cubicBezTo>
                    <a:pt x="2186" y="4583"/>
                    <a:pt x="1916" y="5703"/>
                    <a:pt x="1646" y="6838"/>
                  </a:cubicBezTo>
                  <a:cubicBezTo>
                    <a:pt x="1377" y="7973"/>
                    <a:pt x="1089" y="9117"/>
                    <a:pt x="843" y="10255"/>
                  </a:cubicBezTo>
                  <a:cubicBezTo>
                    <a:pt x="629" y="11364"/>
                    <a:pt x="500" y="12488"/>
                    <a:pt x="453" y="13617"/>
                  </a:cubicBezTo>
                  <a:cubicBezTo>
                    <a:pt x="370" y="14916"/>
                    <a:pt x="18" y="17386"/>
                    <a:pt x="1" y="18697"/>
                  </a:cubicBezTo>
                  <a:cubicBezTo>
                    <a:pt x="1" y="18709"/>
                    <a:pt x="9" y="18714"/>
                    <a:pt x="18" y="18714"/>
                  </a:cubicBezTo>
                  <a:cubicBezTo>
                    <a:pt x="27" y="18714"/>
                    <a:pt x="36" y="18708"/>
                    <a:pt x="36" y="18697"/>
                  </a:cubicBezTo>
                  <a:cubicBezTo>
                    <a:pt x="136" y="17544"/>
                    <a:pt x="458" y="15230"/>
                    <a:pt x="535" y="14074"/>
                  </a:cubicBezTo>
                  <a:cubicBezTo>
                    <a:pt x="611" y="12919"/>
                    <a:pt x="655" y="11754"/>
                    <a:pt x="878" y="10616"/>
                  </a:cubicBezTo>
                  <a:cubicBezTo>
                    <a:pt x="1101" y="9478"/>
                    <a:pt x="1400" y="8381"/>
                    <a:pt x="1667" y="7269"/>
                  </a:cubicBezTo>
                  <a:cubicBezTo>
                    <a:pt x="1940" y="6134"/>
                    <a:pt x="2212" y="4999"/>
                    <a:pt x="2479" y="3864"/>
                  </a:cubicBezTo>
                  <a:cubicBezTo>
                    <a:pt x="2629" y="3227"/>
                    <a:pt x="2773" y="2594"/>
                    <a:pt x="2916" y="1957"/>
                  </a:cubicBezTo>
                  <a:cubicBezTo>
                    <a:pt x="3060" y="1324"/>
                    <a:pt x="3224" y="670"/>
                    <a:pt x="3356" y="22"/>
                  </a:cubicBezTo>
                  <a:cubicBezTo>
                    <a:pt x="3362" y="16"/>
                    <a:pt x="3356" y="7"/>
                    <a:pt x="3351" y="4"/>
                  </a:cubicBezTo>
                  <a:cubicBezTo>
                    <a:pt x="3347" y="2"/>
                    <a:pt x="3344" y="1"/>
                    <a:pt x="3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38"/>
            <p:cNvSpPr/>
            <p:nvPr/>
          </p:nvSpPr>
          <p:spPr>
            <a:xfrm>
              <a:off x="3849523" y="4008707"/>
              <a:ext cx="181548" cy="378347"/>
            </a:xfrm>
            <a:custGeom>
              <a:rect b="b" l="l" r="r" t="t"/>
              <a:pathLst>
                <a:path extrusionOk="0" h="9824" w="4714">
                  <a:moveTo>
                    <a:pt x="0" y="1"/>
                  </a:moveTo>
                  <a:lnTo>
                    <a:pt x="2036" y="9824"/>
                  </a:lnTo>
                  <a:cubicBezTo>
                    <a:pt x="2056" y="9730"/>
                    <a:pt x="2086" y="9616"/>
                    <a:pt x="2103" y="9539"/>
                  </a:cubicBezTo>
                  <a:cubicBezTo>
                    <a:pt x="2118" y="9466"/>
                    <a:pt x="2138" y="9387"/>
                    <a:pt x="2156" y="9314"/>
                  </a:cubicBezTo>
                  <a:cubicBezTo>
                    <a:pt x="3042" y="5618"/>
                    <a:pt x="4714" y="262"/>
                    <a:pt x="4714" y="26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38"/>
            <p:cNvSpPr/>
            <p:nvPr/>
          </p:nvSpPr>
          <p:spPr>
            <a:xfrm>
              <a:off x="3839895" y="4007474"/>
              <a:ext cx="493384" cy="734202"/>
            </a:xfrm>
            <a:custGeom>
              <a:rect b="b" l="l" r="r" t="t"/>
              <a:pathLst>
                <a:path extrusionOk="0" h="19064" w="12811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70" y="3371"/>
                    <a:pt x="769" y="3673"/>
                  </a:cubicBezTo>
                  <a:lnTo>
                    <a:pt x="1640" y="3834"/>
                  </a:lnTo>
                  <a:cubicBezTo>
                    <a:pt x="1640" y="3834"/>
                    <a:pt x="2550" y="10906"/>
                    <a:pt x="3268" y="13191"/>
                  </a:cubicBezTo>
                  <a:cubicBezTo>
                    <a:pt x="3829" y="14974"/>
                    <a:pt x="9912" y="19063"/>
                    <a:pt x="9912" y="19063"/>
                  </a:cubicBezTo>
                  <a:lnTo>
                    <a:pt x="12810" y="15098"/>
                  </a:lnTo>
                  <a:cubicBezTo>
                    <a:pt x="12810" y="15098"/>
                    <a:pt x="7853" y="11639"/>
                    <a:pt x="7703" y="10818"/>
                  </a:cubicBezTo>
                  <a:cubicBezTo>
                    <a:pt x="7454" y="9413"/>
                    <a:pt x="6650" y="4960"/>
                    <a:pt x="6650" y="4960"/>
                  </a:cubicBezTo>
                  <a:cubicBezTo>
                    <a:pt x="7172" y="2617"/>
                    <a:pt x="6287" y="38"/>
                    <a:pt x="6287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38"/>
            <p:cNvSpPr/>
            <p:nvPr/>
          </p:nvSpPr>
          <p:spPr>
            <a:xfrm>
              <a:off x="3845556" y="4142458"/>
              <a:ext cx="107681" cy="25688"/>
            </a:xfrm>
            <a:custGeom>
              <a:rect b="b" l="l" r="r" t="t"/>
              <a:pathLst>
                <a:path extrusionOk="0" h="667" w="2796">
                  <a:moveTo>
                    <a:pt x="30" y="1"/>
                  </a:moveTo>
                  <a:cubicBezTo>
                    <a:pt x="6" y="1"/>
                    <a:pt x="0" y="30"/>
                    <a:pt x="21" y="36"/>
                  </a:cubicBezTo>
                  <a:cubicBezTo>
                    <a:pt x="484" y="124"/>
                    <a:pt x="936" y="256"/>
                    <a:pt x="1394" y="361"/>
                  </a:cubicBezTo>
                  <a:cubicBezTo>
                    <a:pt x="1851" y="467"/>
                    <a:pt x="2309" y="572"/>
                    <a:pt x="2772" y="663"/>
                  </a:cubicBezTo>
                  <a:cubicBezTo>
                    <a:pt x="2775" y="666"/>
                    <a:pt x="2777" y="666"/>
                    <a:pt x="2780" y="666"/>
                  </a:cubicBezTo>
                  <a:cubicBezTo>
                    <a:pt x="2790" y="666"/>
                    <a:pt x="2796" y="648"/>
                    <a:pt x="2781" y="643"/>
                  </a:cubicBezTo>
                  <a:cubicBezTo>
                    <a:pt x="2353" y="464"/>
                    <a:pt x="1907" y="323"/>
                    <a:pt x="1452" y="223"/>
                  </a:cubicBezTo>
                  <a:cubicBezTo>
                    <a:pt x="983" y="121"/>
                    <a:pt x="508" y="62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38"/>
            <p:cNvSpPr/>
            <p:nvPr/>
          </p:nvSpPr>
          <p:spPr>
            <a:xfrm>
              <a:off x="3865428" y="4018874"/>
              <a:ext cx="36433" cy="135140"/>
            </a:xfrm>
            <a:custGeom>
              <a:rect b="b" l="l" r="r" t="t"/>
              <a:pathLst>
                <a:path extrusionOk="0" h="3509" w="946">
                  <a:moveTo>
                    <a:pt x="754" y="1"/>
                  </a:moveTo>
                  <a:cubicBezTo>
                    <a:pt x="743" y="1"/>
                    <a:pt x="737" y="6"/>
                    <a:pt x="737" y="18"/>
                  </a:cubicBezTo>
                  <a:cubicBezTo>
                    <a:pt x="725" y="452"/>
                    <a:pt x="737" y="886"/>
                    <a:pt x="737" y="1318"/>
                  </a:cubicBezTo>
                  <a:cubicBezTo>
                    <a:pt x="737" y="1535"/>
                    <a:pt x="746" y="1749"/>
                    <a:pt x="754" y="1969"/>
                  </a:cubicBezTo>
                  <a:cubicBezTo>
                    <a:pt x="754" y="2114"/>
                    <a:pt x="812" y="2538"/>
                    <a:pt x="588" y="2538"/>
                  </a:cubicBezTo>
                  <a:cubicBezTo>
                    <a:pt x="586" y="2538"/>
                    <a:pt x="584" y="2538"/>
                    <a:pt x="581" y="2538"/>
                  </a:cubicBezTo>
                  <a:cubicBezTo>
                    <a:pt x="353" y="2529"/>
                    <a:pt x="323" y="2250"/>
                    <a:pt x="291" y="2086"/>
                  </a:cubicBezTo>
                  <a:cubicBezTo>
                    <a:pt x="247" y="1863"/>
                    <a:pt x="215" y="1640"/>
                    <a:pt x="188" y="1414"/>
                  </a:cubicBezTo>
                  <a:cubicBezTo>
                    <a:pt x="136" y="974"/>
                    <a:pt x="115" y="529"/>
                    <a:pt x="89" y="89"/>
                  </a:cubicBezTo>
                  <a:cubicBezTo>
                    <a:pt x="89" y="79"/>
                    <a:pt x="79" y="73"/>
                    <a:pt x="69" y="73"/>
                  </a:cubicBezTo>
                  <a:cubicBezTo>
                    <a:pt x="61" y="73"/>
                    <a:pt x="53" y="78"/>
                    <a:pt x="53" y="89"/>
                  </a:cubicBezTo>
                  <a:cubicBezTo>
                    <a:pt x="7" y="499"/>
                    <a:pt x="1" y="913"/>
                    <a:pt x="39" y="1323"/>
                  </a:cubicBezTo>
                  <a:cubicBezTo>
                    <a:pt x="56" y="1532"/>
                    <a:pt x="80" y="1740"/>
                    <a:pt x="109" y="1945"/>
                  </a:cubicBezTo>
                  <a:cubicBezTo>
                    <a:pt x="121" y="2118"/>
                    <a:pt x="162" y="2288"/>
                    <a:pt x="224" y="2450"/>
                  </a:cubicBezTo>
                  <a:cubicBezTo>
                    <a:pt x="291" y="2582"/>
                    <a:pt x="417" y="2673"/>
                    <a:pt x="561" y="2699"/>
                  </a:cubicBezTo>
                  <a:cubicBezTo>
                    <a:pt x="558" y="2705"/>
                    <a:pt x="558" y="2711"/>
                    <a:pt x="561" y="2717"/>
                  </a:cubicBezTo>
                  <a:lnTo>
                    <a:pt x="561" y="2819"/>
                  </a:lnTo>
                  <a:lnTo>
                    <a:pt x="561" y="3051"/>
                  </a:lnTo>
                  <a:cubicBezTo>
                    <a:pt x="561" y="3127"/>
                    <a:pt x="573" y="3198"/>
                    <a:pt x="578" y="3271"/>
                  </a:cubicBezTo>
                  <a:cubicBezTo>
                    <a:pt x="581" y="3344"/>
                    <a:pt x="593" y="3418"/>
                    <a:pt x="611" y="3491"/>
                  </a:cubicBezTo>
                  <a:cubicBezTo>
                    <a:pt x="611" y="3500"/>
                    <a:pt x="620" y="3509"/>
                    <a:pt x="631" y="3509"/>
                  </a:cubicBezTo>
                  <a:cubicBezTo>
                    <a:pt x="640" y="3509"/>
                    <a:pt x="649" y="3500"/>
                    <a:pt x="649" y="3491"/>
                  </a:cubicBezTo>
                  <a:cubicBezTo>
                    <a:pt x="664" y="3421"/>
                    <a:pt x="669" y="3350"/>
                    <a:pt x="669" y="3280"/>
                  </a:cubicBezTo>
                  <a:cubicBezTo>
                    <a:pt x="669" y="3201"/>
                    <a:pt x="669" y="3124"/>
                    <a:pt x="678" y="3048"/>
                  </a:cubicBezTo>
                  <a:cubicBezTo>
                    <a:pt x="687" y="2972"/>
                    <a:pt x="678" y="2899"/>
                    <a:pt x="678" y="2825"/>
                  </a:cubicBezTo>
                  <a:lnTo>
                    <a:pt x="678" y="2714"/>
                  </a:lnTo>
                  <a:cubicBezTo>
                    <a:pt x="681" y="2708"/>
                    <a:pt x="681" y="2702"/>
                    <a:pt x="678" y="2696"/>
                  </a:cubicBezTo>
                  <a:cubicBezTo>
                    <a:pt x="754" y="2682"/>
                    <a:pt x="819" y="2632"/>
                    <a:pt x="857" y="2561"/>
                  </a:cubicBezTo>
                  <a:cubicBezTo>
                    <a:pt x="922" y="2412"/>
                    <a:pt x="945" y="2247"/>
                    <a:pt x="930" y="2086"/>
                  </a:cubicBezTo>
                  <a:cubicBezTo>
                    <a:pt x="919" y="1875"/>
                    <a:pt x="904" y="1670"/>
                    <a:pt x="892" y="1464"/>
                  </a:cubicBezTo>
                  <a:cubicBezTo>
                    <a:pt x="866" y="977"/>
                    <a:pt x="825" y="499"/>
                    <a:pt x="772" y="18"/>
                  </a:cubicBezTo>
                  <a:cubicBezTo>
                    <a:pt x="772" y="6"/>
                    <a:pt x="763" y="1"/>
                    <a:pt x="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38"/>
            <p:cNvSpPr/>
            <p:nvPr/>
          </p:nvSpPr>
          <p:spPr>
            <a:xfrm>
              <a:off x="3969602" y="4018758"/>
              <a:ext cx="93085" cy="90081"/>
            </a:xfrm>
            <a:custGeom>
              <a:rect b="b" l="l" r="r" t="t"/>
              <a:pathLst>
                <a:path extrusionOk="0" h="2339" w="2417">
                  <a:moveTo>
                    <a:pt x="18" y="1"/>
                  </a:moveTo>
                  <a:cubicBezTo>
                    <a:pt x="9" y="1"/>
                    <a:pt x="0" y="7"/>
                    <a:pt x="0" y="18"/>
                  </a:cubicBezTo>
                  <a:cubicBezTo>
                    <a:pt x="12" y="121"/>
                    <a:pt x="0" y="224"/>
                    <a:pt x="18" y="323"/>
                  </a:cubicBezTo>
                  <a:cubicBezTo>
                    <a:pt x="38" y="423"/>
                    <a:pt x="47" y="485"/>
                    <a:pt x="62" y="567"/>
                  </a:cubicBezTo>
                  <a:cubicBezTo>
                    <a:pt x="100" y="740"/>
                    <a:pt x="150" y="910"/>
                    <a:pt x="211" y="1077"/>
                  </a:cubicBezTo>
                  <a:cubicBezTo>
                    <a:pt x="329" y="1391"/>
                    <a:pt x="513" y="1676"/>
                    <a:pt x="751" y="1910"/>
                  </a:cubicBezTo>
                  <a:cubicBezTo>
                    <a:pt x="980" y="2130"/>
                    <a:pt x="1267" y="2274"/>
                    <a:pt x="1578" y="2324"/>
                  </a:cubicBezTo>
                  <a:cubicBezTo>
                    <a:pt x="1641" y="2333"/>
                    <a:pt x="1709" y="2338"/>
                    <a:pt x="1780" y="2338"/>
                  </a:cubicBezTo>
                  <a:cubicBezTo>
                    <a:pt x="2008" y="2338"/>
                    <a:pt x="2258" y="2284"/>
                    <a:pt x="2405" y="2127"/>
                  </a:cubicBezTo>
                  <a:cubicBezTo>
                    <a:pt x="2416" y="2127"/>
                    <a:pt x="2412" y="2112"/>
                    <a:pt x="2397" y="2112"/>
                  </a:cubicBezTo>
                  <a:cubicBezTo>
                    <a:pt x="2396" y="2112"/>
                    <a:pt x="2395" y="2112"/>
                    <a:pt x="2394" y="2113"/>
                  </a:cubicBezTo>
                  <a:cubicBezTo>
                    <a:pt x="2262" y="2133"/>
                    <a:pt x="2141" y="2177"/>
                    <a:pt x="2006" y="2183"/>
                  </a:cubicBezTo>
                  <a:cubicBezTo>
                    <a:pt x="1979" y="2185"/>
                    <a:pt x="1952" y="2185"/>
                    <a:pt x="1925" y="2185"/>
                  </a:cubicBezTo>
                  <a:cubicBezTo>
                    <a:pt x="1812" y="2185"/>
                    <a:pt x="1699" y="2171"/>
                    <a:pt x="1590" y="2145"/>
                  </a:cubicBezTo>
                  <a:cubicBezTo>
                    <a:pt x="1302" y="2074"/>
                    <a:pt x="1038" y="1928"/>
                    <a:pt x="827" y="1722"/>
                  </a:cubicBezTo>
                  <a:cubicBezTo>
                    <a:pt x="610" y="1500"/>
                    <a:pt x="440" y="1236"/>
                    <a:pt x="329" y="945"/>
                  </a:cubicBezTo>
                  <a:cubicBezTo>
                    <a:pt x="270" y="807"/>
                    <a:pt x="220" y="664"/>
                    <a:pt x="179" y="517"/>
                  </a:cubicBezTo>
                  <a:cubicBezTo>
                    <a:pt x="132" y="353"/>
                    <a:pt x="73" y="191"/>
                    <a:pt x="35" y="18"/>
                  </a:cubicBezTo>
                  <a:cubicBezTo>
                    <a:pt x="35" y="7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38"/>
            <p:cNvSpPr/>
            <p:nvPr/>
          </p:nvSpPr>
          <p:spPr>
            <a:xfrm>
              <a:off x="4074316" y="4029272"/>
              <a:ext cx="235427" cy="567443"/>
            </a:xfrm>
            <a:custGeom>
              <a:rect b="b" l="l" r="r" t="t"/>
              <a:pathLst>
                <a:path extrusionOk="0" h="14734" w="6113">
                  <a:moveTo>
                    <a:pt x="0" y="0"/>
                  </a:moveTo>
                  <a:lnTo>
                    <a:pt x="0" y="0"/>
                  </a:lnTo>
                  <a:cubicBezTo>
                    <a:pt x="76" y="355"/>
                    <a:pt x="132" y="716"/>
                    <a:pt x="188" y="1077"/>
                  </a:cubicBezTo>
                  <a:cubicBezTo>
                    <a:pt x="241" y="1435"/>
                    <a:pt x="279" y="1799"/>
                    <a:pt x="305" y="2162"/>
                  </a:cubicBezTo>
                  <a:cubicBezTo>
                    <a:pt x="335" y="2523"/>
                    <a:pt x="343" y="2887"/>
                    <a:pt x="326" y="3248"/>
                  </a:cubicBezTo>
                  <a:cubicBezTo>
                    <a:pt x="317" y="3608"/>
                    <a:pt x="252" y="3966"/>
                    <a:pt x="135" y="4306"/>
                  </a:cubicBezTo>
                  <a:lnTo>
                    <a:pt x="135" y="4318"/>
                  </a:lnTo>
                  <a:lnTo>
                    <a:pt x="135" y="4333"/>
                  </a:lnTo>
                  <a:cubicBezTo>
                    <a:pt x="279" y="5386"/>
                    <a:pt x="428" y="6445"/>
                    <a:pt x="593" y="7501"/>
                  </a:cubicBezTo>
                  <a:cubicBezTo>
                    <a:pt x="672" y="8029"/>
                    <a:pt x="754" y="8557"/>
                    <a:pt x="842" y="9082"/>
                  </a:cubicBezTo>
                  <a:cubicBezTo>
                    <a:pt x="889" y="9346"/>
                    <a:pt x="933" y="9607"/>
                    <a:pt x="983" y="9871"/>
                  </a:cubicBezTo>
                  <a:cubicBezTo>
                    <a:pt x="1009" y="10003"/>
                    <a:pt x="1033" y="10132"/>
                    <a:pt x="1062" y="10264"/>
                  </a:cubicBezTo>
                  <a:cubicBezTo>
                    <a:pt x="1085" y="10399"/>
                    <a:pt x="1121" y="10534"/>
                    <a:pt x="1171" y="10663"/>
                  </a:cubicBezTo>
                  <a:cubicBezTo>
                    <a:pt x="1241" y="10780"/>
                    <a:pt x="1326" y="10891"/>
                    <a:pt x="1423" y="10988"/>
                  </a:cubicBezTo>
                  <a:cubicBezTo>
                    <a:pt x="1517" y="11085"/>
                    <a:pt x="1613" y="11179"/>
                    <a:pt x="1707" y="11273"/>
                  </a:cubicBezTo>
                  <a:cubicBezTo>
                    <a:pt x="1904" y="11458"/>
                    <a:pt x="2106" y="11631"/>
                    <a:pt x="2309" y="11807"/>
                  </a:cubicBezTo>
                  <a:cubicBezTo>
                    <a:pt x="2716" y="12150"/>
                    <a:pt x="3133" y="12490"/>
                    <a:pt x="3552" y="12816"/>
                  </a:cubicBezTo>
                  <a:cubicBezTo>
                    <a:pt x="4391" y="13473"/>
                    <a:pt x="5248" y="14112"/>
                    <a:pt x="6113" y="14734"/>
                  </a:cubicBezTo>
                  <a:cubicBezTo>
                    <a:pt x="5268" y="14083"/>
                    <a:pt x="4429" y="13423"/>
                    <a:pt x="3599" y="12757"/>
                  </a:cubicBezTo>
                  <a:cubicBezTo>
                    <a:pt x="3186" y="12423"/>
                    <a:pt x="2775" y="12082"/>
                    <a:pt x="2373" y="11730"/>
                  </a:cubicBezTo>
                  <a:cubicBezTo>
                    <a:pt x="2174" y="11557"/>
                    <a:pt x="1974" y="11381"/>
                    <a:pt x="1784" y="11196"/>
                  </a:cubicBezTo>
                  <a:cubicBezTo>
                    <a:pt x="1687" y="11106"/>
                    <a:pt x="1593" y="11012"/>
                    <a:pt x="1502" y="10915"/>
                  </a:cubicBezTo>
                  <a:cubicBezTo>
                    <a:pt x="1414" y="10824"/>
                    <a:pt x="1335" y="10721"/>
                    <a:pt x="1270" y="10613"/>
                  </a:cubicBezTo>
                  <a:cubicBezTo>
                    <a:pt x="1226" y="10493"/>
                    <a:pt x="1194" y="10366"/>
                    <a:pt x="1173" y="10240"/>
                  </a:cubicBezTo>
                  <a:cubicBezTo>
                    <a:pt x="1144" y="10111"/>
                    <a:pt x="1124" y="9979"/>
                    <a:pt x="1097" y="9850"/>
                  </a:cubicBezTo>
                  <a:cubicBezTo>
                    <a:pt x="1050" y="9589"/>
                    <a:pt x="1006" y="9325"/>
                    <a:pt x="962" y="9064"/>
                  </a:cubicBezTo>
                  <a:lnTo>
                    <a:pt x="710" y="7483"/>
                  </a:lnTo>
                  <a:cubicBezTo>
                    <a:pt x="544" y="6440"/>
                    <a:pt x="395" y="5383"/>
                    <a:pt x="231" y="4335"/>
                  </a:cubicBezTo>
                  <a:lnTo>
                    <a:pt x="231" y="4335"/>
                  </a:lnTo>
                  <a:cubicBezTo>
                    <a:pt x="344" y="3985"/>
                    <a:pt x="402" y="3621"/>
                    <a:pt x="408" y="3253"/>
                  </a:cubicBezTo>
                  <a:cubicBezTo>
                    <a:pt x="420" y="2887"/>
                    <a:pt x="408" y="2520"/>
                    <a:pt x="370" y="2156"/>
                  </a:cubicBezTo>
                  <a:cubicBezTo>
                    <a:pt x="299" y="1429"/>
                    <a:pt x="173" y="71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38"/>
            <p:cNvSpPr/>
            <p:nvPr/>
          </p:nvSpPr>
          <p:spPr>
            <a:xfrm>
              <a:off x="3810318" y="4013598"/>
              <a:ext cx="35509" cy="60542"/>
            </a:xfrm>
            <a:custGeom>
              <a:rect b="b" l="l" r="r" t="t"/>
              <a:pathLst>
                <a:path extrusionOk="0" h="1572" w="922">
                  <a:moveTo>
                    <a:pt x="913" y="1"/>
                  </a:moveTo>
                  <a:cubicBezTo>
                    <a:pt x="910" y="1"/>
                    <a:pt x="907" y="3"/>
                    <a:pt x="907" y="9"/>
                  </a:cubicBezTo>
                  <a:cubicBezTo>
                    <a:pt x="895" y="114"/>
                    <a:pt x="871" y="237"/>
                    <a:pt x="857" y="334"/>
                  </a:cubicBezTo>
                  <a:cubicBezTo>
                    <a:pt x="842" y="434"/>
                    <a:pt x="824" y="528"/>
                    <a:pt x="804" y="622"/>
                  </a:cubicBezTo>
                  <a:cubicBezTo>
                    <a:pt x="766" y="803"/>
                    <a:pt x="704" y="979"/>
                    <a:pt x="613" y="1141"/>
                  </a:cubicBezTo>
                  <a:cubicBezTo>
                    <a:pt x="552" y="1267"/>
                    <a:pt x="446" y="1370"/>
                    <a:pt x="320" y="1431"/>
                  </a:cubicBezTo>
                  <a:cubicBezTo>
                    <a:pt x="270" y="1455"/>
                    <a:pt x="214" y="1463"/>
                    <a:pt x="159" y="1463"/>
                  </a:cubicBezTo>
                  <a:cubicBezTo>
                    <a:pt x="106" y="1452"/>
                    <a:pt x="53" y="1440"/>
                    <a:pt x="3" y="1419"/>
                  </a:cubicBezTo>
                  <a:cubicBezTo>
                    <a:pt x="0" y="1419"/>
                    <a:pt x="3" y="1437"/>
                    <a:pt x="3" y="1437"/>
                  </a:cubicBezTo>
                  <a:cubicBezTo>
                    <a:pt x="55" y="1522"/>
                    <a:pt x="146" y="1572"/>
                    <a:pt x="241" y="1572"/>
                  </a:cubicBezTo>
                  <a:cubicBezTo>
                    <a:pt x="270" y="1572"/>
                    <a:pt x="300" y="1567"/>
                    <a:pt x="329" y="1557"/>
                  </a:cubicBezTo>
                  <a:cubicBezTo>
                    <a:pt x="470" y="1507"/>
                    <a:pt x="584" y="1405"/>
                    <a:pt x="654" y="1273"/>
                  </a:cubicBezTo>
                  <a:cubicBezTo>
                    <a:pt x="748" y="1097"/>
                    <a:pt x="819" y="909"/>
                    <a:pt x="857" y="713"/>
                  </a:cubicBezTo>
                  <a:cubicBezTo>
                    <a:pt x="877" y="601"/>
                    <a:pt x="895" y="487"/>
                    <a:pt x="907" y="372"/>
                  </a:cubicBezTo>
                  <a:cubicBezTo>
                    <a:pt x="915" y="319"/>
                    <a:pt x="921" y="278"/>
                    <a:pt x="921" y="211"/>
                  </a:cubicBezTo>
                  <a:lnTo>
                    <a:pt x="921" y="9"/>
                  </a:lnTo>
                  <a:cubicBezTo>
                    <a:pt x="921" y="4"/>
                    <a:pt x="917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38"/>
            <p:cNvSpPr/>
            <p:nvPr/>
          </p:nvSpPr>
          <p:spPr>
            <a:xfrm>
              <a:off x="3476229" y="3704464"/>
              <a:ext cx="466386" cy="209431"/>
            </a:xfrm>
            <a:custGeom>
              <a:rect b="b" l="l" r="r" t="t"/>
              <a:pathLst>
                <a:path extrusionOk="0" h="5438" w="12110">
                  <a:moveTo>
                    <a:pt x="11397" y="1"/>
                  </a:moveTo>
                  <a:cubicBezTo>
                    <a:pt x="11211" y="1"/>
                    <a:pt x="10966" y="53"/>
                    <a:pt x="10655" y="172"/>
                  </a:cubicBezTo>
                  <a:cubicBezTo>
                    <a:pt x="9051" y="780"/>
                    <a:pt x="6442" y="2104"/>
                    <a:pt x="5913" y="2104"/>
                  </a:cubicBezTo>
                  <a:cubicBezTo>
                    <a:pt x="5889" y="2104"/>
                    <a:pt x="5869" y="2102"/>
                    <a:pt x="5854" y="2096"/>
                  </a:cubicBezTo>
                  <a:cubicBezTo>
                    <a:pt x="4736" y="1588"/>
                    <a:pt x="3648" y="1011"/>
                    <a:pt x="2601" y="374"/>
                  </a:cubicBezTo>
                  <a:cubicBezTo>
                    <a:pt x="2573" y="357"/>
                    <a:pt x="2541" y="349"/>
                    <a:pt x="2507" y="349"/>
                  </a:cubicBezTo>
                  <a:cubicBezTo>
                    <a:pt x="1847" y="349"/>
                    <a:pt x="0" y="3216"/>
                    <a:pt x="585" y="3545"/>
                  </a:cubicBezTo>
                  <a:cubicBezTo>
                    <a:pt x="1234" y="3909"/>
                    <a:pt x="3935" y="5319"/>
                    <a:pt x="5490" y="5434"/>
                  </a:cubicBezTo>
                  <a:cubicBezTo>
                    <a:pt x="5523" y="5436"/>
                    <a:pt x="5556" y="5437"/>
                    <a:pt x="5591" y="5437"/>
                  </a:cubicBezTo>
                  <a:cubicBezTo>
                    <a:pt x="7309" y="5437"/>
                    <a:pt x="10469" y="2450"/>
                    <a:pt x="11300" y="1503"/>
                  </a:cubicBezTo>
                  <a:cubicBezTo>
                    <a:pt x="11945" y="772"/>
                    <a:pt x="12110" y="1"/>
                    <a:pt x="11397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38"/>
            <p:cNvSpPr/>
            <p:nvPr/>
          </p:nvSpPr>
          <p:spPr>
            <a:xfrm>
              <a:off x="3731446" y="3769126"/>
              <a:ext cx="68398" cy="106063"/>
            </a:xfrm>
            <a:custGeom>
              <a:rect b="b" l="l" r="r" t="t"/>
              <a:pathLst>
                <a:path extrusionOk="0" h="2754" w="1776">
                  <a:moveTo>
                    <a:pt x="350" y="0"/>
                  </a:moveTo>
                  <a:cubicBezTo>
                    <a:pt x="350" y="0"/>
                    <a:pt x="1" y="185"/>
                    <a:pt x="98" y="461"/>
                  </a:cubicBezTo>
                  <a:cubicBezTo>
                    <a:pt x="170" y="664"/>
                    <a:pt x="388" y="690"/>
                    <a:pt x="495" y="690"/>
                  </a:cubicBezTo>
                  <a:cubicBezTo>
                    <a:pt x="532" y="690"/>
                    <a:pt x="555" y="687"/>
                    <a:pt x="555" y="687"/>
                  </a:cubicBezTo>
                  <a:lnTo>
                    <a:pt x="555" y="687"/>
                  </a:lnTo>
                  <a:cubicBezTo>
                    <a:pt x="417" y="795"/>
                    <a:pt x="365" y="980"/>
                    <a:pt x="423" y="1144"/>
                  </a:cubicBezTo>
                  <a:cubicBezTo>
                    <a:pt x="487" y="1293"/>
                    <a:pt x="624" y="1326"/>
                    <a:pt x="733" y="1326"/>
                  </a:cubicBezTo>
                  <a:cubicBezTo>
                    <a:pt x="819" y="1326"/>
                    <a:pt x="887" y="1306"/>
                    <a:pt x="887" y="1306"/>
                  </a:cubicBezTo>
                  <a:lnTo>
                    <a:pt x="887" y="1306"/>
                  </a:lnTo>
                  <a:cubicBezTo>
                    <a:pt x="887" y="1306"/>
                    <a:pt x="614" y="1567"/>
                    <a:pt x="752" y="1834"/>
                  </a:cubicBezTo>
                  <a:cubicBezTo>
                    <a:pt x="829" y="1982"/>
                    <a:pt x="977" y="2015"/>
                    <a:pt x="1092" y="2015"/>
                  </a:cubicBezTo>
                  <a:cubicBezTo>
                    <a:pt x="1181" y="2015"/>
                    <a:pt x="1250" y="1995"/>
                    <a:pt x="1250" y="1995"/>
                  </a:cubicBezTo>
                  <a:lnTo>
                    <a:pt x="1250" y="1995"/>
                  </a:lnTo>
                  <a:cubicBezTo>
                    <a:pt x="1080" y="2109"/>
                    <a:pt x="1025" y="2332"/>
                    <a:pt x="1121" y="2511"/>
                  </a:cubicBezTo>
                  <a:cubicBezTo>
                    <a:pt x="1225" y="2706"/>
                    <a:pt x="1398" y="2753"/>
                    <a:pt x="1540" y="2753"/>
                  </a:cubicBezTo>
                  <a:cubicBezTo>
                    <a:pt x="1671" y="2753"/>
                    <a:pt x="1775" y="2713"/>
                    <a:pt x="1775" y="2713"/>
                  </a:cubicBezTo>
                  <a:lnTo>
                    <a:pt x="3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9" name="Google Shape;2159;p38"/>
            <p:cNvSpPr/>
            <p:nvPr/>
          </p:nvSpPr>
          <p:spPr>
            <a:xfrm>
              <a:off x="3741074" y="3702346"/>
              <a:ext cx="206311" cy="176387"/>
            </a:xfrm>
            <a:custGeom>
              <a:rect b="b" l="l" r="r" t="t"/>
              <a:pathLst>
                <a:path extrusionOk="0" h="4580" w="5357">
                  <a:moveTo>
                    <a:pt x="4557" y="0"/>
                  </a:moveTo>
                  <a:cubicBezTo>
                    <a:pt x="4347" y="0"/>
                    <a:pt x="4067" y="54"/>
                    <a:pt x="3708" y="174"/>
                  </a:cubicBezTo>
                  <a:cubicBezTo>
                    <a:pt x="2444" y="620"/>
                    <a:pt x="1206" y="1142"/>
                    <a:pt x="0" y="1734"/>
                  </a:cubicBezTo>
                  <a:lnTo>
                    <a:pt x="1426" y="4579"/>
                  </a:lnTo>
                  <a:cubicBezTo>
                    <a:pt x="1426" y="4579"/>
                    <a:pt x="3315" y="2957"/>
                    <a:pt x="4324" y="1746"/>
                  </a:cubicBezTo>
                  <a:cubicBezTo>
                    <a:pt x="5126" y="788"/>
                    <a:pt x="5357" y="0"/>
                    <a:pt x="45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38"/>
            <p:cNvSpPr/>
            <p:nvPr/>
          </p:nvSpPr>
          <p:spPr>
            <a:xfrm>
              <a:off x="3765991" y="3763618"/>
              <a:ext cx="50682" cy="90928"/>
            </a:xfrm>
            <a:custGeom>
              <a:rect b="b" l="l" r="r" t="t"/>
              <a:pathLst>
                <a:path extrusionOk="0" h="2361" w="1316">
                  <a:moveTo>
                    <a:pt x="18" y="0"/>
                  </a:moveTo>
                  <a:cubicBezTo>
                    <a:pt x="8" y="0"/>
                    <a:pt x="0" y="10"/>
                    <a:pt x="10" y="20"/>
                  </a:cubicBezTo>
                  <a:cubicBezTo>
                    <a:pt x="397" y="818"/>
                    <a:pt x="826" y="1598"/>
                    <a:pt x="1292" y="2355"/>
                  </a:cubicBezTo>
                  <a:cubicBezTo>
                    <a:pt x="1295" y="2359"/>
                    <a:pt x="1299" y="2360"/>
                    <a:pt x="1302" y="2360"/>
                  </a:cubicBezTo>
                  <a:cubicBezTo>
                    <a:pt x="1309" y="2360"/>
                    <a:pt x="1316" y="2354"/>
                    <a:pt x="1316" y="2346"/>
                  </a:cubicBezTo>
                  <a:cubicBezTo>
                    <a:pt x="928" y="1545"/>
                    <a:pt x="500" y="765"/>
                    <a:pt x="34" y="8"/>
                  </a:cubicBezTo>
                  <a:cubicBezTo>
                    <a:pt x="29" y="3"/>
                    <a:pt x="23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38"/>
            <p:cNvSpPr/>
            <p:nvPr/>
          </p:nvSpPr>
          <p:spPr>
            <a:xfrm>
              <a:off x="3777082" y="3703386"/>
              <a:ext cx="167914" cy="175347"/>
            </a:xfrm>
            <a:custGeom>
              <a:rect b="b" l="l" r="r" t="t"/>
              <a:pathLst>
                <a:path extrusionOk="0" h="4553" w="4360">
                  <a:moveTo>
                    <a:pt x="3829" y="0"/>
                  </a:moveTo>
                  <a:lnTo>
                    <a:pt x="1" y="3570"/>
                  </a:lnTo>
                  <a:lnTo>
                    <a:pt x="488" y="4552"/>
                  </a:lnTo>
                  <a:cubicBezTo>
                    <a:pt x="488" y="4552"/>
                    <a:pt x="2374" y="2927"/>
                    <a:pt x="3386" y="1722"/>
                  </a:cubicBezTo>
                  <a:cubicBezTo>
                    <a:pt x="4107" y="860"/>
                    <a:pt x="4360" y="132"/>
                    <a:pt x="382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38"/>
            <p:cNvSpPr/>
            <p:nvPr/>
          </p:nvSpPr>
          <p:spPr>
            <a:xfrm>
              <a:off x="3358114" y="3652050"/>
              <a:ext cx="242128" cy="205233"/>
            </a:xfrm>
            <a:custGeom>
              <a:rect b="b" l="l" r="r" t="t"/>
              <a:pathLst>
                <a:path extrusionOk="0" h="5329" w="6287">
                  <a:moveTo>
                    <a:pt x="2169" y="1"/>
                  </a:moveTo>
                  <a:cubicBezTo>
                    <a:pt x="2122" y="1"/>
                    <a:pt x="2078" y="11"/>
                    <a:pt x="2036" y="34"/>
                  </a:cubicBezTo>
                  <a:cubicBezTo>
                    <a:pt x="1690" y="221"/>
                    <a:pt x="2115" y="729"/>
                    <a:pt x="2115" y="729"/>
                  </a:cubicBezTo>
                  <a:cubicBezTo>
                    <a:pt x="2115" y="729"/>
                    <a:pt x="1806" y="409"/>
                    <a:pt x="1536" y="409"/>
                  </a:cubicBezTo>
                  <a:cubicBezTo>
                    <a:pt x="1451" y="409"/>
                    <a:pt x="1370" y="441"/>
                    <a:pt x="1303" y="524"/>
                  </a:cubicBezTo>
                  <a:cubicBezTo>
                    <a:pt x="1024" y="870"/>
                    <a:pt x="1467" y="1442"/>
                    <a:pt x="1467" y="1442"/>
                  </a:cubicBezTo>
                  <a:cubicBezTo>
                    <a:pt x="1467" y="1442"/>
                    <a:pt x="1162" y="1218"/>
                    <a:pt x="896" y="1218"/>
                  </a:cubicBezTo>
                  <a:cubicBezTo>
                    <a:pt x="786" y="1218"/>
                    <a:pt x="683" y="1256"/>
                    <a:pt x="611" y="1362"/>
                  </a:cubicBezTo>
                  <a:cubicBezTo>
                    <a:pt x="358" y="1729"/>
                    <a:pt x="828" y="2251"/>
                    <a:pt x="828" y="2251"/>
                  </a:cubicBezTo>
                  <a:cubicBezTo>
                    <a:pt x="828" y="2251"/>
                    <a:pt x="691" y="2157"/>
                    <a:pt x="534" y="2157"/>
                  </a:cubicBezTo>
                  <a:cubicBezTo>
                    <a:pt x="425" y="2157"/>
                    <a:pt x="306" y="2203"/>
                    <a:pt x="218" y="2360"/>
                  </a:cubicBezTo>
                  <a:cubicBezTo>
                    <a:pt x="1" y="2744"/>
                    <a:pt x="1268" y="3785"/>
                    <a:pt x="1743" y="4111"/>
                  </a:cubicBezTo>
                  <a:cubicBezTo>
                    <a:pt x="2218" y="4439"/>
                    <a:pt x="4095" y="5199"/>
                    <a:pt x="4509" y="5328"/>
                  </a:cubicBezTo>
                  <a:lnTo>
                    <a:pt x="6286" y="2451"/>
                  </a:lnTo>
                  <a:cubicBezTo>
                    <a:pt x="6286" y="2451"/>
                    <a:pt x="3805" y="1222"/>
                    <a:pt x="3685" y="1148"/>
                  </a:cubicBezTo>
                  <a:cubicBezTo>
                    <a:pt x="3193" y="858"/>
                    <a:pt x="2590" y="1"/>
                    <a:pt x="2169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38"/>
            <p:cNvSpPr/>
            <p:nvPr/>
          </p:nvSpPr>
          <p:spPr>
            <a:xfrm>
              <a:off x="3411491" y="3705004"/>
              <a:ext cx="71595" cy="56690"/>
            </a:xfrm>
            <a:custGeom>
              <a:rect b="b" l="l" r="r" t="t"/>
              <a:pathLst>
                <a:path extrusionOk="0" h="1472" w="1859">
                  <a:moveTo>
                    <a:pt x="27" y="1"/>
                  </a:moveTo>
                  <a:cubicBezTo>
                    <a:pt x="10" y="1"/>
                    <a:pt x="0" y="24"/>
                    <a:pt x="17" y="49"/>
                  </a:cubicBezTo>
                  <a:cubicBezTo>
                    <a:pt x="512" y="859"/>
                    <a:pt x="991" y="1108"/>
                    <a:pt x="1835" y="1472"/>
                  </a:cubicBezTo>
                  <a:cubicBezTo>
                    <a:pt x="1836" y="1472"/>
                    <a:pt x="1837" y="1472"/>
                    <a:pt x="1837" y="1472"/>
                  </a:cubicBezTo>
                  <a:cubicBezTo>
                    <a:pt x="1848" y="1472"/>
                    <a:pt x="1858" y="1448"/>
                    <a:pt x="1847" y="1448"/>
                  </a:cubicBezTo>
                  <a:cubicBezTo>
                    <a:pt x="1026" y="1011"/>
                    <a:pt x="641" y="747"/>
                    <a:pt x="49" y="14"/>
                  </a:cubicBezTo>
                  <a:cubicBezTo>
                    <a:pt x="41" y="5"/>
                    <a:pt x="33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38"/>
            <p:cNvSpPr/>
            <p:nvPr/>
          </p:nvSpPr>
          <p:spPr>
            <a:xfrm>
              <a:off x="3390348" y="3738817"/>
              <a:ext cx="74791" cy="52416"/>
            </a:xfrm>
            <a:custGeom>
              <a:rect b="b" l="l" r="r" t="t"/>
              <a:pathLst>
                <a:path extrusionOk="0" h="1361" w="1942">
                  <a:moveTo>
                    <a:pt x="9" y="1"/>
                  </a:moveTo>
                  <a:cubicBezTo>
                    <a:pt x="1" y="1"/>
                    <a:pt x="5" y="17"/>
                    <a:pt x="26" y="45"/>
                  </a:cubicBezTo>
                  <a:cubicBezTo>
                    <a:pt x="460" y="714"/>
                    <a:pt x="1138" y="1186"/>
                    <a:pt x="1918" y="1359"/>
                  </a:cubicBezTo>
                  <a:cubicBezTo>
                    <a:pt x="1919" y="1360"/>
                    <a:pt x="1921" y="1360"/>
                    <a:pt x="1923" y="1360"/>
                  </a:cubicBezTo>
                  <a:cubicBezTo>
                    <a:pt x="1930" y="1360"/>
                    <a:pt x="1936" y="1355"/>
                    <a:pt x="1938" y="1348"/>
                  </a:cubicBezTo>
                  <a:cubicBezTo>
                    <a:pt x="1941" y="1339"/>
                    <a:pt x="1936" y="1330"/>
                    <a:pt x="1927" y="1327"/>
                  </a:cubicBezTo>
                  <a:cubicBezTo>
                    <a:pt x="1070" y="1001"/>
                    <a:pt x="668" y="693"/>
                    <a:pt x="44" y="25"/>
                  </a:cubicBezTo>
                  <a:cubicBezTo>
                    <a:pt x="27" y="8"/>
                    <a:pt x="15" y="1"/>
                    <a:pt x="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38"/>
            <p:cNvSpPr/>
            <p:nvPr/>
          </p:nvSpPr>
          <p:spPr>
            <a:xfrm>
              <a:off x="3492212" y="3650625"/>
              <a:ext cx="128131" cy="142458"/>
            </a:xfrm>
            <a:custGeom>
              <a:rect b="b" l="l" r="r" t="t"/>
              <a:pathLst>
                <a:path extrusionOk="0" h="3699" w="3327">
                  <a:moveTo>
                    <a:pt x="508" y="0"/>
                  </a:moveTo>
                  <a:cubicBezTo>
                    <a:pt x="433" y="0"/>
                    <a:pt x="375" y="20"/>
                    <a:pt x="341" y="65"/>
                  </a:cubicBezTo>
                  <a:cubicBezTo>
                    <a:pt x="0" y="517"/>
                    <a:pt x="839" y="1367"/>
                    <a:pt x="1303" y="1719"/>
                  </a:cubicBezTo>
                  <a:cubicBezTo>
                    <a:pt x="1303" y="1719"/>
                    <a:pt x="511" y="2760"/>
                    <a:pt x="977" y="3497"/>
                  </a:cubicBezTo>
                  <a:cubicBezTo>
                    <a:pt x="1069" y="3641"/>
                    <a:pt x="1215" y="3699"/>
                    <a:pt x="1390" y="3699"/>
                  </a:cubicBezTo>
                  <a:cubicBezTo>
                    <a:pt x="2110" y="3699"/>
                    <a:pt x="3327" y="2719"/>
                    <a:pt x="3327" y="2719"/>
                  </a:cubicBezTo>
                  <a:cubicBezTo>
                    <a:pt x="3327" y="2719"/>
                    <a:pt x="2881" y="1678"/>
                    <a:pt x="2582" y="1265"/>
                  </a:cubicBezTo>
                  <a:cubicBezTo>
                    <a:pt x="2324" y="905"/>
                    <a:pt x="1017" y="0"/>
                    <a:pt x="50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38"/>
            <p:cNvSpPr/>
            <p:nvPr/>
          </p:nvSpPr>
          <p:spPr>
            <a:xfrm>
              <a:off x="3825569" y="3691871"/>
              <a:ext cx="252603" cy="313145"/>
            </a:xfrm>
            <a:custGeom>
              <a:rect b="b" l="l" r="r" t="t"/>
              <a:pathLst>
                <a:path extrusionOk="0" h="8131" w="6559">
                  <a:moveTo>
                    <a:pt x="2517" y="0"/>
                  </a:moveTo>
                  <a:cubicBezTo>
                    <a:pt x="1904" y="0"/>
                    <a:pt x="1376" y="381"/>
                    <a:pt x="1220" y="678"/>
                  </a:cubicBezTo>
                  <a:cubicBezTo>
                    <a:pt x="329" y="2396"/>
                    <a:pt x="0" y="8107"/>
                    <a:pt x="30" y="8131"/>
                  </a:cubicBezTo>
                  <a:lnTo>
                    <a:pt x="6559" y="8131"/>
                  </a:lnTo>
                  <a:cubicBezTo>
                    <a:pt x="6559" y="8131"/>
                    <a:pt x="5500" y="1854"/>
                    <a:pt x="3412" y="305"/>
                  </a:cubicBezTo>
                  <a:cubicBezTo>
                    <a:pt x="3115" y="86"/>
                    <a:pt x="2806" y="0"/>
                    <a:pt x="2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38"/>
            <p:cNvSpPr/>
            <p:nvPr/>
          </p:nvSpPr>
          <p:spPr>
            <a:xfrm>
              <a:off x="3819330" y="3781334"/>
              <a:ext cx="262809" cy="227416"/>
            </a:xfrm>
            <a:custGeom>
              <a:rect b="b" l="l" r="r" t="t"/>
              <a:pathLst>
                <a:path extrusionOk="0" h="5905" w="6824">
                  <a:moveTo>
                    <a:pt x="790" y="0"/>
                  </a:moveTo>
                  <a:cubicBezTo>
                    <a:pt x="790" y="0"/>
                    <a:pt x="1" y="4010"/>
                    <a:pt x="98" y="5875"/>
                  </a:cubicBezTo>
                  <a:lnTo>
                    <a:pt x="6824" y="5905"/>
                  </a:lnTo>
                  <a:cubicBezTo>
                    <a:pt x="6824" y="5905"/>
                    <a:pt x="6548" y="3655"/>
                    <a:pt x="6073" y="2514"/>
                  </a:cubicBezTo>
                  <a:cubicBezTo>
                    <a:pt x="6073" y="2514"/>
                    <a:pt x="6061" y="2514"/>
                    <a:pt x="6040" y="2514"/>
                  </a:cubicBezTo>
                  <a:cubicBezTo>
                    <a:pt x="5794" y="2514"/>
                    <a:pt x="4228" y="2497"/>
                    <a:pt x="3723" y="2059"/>
                  </a:cubicBezTo>
                  <a:cubicBezTo>
                    <a:pt x="3172" y="1584"/>
                    <a:pt x="3025" y="73"/>
                    <a:pt x="3025" y="73"/>
                  </a:cubicBezTo>
                  <a:lnTo>
                    <a:pt x="7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38"/>
            <p:cNvSpPr/>
            <p:nvPr/>
          </p:nvSpPr>
          <p:spPr>
            <a:xfrm>
              <a:off x="3856070" y="3803054"/>
              <a:ext cx="68591" cy="96782"/>
            </a:xfrm>
            <a:custGeom>
              <a:rect b="b" l="l" r="r" t="t"/>
              <a:pathLst>
                <a:path extrusionOk="0" h="2513" w="1781">
                  <a:moveTo>
                    <a:pt x="344" y="0"/>
                  </a:moveTo>
                  <a:cubicBezTo>
                    <a:pt x="165" y="0"/>
                    <a:pt x="0" y="455"/>
                    <a:pt x="50" y="923"/>
                  </a:cubicBezTo>
                  <a:cubicBezTo>
                    <a:pt x="144" y="1742"/>
                    <a:pt x="716" y="2513"/>
                    <a:pt x="716" y="2513"/>
                  </a:cubicBezTo>
                  <a:cubicBezTo>
                    <a:pt x="1112" y="2182"/>
                    <a:pt x="1417" y="1759"/>
                    <a:pt x="1605" y="1281"/>
                  </a:cubicBezTo>
                  <a:cubicBezTo>
                    <a:pt x="1780" y="854"/>
                    <a:pt x="1781" y="5"/>
                    <a:pt x="1320" y="5"/>
                  </a:cubicBezTo>
                  <a:cubicBezTo>
                    <a:pt x="1319" y="5"/>
                    <a:pt x="1318" y="5"/>
                    <a:pt x="1317" y="5"/>
                  </a:cubicBezTo>
                  <a:cubicBezTo>
                    <a:pt x="857" y="11"/>
                    <a:pt x="751" y="1137"/>
                    <a:pt x="751" y="1137"/>
                  </a:cubicBezTo>
                  <a:cubicBezTo>
                    <a:pt x="751" y="1137"/>
                    <a:pt x="760" y="134"/>
                    <a:pt x="376" y="5"/>
                  </a:cubicBezTo>
                  <a:cubicBezTo>
                    <a:pt x="365" y="2"/>
                    <a:pt x="354" y="0"/>
                    <a:pt x="3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38"/>
            <p:cNvSpPr/>
            <p:nvPr/>
          </p:nvSpPr>
          <p:spPr>
            <a:xfrm>
              <a:off x="3849715" y="3693989"/>
              <a:ext cx="48641" cy="87693"/>
            </a:xfrm>
            <a:custGeom>
              <a:rect b="b" l="l" r="r" t="t"/>
              <a:pathLst>
                <a:path extrusionOk="0" h="2277" w="1263">
                  <a:moveTo>
                    <a:pt x="984" y="1"/>
                  </a:moveTo>
                  <a:cubicBezTo>
                    <a:pt x="775" y="250"/>
                    <a:pt x="593" y="520"/>
                    <a:pt x="435" y="804"/>
                  </a:cubicBezTo>
                  <a:cubicBezTo>
                    <a:pt x="327" y="1065"/>
                    <a:pt x="1" y="2268"/>
                    <a:pt x="1" y="2268"/>
                  </a:cubicBezTo>
                  <a:lnTo>
                    <a:pt x="280" y="2277"/>
                  </a:lnTo>
                  <a:cubicBezTo>
                    <a:pt x="280" y="2277"/>
                    <a:pt x="526" y="1136"/>
                    <a:pt x="652" y="878"/>
                  </a:cubicBezTo>
                  <a:cubicBezTo>
                    <a:pt x="834" y="570"/>
                    <a:pt x="1039" y="276"/>
                    <a:pt x="1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38"/>
            <p:cNvSpPr/>
            <p:nvPr/>
          </p:nvSpPr>
          <p:spPr>
            <a:xfrm>
              <a:off x="3947381" y="3715248"/>
              <a:ext cx="278099" cy="470738"/>
            </a:xfrm>
            <a:custGeom>
              <a:rect b="b" l="l" r="r" t="t"/>
              <a:pathLst>
                <a:path extrusionOk="0" h="12223" w="7221">
                  <a:moveTo>
                    <a:pt x="478" y="0"/>
                  </a:moveTo>
                  <a:cubicBezTo>
                    <a:pt x="181" y="0"/>
                    <a:pt x="0" y="287"/>
                    <a:pt x="181" y="1056"/>
                  </a:cubicBezTo>
                  <a:cubicBezTo>
                    <a:pt x="829" y="3860"/>
                    <a:pt x="3575" y="11531"/>
                    <a:pt x="3727" y="12135"/>
                  </a:cubicBezTo>
                  <a:cubicBezTo>
                    <a:pt x="3742" y="12195"/>
                    <a:pt x="3812" y="12223"/>
                    <a:pt x="3922" y="12223"/>
                  </a:cubicBezTo>
                  <a:cubicBezTo>
                    <a:pt x="4662" y="12223"/>
                    <a:pt x="7221" y="10986"/>
                    <a:pt x="6983" y="10419"/>
                  </a:cubicBezTo>
                  <a:cubicBezTo>
                    <a:pt x="6575" y="9466"/>
                    <a:pt x="3663" y="3608"/>
                    <a:pt x="1483" y="678"/>
                  </a:cubicBezTo>
                  <a:cubicBezTo>
                    <a:pt x="1199" y="294"/>
                    <a:pt x="779" y="0"/>
                    <a:pt x="47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38"/>
            <p:cNvSpPr/>
            <p:nvPr/>
          </p:nvSpPr>
          <p:spPr>
            <a:xfrm>
              <a:off x="4125806" y="4217902"/>
              <a:ext cx="94163" cy="125397"/>
            </a:xfrm>
            <a:custGeom>
              <a:rect b="b" l="l" r="r" t="t"/>
              <a:pathLst>
                <a:path extrusionOk="0" h="3256" w="2445">
                  <a:moveTo>
                    <a:pt x="1338" y="1"/>
                  </a:moveTo>
                  <a:lnTo>
                    <a:pt x="1" y="670"/>
                  </a:lnTo>
                  <a:cubicBezTo>
                    <a:pt x="743" y="1506"/>
                    <a:pt x="1060" y="1608"/>
                    <a:pt x="1303" y="2644"/>
                  </a:cubicBezTo>
                  <a:cubicBezTo>
                    <a:pt x="1395" y="3028"/>
                    <a:pt x="1595" y="3255"/>
                    <a:pt x="1784" y="3255"/>
                  </a:cubicBezTo>
                  <a:cubicBezTo>
                    <a:pt x="1932" y="3255"/>
                    <a:pt x="2072" y="3117"/>
                    <a:pt x="2151" y="2808"/>
                  </a:cubicBezTo>
                  <a:cubicBezTo>
                    <a:pt x="2444" y="1652"/>
                    <a:pt x="1717" y="368"/>
                    <a:pt x="1338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38"/>
            <p:cNvSpPr/>
            <p:nvPr/>
          </p:nvSpPr>
          <p:spPr>
            <a:xfrm>
              <a:off x="4076434" y="4109569"/>
              <a:ext cx="250062" cy="189327"/>
            </a:xfrm>
            <a:custGeom>
              <a:rect b="b" l="l" r="r" t="t"/>
              <a:pathLst>
                <a:path extrusionOk="0" h="4916" w="6493">
                  <a:moveTo>
                    <a:pt x="3371" y="1"/>
                  </a:moveTo>
                  <a:lnTo>
                    <a:pt x="1" y="567"/>
                  </a:lnTo>
                  <a:cubicBezTo>
                    <a:pt x="1" y="567"/>
                    <a:pt x="259" y="2133"/>
                    <a:pt x="960" y="3101"/>
                  </a:cubicBezTo>
                  <a:cubicBezTo>
                    <a:pt x="1410" y="3722"/>
                    <a:pt x="2480" y="4915"/>
                    <a:pt x="4582" y="4915"/>
                  </a:cubicBezTo>
                  <a:cubicBezTo>
                    <a:pt x="4753" y="4915"/>
                    <a:pt x="4931" y="4907"/>
                    <a:pt x="5116" y="4891"/>
                  </a:cubicBezTo>
                  <a:cubicBezTo>
                    <a:pt x="5700" y="4838"/>
                    <a:pt x="6492" y="4348"/>
                    <a:pt x="5509" y="4090"/>
                  </a:cubicBezTo>
                  <a:cubicBezTo>
                    <a:pt x="4808" y="3908"/>
                    <a:pt x="4310" y="4002"/>
                    <a:pt x="3923" y="3820"/>
                  </a:cubicBezTo>
                  <a:cubicBezTo>
                    <a:pt x="3923" y="3820"/>
                    <a:pt x="4858" y="3078"/>
                    <a:pt x="4782" y="2497"/>
                  </a:cubicBezTo>
                  <a:cubicBezTo>
                    <a:pt x="4715" y="1987"/>
                    <a:pt x="4612" y="1482"/>
                    <a:pt x="4474" y="987"/>
                  </a:cubicBezTo>
                  <a:cubicBezTo>
                    <a:pt x="4377" y="992"/>
                    <a:pt x="4280" y="1004"/>
                    <a:pt x="4187" y="1022"/>
                  </a:cubicBezTo>
                  <a:cubicBezTo>
                    <a:pt x="4187" y="1022"/>
                    <a:pt x="4063" y="485"/>
                    <a:pt x="3371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38"/>
            <p:cNvSpPr/>
            <p:nvPr/>
          </p:nvSpPr>
          <p:spPr>
            <a:xfrm>
              <a:off x="4135087" y="4130596"/>
              <a:ext cx="179199" cy="128709"/>
            </a:xfrm>
            <a:custGeom>
              <a:rect b="b" l="l" r="r" t="t"/>
              <a:pathLst>
                <a:path extrusionOk="0" h="3342" w="4653">
                  <a:moveTo>
                    <a:pt x="3600" y="1"/>
                  </a:moveTo>
                  <a:cubicBezTo>
                    <a:pt x="3332" y="1"/>
                    <a:pt x="2949" y="202"/>
                    <a:pt x="2574" y="202"/>
                  </a:cubicBezTo>
                  <a:cubicBezTo>
                    <a:pt x="2485" y="202"/>
                    <a:pt x="2396" y="191"/>
                    <a:pt x="2309" y="162"/>
                  </a:cubicBezTo>
                  <a:cubicBezTo>
                    <a:pt x="2308" y="162"/>
                    <a:pt x="2306" y="161"/>
                    <a:pt x="2305" y="161"/>
                  </a:cubicBezTo>
                  <a:cubicBezTo>
                    <a:pt x="2134" y="161"/>
                    <a:pt x="0" y="3121"/>
                    <a:pt x="0" y="3121"/>
                  </a:cubicBezTo>
                  <a:cubicBezTo>
                    <a:pt x="341" y="3202"/>
                    <a:pt x="992" y="3342"/>
                    <a:pt x="1648" y="3342"/>
                  </a:cubicBezTo>
                  <a:cubicBezTo>
                    <a:pt x="1805" y="3342"/>
                    <a:pt x="1962" y="3334"/>
                    <a:pt x="2115" y="3315"/>
                  </a:cubicBezTo>
                  <a:cubicBezTo>
                    <a:pt x="2992" y="3207"/>
                    <a:pt x="4652" y="2761"/>
                    <a:pt x="4564" y="2115"/>
                  </a:cubicBezTo>
                  <a:cubicBezTo>
                    <a:pt x="4523" y="1795"/>
                    <a:pt x="4213" y="1743"/>
                    <a:pt x="4015" y="1743"/>
                  </a:cubicBezTo>
                  <a:cubicBezTo>
                    <a:pt x="3920" y="1743"/>
                    <a:pt x="3852" y="1755"/>
                    <a:pt x="3852" y="1755"/>
                  </a:cubicBezTo>
                  <a:cubicBezTo>
                    <a:pt x="3852" y="1755"/>
                    <a:pt x="4503" y="1429"/>
                    <a:pt x="4341" y="1010"/>
                  </a:cubicBezTo>
                  <a:cubicBezTo>
                    <a:pt x="4256" y="776"/>
                    <a:pt x="4034" y="731"/>
                    <a:pt x="3876" y="731"/>
                  </a:cubicBezTo>
                  <a:cubicBezTo>
                    <a:pt x="3778" y="731"/>
                    <a:pt x="3705" y="749"/>
                    <a:pt x="3705" y="749"/>
                  </a:cubicBezTo>
                  <a:cubicBezTo>
                    <a:pt x="3705" y="749"/>
                    <a:pt x="4066" y="482"/>
                    <a:pt x="3869" y="141"/>
                  </a:cubicBezTo>
                  <a:cubicBezTo>
                    <a:pt x="3807" y="37"/>
                    <a:pt x="3714" y="1"/>
                    <a:pt x="3600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38"/>
            <p:cNvSpPr/>
            <p:nvPr/>
          </p:nvSpPr>
          <p:spPr>
            <a:xfrm>
              <a:off x="4205910" y="4197953"/>
              <a:ext cx="77603" cy="25418"/>
            </a:xfrm>
            <a:custGeom>
              <a:rect b="b" l="l" r="r" t="t"/>
              <a:pathLst>
                <a:path extrusionOk="0" h="660" w="2015">
                  <a:moveTo>
                    <a:pt x="2008" y="0"/>
                  </a:moveTo>
                  <a:cubicBezTo>
                    <a:pt x="2006" y="0"/>
                    <a:pt x="2004" y="1"/>
                    <a:pt x="2001" y="3"/>
                  </a:cubicBezTo>
                  <a:cubicBezTo>
                    <a:pt x="1364" y="299"/>
                    <a:pt x="693" y="519"/>
                    <a:pt x="3" y="654"/>
                  </a:cubicBezTo>
                  <a:lnTo>
                    <a:pt x="0" y="660"/>
                  </a:lnTo>
                  <a:cubicBezTo>
                    <a:pt x="716" y="654"/>
                    <a:pt x="1414" y="434"/>
                    <a:pt x="2001" y="23"/>
                  </a:cubicBezTo>
                  <a:cubicBezTo>
                    <a:pt x="2013" y="14"/>
                    <a:pt x="2015" y="0"/>
                    <a:pt x="2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38"/>
            <p:cNvSpPr/>
            <p:nvPr/>
          </p:nvSpPr>
          <p:spPr>
            <a:xfrm>
              <a:off x="4202752" y="4159441"/>
              <a:ext cx="75716" cy="29924"/>
            </a:xfrm>
            <a:custGeom>
              <a:rect b="b" l="l" r="r" t="t"/>
              <a:pathLst>
                <a:path extrusionOk="0" h="777" w="1966">
                  <a:moveTo>
                    <a:pt x="1959" y="0"/>
                  </a:moveTo>
                  <a:cubicBezTo>
                    <a:pt x="1958" y="0"/>
                    <a:pt x="1956" y="1"/>
                    <a:pt x="1954" y="2"/>
                  </a:cubicBezTo>
                  <a:cubicBezTo>
                    <a:pt x="1335" y="331"/>
                    <a:pt x="678" y="586"/>
                    <a:pt x="0" y="768"/>
                  </a:cubicBezTo>
                  <a:lnTo>
                    <a:pt x="0" y="777"/>
                  </a:lnTo>
                  <a:cubicBezTo>
                    <a:pt x="707" y="706"/>
                    <a:pt x="1382" y="445"/>
                    <a:pt x="1954" y="23"/>
                  </a:cubicBezTo>
                  <a:cubicBezTo>
                    <a:pt x="1966" y="13"/>
                    <a:pt x="1966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38"/>
            <p:cNvSpPr/>
            <p:nvPr/>
          </p:nvSpPr>
          <p:spPr>
            <a:xfrm>
              <a:off x="3984160" y="3857779"/>
              <a:ext cx="115268" cy="52878"/>
            </a:xfrm>
            <a:custGeom>
              <a:rect b="b" l="l" r="r" t="t"/>
              <a:pathLst>
                <a:path extrusionOk="0" h="1373" w="2993">
                  <a:moveTo>
                    <a:pt x="2878" y="1"/>
                  </a:moveTo>
                  <a:lnTo>
                    <a:pt x="0" y="1057"/>
                  </a:lnTo>
                  <a:cubicBezTo>
                    <a:pt x="0" y="1057"/>
                    <a:pt x="120" y="1372"/>
                    <a:pt x="360" y="1372"/>
                  </a:cubicBezTo>
                  <a:cubicBezTo>
                    <a:pt x="381" y="1372"/>
                    <a:pt x="403" y="1370"/>
                    <a:pt x="426" y="1365"/>
                  </a:cubicBezTo>
                  <a:cubicBezTo>
                    <a:pt x="710" y="1303"/>
                    <a:pt x="710" y="945"/>
                    <a:pt x="710" y="945"/>
                  </a:cubicBezTo>
                  <a:cubicBezTo>
                    <a:pt x="783" y="1069"/>
                    <a:pt x="916" y="1143"/>
                    <a:pt x="1057" y="1143"/>
                  </a:cubicBezTo>
                  <a:cubicBezTo>
                    <a:pt x="1086" y="1143"/>
                    <a:pt x="1115" y="1140"/>
                    <a:pt x="1144" y="1133"/>
                  </a:cubicBezTo>
                  <a:cubicBezTo>
                    <a:pt x="1423" y="1054"/>
                    <a:pt x="1359" y="693"/>
                    <a:pt x="1359" y="693"/>
                  </a:cubicBezTo>
                  <a:lnTo>
                    <a:pt x="1359" y="693"/>
                  </a:lnTo>
                  <a:cubicBezTo>
                    <a:pt x="1359" y="693"/>
                    <a:pt x="1522" y="919"/>
                    <a:pt x="1746" y="919"/>
                  </a:cubicBezTo>
                  <a:cubicBezTo>
                    <a:pt x="1784" y="919"/>
                    <a:pt x="1823" y="913"/>
                    <a:pt x="1863" y="898"/>
                  </a:cubicBezTo>
                  <a:cubicBezTo>
                    <a:pt x="2145" y="796"/>
                    <a:pt x="2092" y="423"/>
                    <a:pt x="2092" y="423"/>
                  </a:cubicBezTo>
                  <a:lnTo>
                    <a:pt x="2092" y="423"/>
                  </a:lnTo>
                  <a:cubicBezTo>
                    <a:pt x="2161" y="562"/>
                    <a:pt x="2301" y="644"/>
                    <a:pt x="2446" y="644"/>
                  </a:cubicBezTo>
                  <a:cubicBezTo>
                    <a:pt x="2491" y="644"/>
                    <a:pt x="2537" y="636"/>
                    <a:pt x="2582" y="620"/>
                  </a:cubicBezTo>
                  <a:cubicBezTo>
                    <a:pt x="2992" y="476"/>
                    <a:pt x="2878" y="1"/>
                    <a:pt x="2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38"/>
            <p:cNvSpPr/>
            <p:nvPr/>
          </p:nvSpPr>
          <p:spPr>
            <a:xfrm>
              <a:off x="3935866" y="3702346"/>
              <a:ext cx="163563" cy="199880"/>
            </a:xfrm>
            <a:custGeom>
              <a:rect b="b" l="l" r="r" t="t"/>
              <a:pathLst>
                <a:path extrusionOk="0" h="5190" w="4247">
                  <a:moveTo>
                    <a:pt x="501" y="1"/>
                  </a:moveTo>
                  <a:cubicBezTo>
                    <a:pt x="159" y="1"/>
                    <a:pt x="1" y="389"/>
                    <a:pt x="178" y="1312"/>
                  </a:cubicBezTo>
                  <a:cubicBezTo>
                    <a:pt x="454" y="2623"/>
                    <a:pt x="809" y="3920"/>
                    <a:pt x="1237" y="5190"/>
                  </a:cubicBezTo>
                  <a:lnTo>
                    <a:pt x="4246" y="4148"/>
                  </a:lnTo>
                  <a:cubicBezTo>
                    <a:pt x="4246" y="4148"/>
                    <a:pt x="2888" y="2069"/>
                    <a:pt x="1821" y="907"/>
                  </a:cubicBezTo>
                  <a:cubicBezTo>
                    <a:pt x="1304" y="343"/>
                    <a:pt x="822" y="1"/>
                    <a:pt x="5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38"/>
            <p:cNvSpPr/>
            <p:nvPr/>
          </p:nvSpPr>
          <p:spPr>
            <a:xfrm>
              <a:off x="3981464" y="3838947"/>
              <a:ext cx="96936" cy="38089"/>
            </a:xfrm>
            <a:custGeom>
              <a:rect b="b" l="l" r="r" t="t"/>
              <a:pathLst>
                <a:path extrusionOk="0" h="989" w="2517">
                  <a:moveTo>
                    <a:pt x="2499" y="0"/>
                  </a:moveTo>
                  <a:cubicBezTo>
                    <a:pt x="1654" y="279"/>
                    <a:pt x="824" y="601"/>
                    <a:pt x="12" y="965"/>
                  </a:cubicBezTo>
                  <a:cubicBezTo>
                    <a:pt x="0" y="965"/>
                    <a:pt x="6" y="988"/>
                    <a:pt x="15" y="988"/>
                  </a:cubicBezTo>
                  <a:cubicBezTo>
                    <a:pt x="857" y="710"/>
                    <a:pt x="1687" y="387"/>
                    <a:pt x="2499" y="23"/>
                  </a:cubicBezTo>
                  <a:cubicBezTo>
                    <a:pt x="2517" y="18"/>
                    <a:pt x="250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38"/>
            <p:cNvSpPr/>
            <p:nvPr/>
          </p:nvSpPr>
          <p:spPr>
            <a:xfrm>
              <a:off x="3951425" y="3790114"/>
              <a:ext cx="32273" cy="113188"/>
            </a:xfrm>
            <a:custGeom>
              <a:rect b="b" l="l" r="r" t="t"/>
              <a:pathLst>
                <a:path extrusionOk="0" h="2939" w="838">
                  <a:moveTo>
                    <a:pt x="6" y="1"/>
                  </a:moveTo>
                  <a:cubicBezTo>
                    <a:pt x="6" y="1"/>
                    <a:pt x="6" y="2"/>
                    <a:pt x="6" y="3"/>
                  </a:cubicBezTo>
                  <a:lnTo>
                    <a:pt x="6" y="3"/>
                  </a:lnTo>
                  <a:cubicBezTo>
                    <a:pt x="6" y="2"/>
                    <a:pt x="6" y="1"/>
                    <a:pt x="6" y="1"/>
                  </a:cubicBezTo>
                  <a:close/>
                  <a:moveTo>
                    <a:pt x="6" y="3"/>
                  </a:moveTo>
                  <a:cubicBezTo>
                    <a:pt x="6" y="5"/>
                    <a:pt x="0" y="8"/>
                    <a:pt x="3" y="13"/>
                  </a:cubicBezTo>
                  <a:cubicBezTo>
                    <a:pt x="73" y="391"/>
                    <a:pt x="164" y="763"/>
                    <a:pt x="258" y="1133"/>
                  </a:cubicBezTo>
                  <a:cubicBezTo>
                    <a:pt x="205" y="1016"/>
                    <a:pt x="152" y="898"/>
                    <a:pt x="94" y="778"/>
                  </a:cubicBezTo>
                  <a:cubicBezTo>
                    <a:pt x="94" y="774"/>
                    <a:pt x="91" y="772"/>
                    <a:pt x="88" y="772"/>
                  </a:cubicBezTo>
                  <a:cubicBezTo>
                    <a:pt x="80" y="772"/>
                    <a:pt x="67" y="782"/>
                    <a:pt x="73" y="793"/>
                  </a:cubicBezTo>
                  <a:lnTo>
                    <a:pt x="220" y="1118"/>
                  </a:lnTo>
                  <a:cubicBezTo>
                    <a:pt x="243" y="1171"/>
                    <a:pt x="264" y="1224"/>
                    <a:pt x="290" y="1280"/>
                  </a:cubicBezTo>
                  <a:cubicBezTo>
                    <a:pt x="293" y="1291"/>
                    <a:pt x="296" y="1300"/>
                    <a:pt x="302" y="1309"/>
                  </a:cubicBezTo>
                  <a:cubicBezTo>
                    <a:pt x="314" y="1359"/>
                    <a:pt x="328" y="1409"/>
                    <a:pt x="343" y="1459"/>
                  </a:cubicBezTo>
                  <a:lnTo>
                    <a:pt x="352" y="1497"/>
                  </a:lnTo>
                  <a:cubicBezTo>
                    <a:pt x="469" y="1987"/>
                    <a:pt x="622" y="2465"/>
                    <a:pt x="809" y="2931"/>
                  </a:cubicBezTo>
                  <a:cubicBezTo>
                    <a:pt x="809" y="2937"/>
                    <a:pt x="812" y="2939"/>
                    <a:pt x="816" y="2939"/>
                  </a:cubicBezTo>
                  <a:cubicBezTo>
                    <a:pt x="824" y="2939"/>
                    <a:pt x="838" y="2928"/>
                    <a:pt x="836" y="2922"/>
                  </a:cubicBezTo>
                  <a:cubicBezTo>
                    <a:pt x="730" y="2427"/>
                    <a:pt x="598" y="1940"/>
                    <a:pt x="443" y="1459"/>
                  </a:cubicBezTo>
                  <a:cubicBezTo>
                    <a:pt x="305" y="969"/>
                    <a:pt x="164" y="483"/>
                    <a:pt x="6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38"/>
            <p:cNvSpPr/>
            <p:nvPr/>
          </p:nvSpPr>
          <p:spPr>
            <a:xfrm>
              <a:off x="3688082" y="3390402"/>
              <a:ext cx="173229" cy="177080"/>
            </a:xfrm>
            <a:custGeom>
              <a:rect b="b" l="l" r="r" t="t"/>
              <a:pathLst>
                <a:path extrusionOk="0" h="4598" w="4498">
                  <a:moveTo>
                    <a:pt x="1712" y="48"/>
                  </a:moveTo>
                  <a:cubicBezTo>
                    <a:pt x="1776" y="48"/>
                    <a:pt x="1840" y="69"/>
                    <a:pt x="1892" y="111"/>
                  </a:cubicBezTo>
                  <a:lnTo>
                    <a:pt x="1881" y="120"/>
                  </a:lnTo>
                  <a:cubicBezTo>
                    <a:pt x="1881" y="120"/>
                    <a:pt x="1843" y="105"/>
                    <a:pt x="1825" y="99"/>
                  </a:cubicBezTo>
                  <a:cubicBezTo>
                    <a:pt x="1787" y="93"/>
                    <a:pt x="1752" y="90"/>
                    <a:pt x="1714" y="90"/>
                  </a:cubicBezTo>
                  <a:cubicBezTo>
                    <a:pt x="1637" y="96"/>
                    <a:pt x="1564" y="122"/>
                    <a:pt x="1502" y="166"/>
                  </a:cubicBezTo>
                  <a:cubicBezTo>
                    <a:pt x="1476" y="187"/>
                    <a:pt x="1452" y="213"/>
                    <a:pt x="1429" y="240"/>
                  </a:cubicBezTo>
                  <a:lnTo>
                    <a:pt x="1423" y="249"/>
                  </a:lnTo>
                  <a:cubicBezTo>
                    <a:pt x="1450" y="187"/>
                    <a:pt x="1494" y="134"/>
                    <a:pt x="1549" y="96"/>
                  </a:cubicBezTo>
                  <a:cubicBezTo>
                    <a:pt x="1599" y="64"/>
                    <a:pt x="1656" y="48"/>
                    <a:pt x="1712" y="48"/>
                  </a:cubicBezTo>
                  <a:close/>
                  <a:moveTo>
                    <a:pt x="4054" y="895"/>
                  </a:moveTo>
                  <a:cubicBezTo>
                    <a:pt x="4140" y="895"/>
                    <a:pt x="4224" y="939"/>
                    <a:pt x="4271" y="1017"/>
                  </a:cubicBezTo>
                  <a:cubicBezTo>
                    <a:pt x="4315" y="1093"/>
                    <a:pt x="4315" y="1190"/>
                    <a:pt x="4271" y="1266"/>
                  </a:cubicBezTo>
                  <a:cubicBezTo>
                    <a:pt x="4277" y="1208"/>
                    <a:pt x="4268" y="1146"/>
                    <a:pt x="4242" y="1093"/>
                  </a:cubicBezTo>
                  <a:cubicBezTo>
                    <a:pt x="4198" y="988"/>
                    <a:pt x="4096" y="922"/>
                    <a:pt x="3984" y="922"/>
                  </a:cubicBezTo>
                  <a:cubicBezTo>
                    <a:pt x="3977" y="922"/>
                    <a:pt x="3970" y="923"/>
                    <a:pt x="3963" y="923"/>
                  </a:cubicBezTo>
                  <a:lnTo>
                    <a:pt x="3963" y="911"/>
                  </a:lnTo>
                  <a:cubicBezTo>
                    <a:pt x="3993" y="900"/>
                    <a:pt x="4024" y="895"/>
                    <a:pt x="4054" y="895"/>
                  </a:cubicBezTo>
                  <a:close/>
                  <a:moveTo>
                    <a:pt x="1341" y="4015"/>
                  </a:moveTo>
                  <a:lnTo>
                    <a:pt x="1341" y="4021"/>
                  </a:lnTo>
                  <a:cubicBezTo>
                    <a:pt x="1379" y="4276"/>
                    <a:pt x="1601" y="4461"/>
                    <a:pt x="1853" y="4461"/>
                  </a:cubicBezTo>
                  <a:cubicBezTo>
                    <a:pt x="1873" y="4461"/>
                    <a:pt x="1893" y="4460"/>
                    <a:pt x="1913" y="4458"/>
                  </a:cubicBezTo>
                  <a:lnTo>
                    <a:pt x="1913" y="4458"/>
                  </a:lnTo>
                  <a:cubicBezTo>
                    <a:pt x="1871" y="4465"/>
                    <a:pt x="1829" y="4469"/>
                    <a:pt x="1788" y="4469"/>
                  </a:cubicBezTo>
                  <a:cubicBezTo>
                    <a:pt x="1548" y="4469"/>
                    <a:pt x="1338" y="4333"/>
                    <a:pt x="1341" y="4015"/>
                  </a:cubicBezTo>
                  <a:close/>
                  <a:moveTo>
                    <a:pt x="2220" y="1"/>
                  </a:moveTo>
                  <a:cubicBezTo>
                    <a:pt x="2201" y="1"/>
                    <a:pt x="2182" y="2"/>
                    <a:pt x="2162" y="5"/>
                  </a:cubicBezTo>
                  <a:cubicBezTo>
                    <a:pt x="2074" y="17"/>
                    <a:pt x="1986" y="46"/>
                    <a:pt x="1913" y="99"/>
                  </a:cubicBezTo>
                  <a:cubicBezTo>
                    <a:pt x="1859" y="41"/>
                    <a:pt x="1782" y="9"/>
                    <a:pt x="1705" y="9"/>
                  </a:cubicBezTo>
                  <a:cubicBezTo>
                    <a:pt x="1665" y="9"/>
                    <a:pt x="1625" y="18"/>
                    <a:pt x="1587" y="34"/>
                  </a:cubicBezTo>
                  <a:cubicBezTo>
                    <a:pt x="1488" y="84"/>
                    <a:pt x="1414" y="178"/>
                    <a:pt x="1388" y="287"/>
                  </a:cubicBezTo>
                  <a:cubicBezTo>
                    <a:pt x="1364" y="307"/>
                    <a:pt x="1338" y="322"/>
                    <a:pt x="1306" y="331"/>
                  </a:cubicBezTo>
                  <a:cubicBezTo>
                    <a:pt x="1147" y="375"/>
                    <a:pt x="1018" y="498"/>
                    <a:pt x="968" y="656"/>
                  </a:cubicBezTo>
                  <a:cubicBezTo>
                    <a:pt x="963" y="656"/>
                    <a:pt x="958" y="656"/>
                    <a:pt x="953" y="656"/>
                  </a:cubicBezTo>
                  <a:cubicBezTo>
                    <a:pt x="781" y="656"/>
                    <a:pt x="637" y="794"/>
                    <a:pt x="628" y="967"/>
                  </a:cubicBezTo>
                  <a:cubicBezTo>
                    <a:pt x="628" y="988"/>
                    <a:pt x="628" y="1008"/>
                    <a:pt x="631" y="1029"/>
                  </a:cubicBezTo>
                  <a:cubicBezTo>
                    <a:pt x="435" y="1087"/>
                    <a:pt x="320" y="1293"/>
                    <a:pt x="376" y="1489"/>
                  </a:cubicBezTo>
                  <a:cubicBezTo>
                    <a:pt x="226" y="1545"/>
                    <a:pt x="106" y="1665"/>
                    <a:pt x="50" y="1815"/>
                  </a:cubicBezTo>
                  <a:cubicBezTo>
                    <a:pt x="3" y="1932"/>
                    <a:pt x="27" y="2064"/>
                    <a:pt x="109" y="2158"/>
                  </a:cubicBezTo>
                  <a:cubicBezTo>
                    <a:pt x="30" y="2214"/>
                    <a:pt x="1" y="2319"/>
                    <a:pt x="47" y="2407"/>
                  </a:cubicBezTo>
                  <a:cubicBezTo>
                    <a:pt x="59" y="2440"/>
                    <a:pt x="80" y="2469"/>
                    <a:pt x="100" y="2498"/>
                  </a:cubicBezTo>
                  <a:cubicBezTo>
                    <a:pt x="133" y="2531"/>
                    <a:pt x="156" y="2569"/>
                    <a:pt x="177" y="2610"/>
                  </a:cubicBezTo>
                  <a:cubicBezTo>
                    <a:pt x="179" y="2654"/>
                    <a:pt x="174" y="2698"/>
                    <a:pt x="159" y="2739"/>
                  </a:cubicBezTo>
                  <a:cubicBezTo>
                    <a:pt x="156" y="2771"/>
                    <a:pt x="156" y="2800"/>
                    <a:pt x="159" y="2830"/>
                  </a:cubicBezTo>
                  <a:cubicBezTo>
                    <a:pt x="177" y="3064"/>
                    <a:pt x="353" y="3252"/>
                    <a:pt x="581" y="3287"/>
                  </a:cubicBezTo>
                  <a:cubicBezTo>
                    <a:pt x="572" y="3446"/>
                    <a:pt x="658" y="3595"/>
                    <a:pt x="801" y="3669"/>
                  </a:cubicBezTo>
                  <a:cubicBezTo>
                    <a:pt x="842" y="3695"/>
                    <a:pt x="889" y="3719"/>
                    <a:pt x="936" y="3736"/>
                  </a:cubicBezTo>
                  <a:cubicBezTo>
                    <a:pt x="977" y="3751"/>
                    <a:pt x="1015" y="3777"/>
                    <a:pt x="1042" y="3812"/>
                  </a:cubicBezTo>
                  <a:cubicBezTo>
                    <a:pt x="1059" y="3836"/>
                    <a:pt x="1071" y="3865"/>
                    <a:pt x="1086" y="3889"/>
                  </a:cubicBezTo>
                  <a:cubicBezTo>
                    <a:pt x="1144" y="3962"/>
                    <a:pt x="1232" y="4009"/>
                    <a:pt x="1329" y="4018"/>
                  </a:cubicBezTo>
                  <a:cubicBezTo>
                    <a:pt x="1287" y="4322"/>
                    <a:pt x="1528" y="4507"/>
                    <a:pt x="1789" y="4507"/>
                  </a:cubicBezTo>
                  <a:cubicBezTo>
                    <a:pt x="1893" y="4507"/>
                    <a:pt x="2001" y="4477"/>
                    <a:pt x="2095" y="4414"/>
                  </a:cubicBezTo>
                  <a:cubicBezTo>
                    <a:pt x="2185" y="4535"/>
                    <a:pt x="2323" y="4598"/>
                    <a:pt x="2462" y="4598"/>
                  </a:cubicBezTo>
                  <a:cubicBezTo>
                    <a:pt x="2559" y="4598"/>
                    <a:pt x="2657" y="4567"/>
                    <a:pt x="2740" y="4505"/>
                  </a:cubicBezTo>
                  <a:cubicBezTo>
                    <a:pt x="2822" y="4443"/>
                    <a:pt x="2884" y="4352"/>
                    <a:pt x="2907" y="4252"/>
                  </a:cubicBezTo>
                  <a:cubicBezTo>
                    <a:pt x="2989" y="4359"/>
                    <a:pt x="3114" y="4418"/>
                    <a:pt x="3243" y="4418"/>
                  </a:cubicBezTo>
                  <a:cubicBezTo>
                    <a:pt x="3299" y="4418"/>
                    <a:pt x="3355" y="4407"/>
                    <a:pt x="3409" y="4384"/>
                  </a:cubicBezTo>
                  <a:cubicBezTo>
                    <a:pt x="3594" y="4296"/>
                    <a:pt x="3685" y="4085"/>
                    <a:pt x="3620" y="3889"/>
                  </a:cubicBezTo>
                  <a:lnTo>
                    <a:pt x="3620" y="3889"/>
                  </a:lnTo>
                  <a:cubicBezTo>
                    <a:pt x="3664" y="4076"/>
                    <a:pt x="3573" y="4270"/>
                    <a:pt x="3400" y="4355"/>
                  </a:cubicBezTo>
                  <a:cubicBezTo>
                    <a:pt x="3353" y="4375"/>
                    <a:pt x="3303" y="4385"/>
                    <a:pt x="3254" y="4385"/>
                  </a:cubicBezTo>
                  <a:cubicBezTo>
                    <a:pt x="3158" y="4385"/>
                    <a:pt x="3064" y="4348"/>
                    <a:pt x="2992" y="4279"/>
                  </a:cubicBezTo>
                  <a:lnTo>
                    <a:pt x="2992" y="4279"/>
                  </a:lnTo>
                  <a:cubicBezTo>
                    <a:pt x="3054" y="4304"/>
                    <a:pt x="3119" y="4316"/>
                    <a:pt x="3185" y="4316"/>
                  </a:cubicBezTo>
                  <a:cubicBezTo>
                    <a:pt x="3258" y="4316"/>
                    <a:pt x="3331" y="4301"/>
                    <a:pt x="3397" y="4270"/>
                  </a:cubicBezTo>
                  <a:cubicBezTo>
                    <a:pt x="3541" y="4197"/>
                    <a:pt x="3626" y="4047"/>
                    <a:pt x="3614" y="3889"/>
                  </a:cubicBezTo>
                  <a:cubicBezTo>
                    <a:pt x="3796" y="3886"/>
                    <a:pt x="3969" y="3795"/>
                    <a:pt x="4075" y="3645"/>
                  </a:cubicBezTo>
                  <a:cubicBezTo>
                    <a:pt x="4160" y="3513"/>
                    <a:pt x="4160" y="3343"/>
                    <a:pt x="4075" y="3211"/>
                  </a:cubicBezTo>
                  <a:cubicBezTo>
                    <a:pt x="4312" y="3152"/>
                    <a:pt x="4456" y="2915"/>
                    <a:pt x="4397" y="2677"/>
                  </a:cubicBezTo>
                  <a:cubicBezTo>
                    <a:pt x="4371" y="2566"/>
                    <a:pt x="4301" y="2472"/>
                    <a:pt x="4204" y="2410"/>
                  </a:cubicBezTo>
                  <a:cubicBezTo>
                    <a:pt x="4397" y="2340"/>
                    <a:pt x="4497" y="2129"/>
                    <a:pt x="4427" y="1935"/>
                  </a:cubicBezTo>
                  <a:cubicBezTo>
                    <a:pt x="4409" y="1885"/>
                    <a:pt x="4380" y="1838"/>
                    <a:pt x="4342" y="1800"/>
                  </a:cubicBezTo>
                  <a:cubicBezTo>
                    <a:pt x="4427" y="1750"/>
                    <a:pt x="4474" y="1657"/>
                    <a:pt x="4462" y="1560"/>
                  </a:cubicBezTo>
                  <a:cubicBezTo>
                    <a:pt x="4444" y="1451"/>
                    <a:pt x="4386" y="1351"/>
                    <a:pt x="4298" y="1287"/>
                  </a:cubicBezTo>
                  <a:cubicBezTo>
                    <a:pt x="4348" y="1196"/>
                    <a:pt x="4348" y="1090"/>
                    <a:pt x="4298" y="999"/>
                  </a:cubicBezTo>
                  <a:cubicBezTo>
                    <a:pt x="4247" y="919"/>
                    <a:pt x="4159" y="873"/>
                    <a:pt x="4069" y="873"/>
                  </a:cubicBezTo>
                  <a:cubicBezTo>
                    <a:pt x="4034" y="873"/>
                    <a:pt x="3999" y="880"/>
                    <a:pt x="3966" y="894"/>
                  </a:cubicBezTo>
                  <a:cubicBezTo>
                    <a:pt x="3934" y="712"/>
                    <a:pt x="3840" y="548"/>
                    <a:pt x="3696" y="433"/>
                  </a:cubicBezTo>
                  <a:cubicBezTo>
                    <a:pt x="3628" y="384"/>
                    <a:pt x="3549" y="359"/>
                    <a:pt x="3469" y="359"/>
                  </a:cubicBezTo>
                  <a:cubicBezTo>
                    <a:pt x="3401" y="359"/>
                    <a:pt x="3332" y="378"/>
                    <a:pt x="3271" y="416"/>
                  </a:cubicBezTo>
                  <a:cubicBezTo>
                    <a:pt x="3186" y="206"/>
                    <a:pt x="2984" y="77"/>
                    <a:pt x="2770" y="77"/>
                  </a:cubicBezTo>
                  <a:cubicBezTo>
                    <a:pt x="2704" y="77"/>
                    <a:pt x="2636" y="90"/>
                    <a:pt x="2570" y="117"/>
                  </a:cubicBezTo>
                  <a:cubicBezTo>
                    <a:pt x="2552" y="122"/>
                    <a:pt x="2532" y="131"/>
                    <a:pt x="2514" y="140"/>
                  </a:cubicBezTo>
                  <a:cubicBezTo>
                    <a:pt x="2441" y="52"/>
                    <a:pt x="2334" y="1"/>
                    <a:pt x="2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38"/>
            <p:cNvSpPr/>
            <p:nvPr/>
          </p:nvSpPr>
          <p:spPr>
            <a:xfrm>
              <a:off x="3789868" y="3466732"/>
              <a:ext cx="71325" cy="91506"/>
            </a:xfrm>
            <a:custGeom>
              <a:rect b="b" l="l" r="r" t="t"/>
              <a:pathLst>
                <a:path extrusionOk="0" h="2376" w="1852">
                  <a:moveTo>
                    <a:pt x="1851" y="0"/>
                  </a:moveTo>
                  <a:cubicBezTo>
                    <a:pt x="0" y="311"/>
                    <a:pt x="760" y="2376"/>
                    <a:pt x="760" y="2376"/>
                  </a:cubicBezTo>
                  <a:lnTo>
                    <a:pt x="18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38"/>
            <p:cNvSpPr/>
            <p:nvPr/>
          </p:nvSpPr>
          <p:spPr>
            <a:xfrm>
              <a:off x="3871629" y="3615618"/>
              <a:ext cx="92006" cy="129132"/>
            </a:xfrm>
            <a:custGeom>
              <a:rect b="b" l="l" r="r" t="t"/>
              <a:pathLst>
                <a:path extrusionOk="0" h="3353" w="2389">
                  <a:moveTo>
                    <a:pt x="2389" y="0"/>
                  </a:moveTo>
                  <a:lnTo>
                    <a:pt x="403" y="607"/>
                  </a:lnTo>
                  <a:lnTo>
                    <a:pt x="338" y="1942"/>
                  </a:lnTo>
                  <a:lnTo>
                    <a:pt x="338" y="2036"/>
                  </a:lnTo>
                  <a:cubicBezTo>
                    <a:pt x="338" y="2036"/>
                    <a:pt x="1" y="3250"/>
                    <a:pt x="221" y="3320"/>
                  </a:cubicBezTo>
                  <a:cubicBezTo>
                    <a:pt x="289" y="3343"/>
                    <a:pt x="360" y="3353"/>
                    <a:pt x="433" y="3353"/>
                  </a:cubicBezTo>
                  <a:cubicBezTo>
                    <a:pt x="1075" y="3353"/>
                    <a:pt x="1846" y="2558"/>
                    <a:pt x="1975" y="2379"/>
                  </a:cubicBezTo>
                  <a:cubicBezTo>
                    <a:pt x="2130" y="2156"/>
                    <a:pt x="2389" y="0"/>
                    <a:pt x="238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8"/>
            <p:cNvSpPr/>
            <p:nvPr/>
          </p:nvSpPr>
          <p:spPr>
            <a:xfrm>
              <a:off x="3885993" y="3615618"/>
              <a:ext cx="77757" cy="79105"/>
            </a:xfrm>
            <a:custGeom>
              <a:rect b="b" l="l" r="r" t="t"/>
              <a:pathLst>
                <a:path extrusionOk="0" h="2054" w="2019">
                  <a:moveTo>
                    <a:pt x="2019" y="0"/>
                  </a:moveTo>
                  <a:lnTo>
                    <a:pt x="36" y="607"/>
                  </a:lnTo>
                  <a:lnTo>
                    <a:pt x="0" y="1282"/>
                  </a:lnTo>
                  <a:cubicBezTo>
                    <a:pt x="285" y="1613"/>
                    <a:pt x="795" y="2009"/>
                    <a:pt x="1705" y="2053"/>
                  </a:cubicBezTo>
                  <a:cubicBezTo>
                    <a:pt x="1857" y="1387"/>
                    <a:pt x="2019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38"/>
            <p:cNvSpPr/>
            <p:nvPr/>
          </p:nvSpPr>
          <p:spPr>
            <a:xfrm>
              <a:off x="3797763" y="3459376"/>
              <a:ext cx="237930" cy="218404"/>
            </a:xfrm>
            <a:custGeom>
              <a:rect b="b" l="l" r="r" t="t"/>
              <a:pathLst>
                <a:path extrusionOk="0" h="5671" w="6178">
                  <a:moveTo>
                    <a:pt x="2746" y="1"/>
                  </a:moveTo>
                  <a:cubicBezTo>
                    <a:pt x="2387" y="1"/>
                    <a:pt x="2044" y="97"/>
                    <a:pt x="1743" y="244"/>
                  </a:cubicBezTo>
                  <a:cubicBezTo>
                    <a:pt x="749" y="731"/>
                    <a:pt x="1" y="1919"/>
                    <a:pt x="1224" y="4081"/>
                  </a:cubicBezTo>
                  <a:cubicBezTo>
                    <a:pt x="1946" y="5360"/>
                    <a:pt x="2782" y="5671"/>
                    <a:pt x="3436" y="5671"/>
                  </a:cubicBezTo>
                  <a:cubicBezTo>
                    <a:pt x="3886" y="5671"/>
                    <a:pt x="4251" y="5523"/>
                    <a:pt x="4433" y="5444"/>
                  </a:cubicBezTo>
                  <a:cubicBezTo>
                    <a:pt x="4926" y="5233"/>
                    <a:pt x="6178" y="4383"/>
                    <a:pt x="5187" y="2106"/>
                  </a:cubicBezTo>
                  <a:cubicBezTo>
                    <a:pt x="4494" y="515"/>
                    <a:pt x="3576" y="1"/>
                    <a:pt x="2746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38"/>
            <p:cNvSpPr/>
            <p:nvPr/>
          </p:nvSpPr>
          <p:spPr>
            <a:xfrm>
              <a:off x="3966521" y="3538248"/>
              <a:ext cx="18024" cy="10475"/>
            </a:xfrm>
            <a:custGeom>
              <a:rect b="b" l="l" r="r" t="t"/>
              <a:pathLst>
                <a:path extrusionOk="0" h="272" w="468">
                  <a:moveTo>
                    <a:pt x="112" y="1"/>
                  </a:moveTo>
                  <a:cubicBezTo>
                    <a:pt x="94" y="1"/>
                    <a:pt x="77" y="2"/>
                    <a:pt x="60" y="6"/>
                  </a:cubicBezTo>
                  <a:cubicBezTo>
                    <a:pt x="21" y="23"/>
                    <a:pt x="1" y="61"/>
                    <a:pt x="7" y="100"/>
                  </a:cubicBezTo>
                  <a:cubicBezTo>
                    <a:pt x="30" y="176"/>
                    <a:pt x="92" y="234"/>
                    <a:pt x="171" y="249"/>
                  </a:cubicBezTo>
                  <a:cubicBezTo>
                    <a:pt x="208" y="264"/>
                    <a:pt x="247" y="271"/>
                    <a:pt x="286" y="271"/>
                  </a:cubicBezTo>
                  <a:cubicBezTo>
                    <a:pt x="325" y="271"/>
                    <a:pt x="365" y="264"/>
                    <a:pt x="403" y="249"/>
                  </a:cubicBezTo>
                  <a:cubicBezTo>
                    <a:pt x="450" y="229"/>
                    <a:pt x="467" y="173"/>
                    <a:pt x="447" y="123"/>
                  </a:cubicBezTo>
                  <a:cubicBezTo>
                    <a:pt x="435" y="105"/>
                    <a:pt x="420" y="88"/>
                    <a:pt x="400" y="79"/>
                  </a:cubicBezTo>
                  <a:cubicBezTo>
                    <a:pt x="347" y="58"/>
                    <a:pt x="291" y="41"/>
                    <a:pt x="238" y="29"/>
                  </a:cubicBezTo>
                  <a:cubicBezTo>
                    <a:pt x="199" y="10"/>
                    <a:pt x="155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8"/>
            <p:cNvSpPr/>
            <p:nvPr/>
          </p:nvSpPr>
          <p:spPr>
            <a:xfrm>
              <a:off x="3916957" y="3552536"/>
              <a:ext cx="14827" cy="15135"/>
            </a:xfrm>
            <a:custGeom>
              <a:rect b="b" l="l" r="r" t="t"/>
              <a:pathLst>
                <a:path extrusionOk="0" h="393" w="385">
                  <a:moveTo>
                    <a:pt x="281" y="0"/>
                  </a:moveTo>
                  <a:cubicBezTo>
                    <a:pt x="276" y="0"/>
                    <a:pt x="272" y="1"/>
                    <a:pt x="267" y="1"/>
                  </a:cubicBezTo>
                  <a:cubicBezTo>
                    <a:pt x="211" y="22"/>
                    <a:pt x="164" y="63"/>
                    <a:pt x="129" y="113"/>
                  </a:cubicBezTo>
                  <a:cubicBezTo>
                    <a:pt x="94" y="157"/>
                    <a:pt x="53" y="195"/>
                    <a:pt x="21" y="245"/>
                  </a:cubicBezTo>
                  <a:cubicBezTo>
                    <a:pt x="6" y="262"/>
                    <a:pt x="0" y="286"/>
                    <a:pt x="3" y="309"/>
                  </a:cubicBezTo>
                  <a:cubicBezTo>
                    <a:pt x="11" y="358"/>
                    <a:pt x="52" y="392"/>
                    <a:pt x="100" y="392"/>
                  </a:cubicBezTo>
                  <a:cubicBezTo>
                    <a:pt x="104" y="392"/>
                    <a:pt x="108" y="392"/>
                    <a:pt x="112" y="391"/>
                  </a:cubicBezTo>
                  <a:cubicBezTo>
                    <a:pt x="188" y="377"/>
                    <a:pt x="258" y="333"/>
                    <a:pt x="308" y="268"/>
                  </a:cubicBezTo>
                  <a:cubicBezTo>
                    <a:pt x="364" y="213"/>
                    <a:pt x="384" y="130"/>
                    <a:pt x="364" y="51"/>
                  </a:cubicBezTo>
                  <a:cubicBezTo>
                    <a:pt x="351" y="20"/>
                    <a:pt x="317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38"/>
            <p:cNvSpPr/>
            <p:nvPr/>
          </p:nvSpPr>
          <p:spPr>
            <a:xfrm>
              <a:off x="3922657" y="3570328"/>
              <a:ext cx="24725" cy="20720"/>
            </a:xfrm>
            <a:custGeom>
              <a:rect b="b" l="l" r="r" t="t"/>
              <a:pathLst>
                <a:path extrusionOk="0" h="538" w="642">
                  <a:moveTo>
                    <a:pt x="283" y="0"/>
                  </a:moveTo>
                  <a:cubicBezTo>
                    <a:pt x="270" y="0"/>
                    <a:pt x="258" y="2"/>
                    <a:pt x="245" y="6"/>
                  </a:cubicBezTo>
                  <a:cubicBezTo>
                    <a:pt x="1" y="80"/>
                    <a:pt x="137" y="537"/>
                    <a:pt x="360" y="537"/>
                  </a:cubicBezTo>
                  <a:cubicBezTo>
                    <a:pt x="375" y="537"/>
                    <a:pt x="391" y="535"/>
                    <a:pt x="407" y="531"/>
                  </a:cubicBezTo>
                  <a:cubicBezTo>
                    <a:pt x="641" y="464"/>
                    <a:pt x="48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38"/>
            <p:cNvSpPr/>
            <p:nvPr/>
          </p:nvSpPr>
          <p:spPr>
            <a:xfrm>
              <a:off x="3916957" y="3572639"/>
              <a:ext cx="13710" cy="10090"/>
            </a:xfrm>
            <a:custGeom>
              <a:rect b="b" l="l" r="r" t="t"/>
              <a:pathLst>
                <a:path extrusionOk="0" h="262" w="356">
                  <a:moveTo>
                    <a:pt x="315" y="1"/>
                  </a:moveTo>
                  <a:cubicBezTo>
                    <a:pt x="310" y="1"/>
                    <a:pt x="305" y="3"/>
                    <a:pt x="302" y="7"/>
                  </a:cubicBezTo>
                  <a:cubicBezTo>
                    <a:pt x="264" y="51"/>
                    <a:pt x="238" y="119"/>
                    <a:pt x="185" y="142"/>
                  </a:cubicBezTo>
                  <a:cubicBezTo>
                    <a:pt x="172" y="149"/>
                    <a:pt x="158" y="151"/>
                    <a:pt x="144" y="151"/>
                  </a:cubicBezTo>
                  <a:cubicBezTo>
                    <a:pt x="98" y="151"/>
                    <a:pt x="45" y="124"/>
                    <a:pt x="0" y="95"/>
                  </a:cubicBezTo>
                  <a:lnTo>
                    <a:pt x="0" y="95"/>
                  </a:lnTo>
                  <a:cubicBezTo>
                    <a:pt x="26" y="183"/>
                    <a:pt x="86" y="261"/>
                    <a:pt x="175" y="261"/>
                  </a:cubicBezTo>
                  <a:cubicBezTo>
                    <a:pt x="188" y="261"/>
                    <a:pt x="201" y="260"/>
                    <a:pt x="214" y="257"/>
                  </a:cubicBezTo>
                  <a:cubicBezTo>
                    <a:pt x="326" y="230"/>
                    <a:pt x="355" y="128"/>
                    <a:pt x="349" y="19"/>
                  </a:cubicBezTo>
                  <a:cubicBezTo>
                    <a:pt x="345" y="15"/>
                    <a:pt x="328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38"/>
            <p:cNvSpPr/>
            <p:nvPr/>
          </p:nvSpPr>
          <p:spPr>
            <a:xfrm>
              <a:off x="3968447" y="3552844"/>
              <a:ext cx="23647" cy="20450"/>
            </a:xfrm>
            <a:custGeom>
              <a:rect b="b" l="l" r="r" t="t"/>
              <a:pathLst>
                <a:path extrusionOk="0" h="531" w="614">
                  <a:moveTo>
                    <a:pt x="258" y="0"/>
                  </a:moveTo>
                  <a:cubicBezTo>
                    <a:pt x="236" y="0"/>
                    <a:pt x="214" y="5"/>
                    <a:pt x="191" y="14"/>
                  </a:cubicBezTo>
                  <a:cubicBezTo>
                    <a:pt x="1" y="94"/>
                    <a:pt x="142" y="530"/>
                    <a:pt x="344" y="530"/>
                  </a:cubicBezTo>
                  <a:cubicBezTo>
                    <a:pt x="363" y="530"/>
                    <a:pt x="383" y="527"/>
                    <a:pt x="403" y="518"/>
                  </a:cubicBezTo>
                  <a:cubicBezTo>
                    <a:pt x="613" y="433"/>
                    <a:pt x="475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8"/>
            <p:cNvSpPr/>
            <p:nvPr/>
          </p:nvSpPr>
          <p:spPr>
            <a:xfrm>
              <a:off x="3979577" y="3548377"/>
              <a:ext cx="13094" cy="10938"/>
            </a:xfrm>
            <a:custGeom>
              <a:rect b="b" l="l" r="r" t="t"/>
              <a:pathLst>
                <a:path extrusionOk="0" h="284" w="340">
                  <a:moveTo>
                    <a:pt x="278" y="1"/>
                  </a:moveTo>
                  <a:cubicBezTo>
                    <a:pt x="260" y="68"/>
                    <a:pt x="237" y="142"/>
                    <a:pt x="184" y="156"/>
                  </a:cubicBezTo>
                  <a:cubicBezTo>
                    <a:pt x="174" y="159"/>
                    <a:pt x="164" y="160"/>
                    <a:pt x="154" y="160"/>
                  </a:cubicBezTo>
                  <a:cubicBezTo>
                    <a:pt x="107" y="160"/>
                    <a:pt x="61" y="137"/>
                    <a:pt x="20" y="127"/>
                  </a:cubicBezTo>
                  <a:cubicBezTo>
                    <a:pt x="18" y="126"/>
                    <a:pt x="17" y="126"/>
                    <a:pt x="16" y="126"/>
                  </a:cubicBezTo>
                  <a:cubicBezTo>
                    <a:pt x="2" y="126"/>
                    <a:pt x="0" y="154"/>
                    <a:pt x="11" y="165"/>
                  </a:cubicBezTo>
                  <a:cubicBezTo>
                    <a:pt x="55" y="231"/>
                    <a:pt x="120" y="284"/>
                    <a:pt x="184" y="284"/>
                  </a:cubicBezTo>
                  <a:cubicBezTo>
                    <a:pt x="205" y="284"/>
                    <a:pt x="226" y="278"/>
                    <a:pt x="246" y="265"/>
                  </a:cubicBezTo>
                  <a:cubicBezTo>
                    <a:pt x="322" y="200"/>
                    <a:pt x="339" y="89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8"/>
            <p:cNvSpPr/>
            <p:nvPr/>
          </p:nvSpPr>
          <p:spPr>
            <a:xfrm>
              <a:off x="3953042" y="3622473"/>
              <a:ext cx="13633" cy="5815"/>
            </a:xfrm>
            <a:custGeom>
              <a:rect b="b" l="l" r="r" t="t"/>
              <a:pathLst>
                <a:path extrusionOk="0" h="151" w="354">
                  <a:moveTo>
                    <a:pt x="342" y="1"/>
                  </a:moveTo>
                  <a:lnTo>
                    <a:pt x="16" y="36"/>
                  </a:lnTo>
                  <a:lnTo>
                    <a:pt x="16" y="36"/>
                  </a:lnTo>
                  <a:lnTo>
                    <a:pt x="341" y="2"/>
                  </a:lnTo>
                  <a:lnTo>
                    <a:pt x="341" y="2"/>
                  </a:lnTo>
                  <a:cubicBezTo>
                    <a:pt x="341" y="2"/>
                    <a:pt x="342" y="1"/>
                    <a:pt x="342" y="1"/>
                  </a:cubicBezTo>
                  <a:close/>
                  <a:moveTo>
                    <a:pt x="354" y="1"/>
                  </a:moveTo>
                  <a:lnTo>
                    <a:pt x="341" y="2"/>
                  </a:lnTo>
                  <a:lnTo>
                    <a:pt x="341" y="2"/>
                  </a:lnTo>
                  <a:cubicBezTo>
                    <a:pt x="294" y="46"/>
                    <a:pt x="242" y="74"/>
                    <a:pt x="181" y="92"/>
                  </a:cubicBezTo>
                  <a:cubicBezTo>
                    <a:pt x="122" y="92"/>
                    <a:pt x="63" y="74"/>
                    <a:pt x="16" y="36"/>
                  </a:cubicBezTo>
                  <a:cubicBezTo>
                    <a:pt x="16" y="36"/>
                    <a:pt x="15" y="36"/>
                    <a:pt x="14" y="36"/>
                  </a:cubicBezTo>
                  <a:cubicBezTo>
                    <a:pt x="8" y="36"/>
                    <a:pt x="1" y="42"/>
                    <a:pt x="11" y="42"/>
                  </a:cubicBezTo>
                  <a:cubicBezTo>
                    <a:pt x="37" y="107"/>
                    <a:pt x="102" y="148"/>
                    <a:pt x="172" y="151"/>
                  </a:cubicBezTo>
                  <a:cubicBezTo>
                    <a:pt x="254" y="136"/>
                    <a:pt x="324" y="80"/>
                    <a:pt x="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8"/>
            <p:cNvSpPr/>
            <p:nvPr/>
          </p:nvSpPr>
          <p:spPr>
            <a:xfrm>
              <a:off x="3952657" y="3555386"/>
              <a:ext cx="30386" cy="54803"/>
            </a:xfrm>
            <a:custGeom>
              <a:rect b="b" l="l" r="r" t="t"/>
              <a:pathLst>
                <a:path extrusionOk="0" h="1423" w="789">
                  <a:moveTo>
                    <a:pt x="222" y="0"/>
                  </a:moveTo>
                  <a:cubicBezTo>
                    <a:pt x="214" y="0"/>
                    <a:pt x="205" y="11"/>
                    <a:pt x="205" y="21"/>
                  </a:cubicBezTo>
                  <a:cubicBezTo>
                    <a:pt x="337" y="294"/>
                    <a:pt x="563" y="708"/>
                    <a:pt x="634" y="857"/>
                  </a:cubicBezTo>
                  <a:cubicBezTo>
                    <a:pt x="584" y="863"/>
                    <a:pt x="440" y="875"/>
                    <a:pt x="361" y="886"/>
                  </a:cubicBezTo>
                  <a:cubicBezTo>
                    <a:pt x="340" y="892"/>
                    <a:pt x="554" y="1244"/>
                    <a:pt x="554" y="1280"/>
                  </a:cubicBezTo>
                  <a:cubicBezTo>
                    <a:pt x="455" y="1319"/>
                    <a:pt x="350" y="1338"/>
                    <a:pt x="244" y="1338"/>
                  </a:cubicBezTo>
                  <a:cubicBezTo>
                    <a:pt x="168" y="1338"/>
                    <a:pt x="92" y="1328"/>
                    <a:pt x="18" y="1309"/>
                  </a:cubicBezTo>
                  <a:cubicBezTo>
                    <a:pt x="16" y="1308"/>
                    <a:pt x="15" y="1308"/>
                    <a:pt x="13" y="1308"/>
                  </a:cubicBezTo>
                  <a:cubicBezTo>
                    <a:pt x="9" y="1308"/>
                    <a:pt x="5" y="1310"/>
                    <a:pt x="3" y="1315"/>
                  </a:cubicBezTo>
                  <a:cubicBezTo>
                    <a:pt x="0" y="1321"/>
                    <a:pt x="0" y="1326"/>
                    <a:pt x="6" y="1329"/>
                  </a:cubicBezTo>
                  <a:cubicBezTo>
                    <a:pt x="100" y="1391"/>
                    <a:pt x="207" y="1422"/>
                    <a:pt x="315" y="1422"/>
                  </a:cubicBezTo>
                  <a:cubicBezTo>
                    <a:pt x="411" y="1422"/>
                    <a:pt x="508" y="1397"/>
                    <a:pt x="596" y="1347"/>
                  </a:cubicBezTo>
                  <a:cubicBezTo>
                    <a:pt x="634" y="1332"/>
                    <a:pt x="657" y="1318"/>
                    <a:pt x="657" y="1306"/>
                  </a:cubicBezTo>
                  <a:cubicBezTo>
                    <a:pt x="610" y="1194"/>
                    <a:pt x="493" y="969"/>
                    <a:pt x="493" y="969"/>
                  </a:cubicBezTo>
                  <a:lnTo>
                    <a:pt x="493" y="969"/>
                  </a:lnTo>
                  <a:cubicBezTo>
                    <a:pt x="495" y="969"/>
                    <a:pt x="498" y="969"/>
                    <a:pt x="501" y="969"/>
                  </a:cubicBezTo>
                  <a:cubicBezTo>
                    <a:pt x="566" y="969"/>
                    <a:pt x="789" y="938"/>
                    <a:pt x="783" y="913"/>
                  </a:cubicBezTo>
                  <a:cubicBezTo>
                    <a:pt x="619" y="599"/>
                    <a:pt x="437" y="297"/>
                    <a:pt x="232" y="7"/>
                  </a:cubicBezTo>
                  <a:cubicBezTo>
                    <a:pt x="229" y="2"/>
                    <a:pt x="226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8"/>
            <p:cNvSpPr/>
            <p:nvPr/>
          </p:nvSpPr>
          <p:spPr>
            <a:xfrm>
              <a:off x="3951964" y="3606106"/>
              <a:ext cx="20373" cy="14635"/>
            </a:xfrm>
            <a:custGeom>
              <a:rect b="b" l="l" r="r" t="t"/>
              <a:pathLst>
                <a:path extrusionOk="0" h="380" w="529">
                  <a:moveTo>
                    <a:pt x="18" y="1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5"/>
                    <a:pt x="36" y="379"/>
                    <a:pt x="165" y="379"/>
                  </a:cubicBezTo>
                  <a:cubicBezTo>
                    <a:pt x="223" y="379"/>
                    <a:pt x="282" y="359"/>
                    <a:pt x="329" y="323"/>
                  </a:cubicBezTo>
                  <a:cubicBezTo>
                    <a:pt x="417" y="256"/>
                    <a:pt x="484" y="168"/>
                    <a:pt x="528" y="65"/>
                  </a:cubicBezTo>
                  <a:lnTo>
                    <a:pt x="528" y="65"/>
                  </a:lnTo>
                  <a:cubicBezTo>
                    <a:pt x="478" y="75"/>
                    <a:pt x="426" y="79"/>
                    <a:pt x="376" y="79"/>
                  </a:cubicBezTo>
                  <a:cubicBezTo>
                    <a:pt x="253" y="79"/>
                    <a:pt x="132" y="52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38"/>
            <p:cNvSpPr/>
            <p:nvPr/>
          </p:nvSpPr>
          <p:spPr>
            <a:xfrm>
              <a:off x="3952079" y="3612113"/>
              <a:ext cx="12594" cy="8511"/>
            </a:xfrm>
            <a:custGeom>
              <a:rect b="b" l="l" r="r" t="t"/>
              <a:pathLst>
                <a:path extrusionOk="0" h="221" w="327">
                  <a:moveTo>
                    <a:pt x="58" y="0"/>
                  </a:moveTo>
                  <a:cubicBezTo>
                    <a:pt x="39" y="0"/>
                    <a:pt x="20" y="2"/>
                    <a:pt x="0" y="6"/>
                  </a:cubicBezTo>
                  <a:cubicBezTo>
                    <a:pt x="0" y="109"/>
                    <a:pt x="33" y="220"/>
                    <a:pt x="165" y="220"/>
                  </a:cubicBezTo>
                  <a:cubicBezTo>
                    <a:pt x="223" y="220"/>
                    <a:pt x="279" y="203"/>
                    <a:pt x="326" y="167"/>
                  </a:cubicBezTo>
                  <a:cubicBezTo>
                    <a:pt x="276" y="65"/>
                    <a:pt x="170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38"/>
            <p:cNvSpPr/>
            <p:nvPr/>
          </p:nvSpPr>
          <p:spPr>
            <a:xfrm>
              <a:off x="3760484" y="3457374"/>
              <a:ext cx="223604" cy="177389"/>
            </a:xfrm>
            <a:custGeom>
              <a:rect b="b" l="l" r="r" t="t"/>
              <a:pathLst>
                <a:path extrusionOk="0" h="4606" w="5806">
                  <a:moveTo>
                    <a:pt x="3896" y="0"/>
                  </a:moveTo>
                  <a:cubicBezTo>
                    <a:pt x="3616" y="0"/>
                    <a:pt x="3337" y="50"/>
                    <a:pt x="3072" y="149"/>
                  </a:cubicBezTo>
                  <a:cubicBezTo>
                    <a:pt x="1" y="909"/>
                    <a:pt x="2211" y="4606"/>
                    <a:pt x="2500" y="4606"/>
                  </a:cubicBezTo>
                  <a:cubicBezTo>
                    <a:pt x="2506" y="4606"/>
                    <a:pt x="2510" y="4605"/>
                    <a:pt x="2514" y="4602"/>
                  </a:cubicBezTo>
                  <a:cubicBezTo>
                    <a:pt x="2729" y="4455"/>
                    <a:pt x="2679" y="3825"/>
                    <a:pt x="2667" y="3625"/>
                  </a:cubicBezTo>
                  <a:cubicBezTo>
                    <a:pt x="2655" y="3429"/>
                    <a:pt x="3040" y="3431"/>
                    <a:pt x="3218" y="3080"/>
                  </a:cubicBezTo>
                  <a:cubicBezTo>
                    <a:pt x="3347" y="2821"/>
                    <a:pt x="3145" y="2458"/>
                    <a:pt x="3303" y="2173"/>
                  </a:cubicBezTo>
                  <a:cubicBezTo>
                    <a:pt x="3465" y="1886"/>
                    <a:pt x="4151" y="1848"/>
                    <a:pt x="4251" y="1235"/>
                  </a:cubicBezTo>
                  <a:cubicBezTo>
                    <a:pt x="4266" y="1012"/>
                    <a:pt x="4213" y="792"/>
                    <a:pt x="4098" y="601"/>
                  </a:cubicBezTo>
                  <a:lnTo>
                    <a:pt x="4098" y="601"/>
                  </a:lnTo>
                  <a:cubicBezTo>
                    <a:pt x="4286" y="786"/>
                    <a:pt x="4509" y="935"/>
                    <a:pt x="4750" y="1041"/>
                  </a:cubicBezTo>
                  <a:cubicBezTo>
                    <a:pt x="4858" y="1083"/>
                    <a:pt x="4932" y="1083"/>
                    <a:pt x="5005" y="1083"/>
                  </a:cubicBezTo>
                  <a:cubicBezTo>
                    <a:pt x="5079" y="1083"/>
                    <a:pt x="5151" y="1083"/>
                    <a:pt x="5257" y="1126"/>
                  </a:cubicBezTo>
                  <a:cubicBezTo>
                    <a:pt x="5392" y="1179"/>
                    <a:pt x="5486" y="1284"/>
                    <a:pt x="5674" y="1375"/>
                  </a:cubicBezTo>
                  <a:cubicBezTo>
                    <a:pt x="5718" y="1393"/>
                    <a:pt x="5762" y="1413"/>
                    <a:pt x="5806" y="1437"/>
                  </a:cubicBezTo>
                  <a:cubicBezTo>
                    <a:pt x="5806" y="1437"/>
                    <a:pt x="5207" y="211"/>
                    <a:pt x="4374" y="50"/>
                  </a:cubicBezTo>
                  <a:cubicBezTo>
                    <a:pt x="4216" y="16"/>
                    <a:pt x="4056" y="0"/>
                    <a:pt x="3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38"/>
            <p:cNvSpPr/>
            <p:nvPr/>
          </p:nvSpPr>
          <p:spPr>
            <a:xfrm>
              <a:off x="3857880" y="3474396"/>
              <a:ext cx="71287" cy="115846"/>
            </a:xfrm>
            <a:custGeom>
              <a:rect b="b" l="l" r="r" t="t"/>
              <a:pathLst>
                <a:path extrusionOk="0" h="3008" w="1851">
                  <a:moveTo>
                    <a:pt x="1473" y="1"/>
                  </a:moveTo>
                  <a:cubicBezTo>
                    <a:pt x="1566" y="138"/>
                    <a:pt x="1643" y="291"/>
                    <a:pt x="1701" y="449"/>
                  </a:cubicBezTo>
                  <a:cubicBezTo>
                    <a:pt x="1769" y="602"/>
                    <a:pt x="1792" y="772"/>
                    <a:pt x="1769" y="936"/>
                  </a:cubicBezTo>
                  <a:cubicBezTo>
                    <a:pt x="1728" y="1095"/>
                    <a:pt x="1631" y="1230"/>
                    <a:pt x="1496" y="1318"/>
                  </a:cubicBezTo>
                  <a:cubicBezTo>
                    <a:pt x="1364" y="1414"/>
                    <a:pt x="1206" y="1482"/>
                    <a:pt x="1065" y="1587"/>
                  </a:cubicBezTo>
                  <a:cubicBezTo>
                    <a:pt x="994" y="1643"/>
                    <a:pt x="936" y="1719"/>
                    <a:pt x="904" y="1804"/>
                  </a:cubicBezTo>
                  <a:cubicBezTo>
                    <a:pt x="880" y="1890"/>
                    <a:pt x="871" y="1980"/>
                    <a:pt x="883" y="2068"/>
                  </a:cubicBezTo>
                  <a:cubicBezTo>
                    <a:pt x="909" y="2230"/>
                    <a:pt x="895" y="2397"/>
                    <a:pt x="836" y="2550"/>
                  </a:cubicBezTo>
                  <a:cubicBezTo>
                    <a:pt x="763" y="2696"/>
                    <a:pt x="631" y="2805"/>
                    <a:pt x="472" y="2843"/>
                  </a:cubicBezTo>
                  <a:cubicBezTo>
                    <a:pt x="305" y="2863"/>
                    <a:pt x="144" y="2919"/>
                    <a:pt x="0" y="3007"/>
                  </a:cubicBezTo>
                  <a:cubicBezTo>
                    <a:pt x="153" y="2931"/>
                    <a:pt x="320" y="2887"/>
                    <a:pt x="487" y="2881"/>
                  </a:cubicBezTo>
                  <a:cubicBezTo>
                    <a:pt x="663" y="2843"/>
                    <a:pt x="813" y="2731"/>
                    <a:pt x="898" y="2576"/>
                  </a:cubicBezTo>
                  <a:cubicBezTo>
                    <a:pt x="968" y="2415"/>
                    <a:pt x="989" y="2236"/>
                    <a:pt x="959" y="2063"/>
                  </a:cubicBezTo>
                  <a:cubicBezTo>
                    <a:pt x="953" y="1983"/>
                    <a:pt x="959" y="1904"/>
                    <a:pt x="983" y="1828"/>
                  </a:cubicBezTo>
                  <a:cubicBezTo>
                    <a:pt x="1012" y="1755"/>
                    <a:pt x="1059" y="1693"/>
                    <a:pt x="1121" y="1649"/>
                  </a:cubicBezTo>
                  <a:cubicBezTo>
                    <a:pt x="1247" y="1546"/>
                    <a:pt x="1405" y="1485"/>
                    <a:pt x="1543" y="1373"/>
                  </a:cubicBezTo>
                  <a:cubicBezTo>
                    <a:pt x="1613" y="1323"/>
                    <a:pt x="1678" y="1259"/>
                    <a:pt x="1728" y="1189"/>
                  </a:cubicBezTo>
                  <a:cubicBezTo>
                    <a:pt x="1784" y="1118"/>
                    <a:pt x="1822" y="1036"/>
                    <a:pt x="1836" y="948"/>
                  </a:cubicBezTo>
                  <a:cubicBezTo>
                    <a:pt x="1851" y="772"/>
                    <a:pt x="1819" y="596"/>
                    <a:pt x="1742" y="438"/>
                  </a:cubicBezTo>
                  <a:cubicBezTo>
                    <a:pt x="1669" y="282"/>
                    <a:pt x="1578" y="135"/>
                    <a:pt x="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38"/>
            <p:cNvSpPr/>
            <p:nvPr/>
          </p:nvSpPr>
          <p:spPr>
            <a:xfrm>
              <a:off x="3918420" y="3479133"/>
              <a:ext cx="59463" cy="35624"/>
            </a:xfrm>
            <a:custGeom>
              <a:rect b="b" l="l" r="r" t="t"/>
              <a:pathLst>
                <a:path extrusionOk="0" h="925" w="1544">
                  <a:moveTo>
                    <a:pt x="0" y="1"/>
                  </a:moveTo>
                  <a:cubicBezTo>
                    <a:pt x="74" y="142"/>
                    <a:pt x="168" y="271"/>
                    <a:pt x="276" y="385"/>
                  </a:cubicBezTo>
                  <a:cubicBezTo>
                    <a:pt x="385" y="508"/>
                    <a:pt x="528" y="596"/>
                    <a:pt x="687" y="637"/>
                  </a:cubicBezTo>
                  <a:cubicBezTo>
                    <a:pt x="763" y="652"/>
                    <a:pt x="845" y="661"/>
                    <a:pt x="924" y="661"/>
                  </a:cubicBezTo>
                  <a:cubicBezTo>
                    <a:pt x="995" y="661"/>
                    <a:pt x="1065" y="684"/>
                    <a:pt x="1124" y="722"/>
                  </a:cubicBezTo>
                  <a:cubicBezTo>
                    <a:pt x="1182" y="778"/>
                    <a:pt x="1244" y="825"/>
                    <a:pt x="1311" y="869"/>
                  </a:cubicBezTo>
                  <a:cubicBezTo>
                    <a:pt x="1385" y="904"/>
                    <a:pt x="1461" y="922"/>
                    <a:pt x="1543" y="925"/>
                  </a:cubicBezTo>
                  <a:cubicBezTo>
                    <a:pt x="1467" y="907"/>
                    <a:pt x="1397" y="878"/>
                    <a:pt x="1332" y="834"/>
                  </a:cubicBezTo>
                  <a:cubicBezTo>
                    <a:pt x="1273" y="784"/>
                    <a:pt x="1218" y="731"/>
                    <a:pt x="1171" y="670"/>
                  </a:cubicBezTo>
                  <a:cubicBezTo>
                    <a:pt x="1103" y="617"/>
                    <a:pt x="1021" y="584"/>
                    <a:pt x="936" y="579"/>
                  </a:cubicBezTo>
                  <a:cubicBezTo>
                    <a:pt x="860" y="579"/>
                    <a:pt x="783" y="570"/>
                    <a:pt x="707" y="555"/>
                  </a:cubicBezTo>
                  <a:cubicBezTo>
                    <a:pt x="564" y="514"/>
                    <a:pt x="432" y="438"/>
                    <a:pt x="326" y="332"/>
                  </a:cubicBezTo>
                  <a:cubicBezTo>
                    <a:pt x="209" y="230"/>
                    <a:pt x="103" y="118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38"/>
            <p:cNvSpPr/>
            <p:nvPr/>
          </p:nvSpPr>
          <p:spPr>
            <a:xfrm>
              <a:off x="3811550" y="3603525"/>
              <a:ext cx="63430" cy="51414"/>
            </a:xfrm>
            <a:custGeom>
              <a:rect b="b" l="l" r="r" t="t"/>
              <a:pathLst>
                <a:path extrusionOk="0" h="1335" w="1647">
                  <a:moveTo>
                    <a:pt x="493" y="0"/>
                  </a:moveTo>
                  <a:cubicBezTo>
                    <a:pt x="406" y="0"/>
                    <a:pt x="329" y="24"/>
                    <a:pt x="273" y="85"/>
                  </a:cubicBezTo>
                  <a:cubicBezTo>
                    <a:pt x="1" y="382"/>
                    <a:pt x="743" y="1317"/>
                    <a:pt x="1186" y="1332"/>
                  </a:cubicBezTo>
                  <a:cubicBezTo>
                    <a:pt x="1200" y="1333"/>
                    <a:pt x="1214" y="1334"/>
                    <a:pt x="1228" y="1334"/>
                  </a:cubicBezTo>
                  <a:cubicBezTo>
                    <a:pt x="1439" y="1334"/>
                    <a:pt x="1621" y="1174"/>
                    <a:pt x="1643" y="959"/>
                  </a:cubicBezTo>
                  <a:cubicBezTo>
                    <a:pt x="1646" y="951"/>
                    <a:pt x="1646" y="945"/>
                    <a:pt x="1646" y="939"/>
                  </a:cubicBezTo>
                  <a:lnTo>
                    <a:pt x="1303" y="352"/>
                  </a:lnTo>
                  <a:cubicBezTo>
                    <a:pt x="1303" y="352"/>
                    <a:pt x="826" y="0"/>
                    <a:pt x="493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8"/>
            <p:cNvSpPr/>
            <p:nvPr/>
          </p:nvSpPr>
          <p:spPr>
            <a:xfrm>
              <a:off x="3830421" y="3616465"/>
              <a:ext cx="36779" cy="27922"/>
            </a:xfrm>
            <a:custGeom>
              <a:rect b="b" l="l" r="r" t="t"/>
              <a:pathLst>
                <a:path extrusionOk="0" h="725" w="955">
                  <a:moveTo>
                    <a:pt x="115" y="0"/>
                  </a:moveTo>
                  <a:cubicBezTo>
                    <a:pt x="77" y="0"/>
                    <a:pt x="38" y="4"/>
                    <a:pt x="0" y="13"/>
                  </a:cubicBezTo>
                  <a:lnTo>
                    <a:pt x="0" y="25"/>
                  </a:lnTo>
                  <a:cubicBezTo>
                    <a:pt x="311" y="43"/>
                    <a:pt x="543" y="251"/>
                    <a:pt x="734" y="480"/>
                  </a:cubicBezTo>
                  <a:cubicBezTo>
                    <a:pt x="689" y="441"/>
                    <a:pt x="634" y="421"/>
                    <a:pt x="579" y="421"/>
                  </a:cubicBezTo>
                  <a:cubicBezTo>
                    <a:pt x="515" y="421"/>
                    <a:pt x="451" y="448"/>
                    <a:pt x="405" y="500"/>
                  </a:cubicBezTo>
                  <a:cubicBezTo>
                    <a:pt x="396" y="509"/>
                    <a:pt x="390" y="521"/>
                    <a:pt x="385" y="530"/>
                  </a:cubicBezTo>
                  <a:cubicBezTo>
                    <a:pt x="385" y="536"/>
                    <a:pt x="385" y="543"/>
                    <a:pt x="390" y="543"/>
                  </a:cubicBezTo>
                  <a:cubicBezTo>
                    <a:pt x="392" y="543"/>
                    <a:pt x="394" y="543"/>
                    <a:pt x="396" y="541"/>
                  </a:cubicBezTo>
                  <a:cubicBezTo>
                    <a:pt x="442" y="510"/>
                    <a:pt x="494" y="495"/>
                    <a:pt x="546" y="495"/>
                  </a:cubicBezTo>
                  <a:cubicBezTo>
                    <a:pt x="598" y="495"/>
                    <a:pt x="650" y="510"/>
                    <a:pt x="696" y="541"/>
                  </a:cubicBezTo>
                  <a:cubicBezTo>
                    <a:pt x="766" y="594"/>
                    <a:pt x="836" y="653"/>
                    <a:pt x="895" y="717"/>
                  </a:cubicBezTo>
                  <a:cubicBezTo>
                    <a:pt x="901" y="722"/>
                    <a:pt x="908" y="725"/>
                    <a:pt x="915" y="725"/>
                  </a:cubicBezTo>
                  <a:cubicBezTo>
                    <a:pt x="935" y="725"/>
                    <a:pt x="954" y="705"/>
                    <a:pt x="939" y="685"/>
                  </a:cubicBezTo>
                  <a:cubicBezTo>
                    <a:pt x="836" y="357"/>
                    <a:pt x="470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38"/>
            <p:cNvSpPr/>
            <p:nvPr/>
          </p:nvSpPr>
          <p:spPr>
            <a:xfrm>
              <a:off x="3923157" y="3695684"/>
              <a:ext cx="35509" cy="88502"/>
            </a:xfrm>
            <a:custGeom>
              <a:rect b="b" l="l" r="r" t="t"/>
              <a:pathLst>
                <a:path extrusionOk="0" h="2298" w="922">
                  <a:moveTo>
                    <a:pt x="652" y="1"/>
                  </a:moveTo>
                  <a:cubicBezTo>
                    <a:pt x="652" y="1"/>
                    <a:pt x="397" y="564"/>
                    <a:pt x="273" y="822"/>
                  </a:cubicBezTo>
                  <a:cubicBezTo>
                    <a:pt x="153" y="1083"/>
                    <a:pt x="1" y="2289"/>
                    <a:pt x="1" y="2289"/>
                  </a:cubicBezTo>
                  <a:lnTo>
                    <a:pt x="329" y="2297"/>
                  </a:lnTo>
                  <a:cubicBezTo>
                    <a:pt x="329" y="2297"/>
                    <a:pt x="467" y="1165"/>
                    <a:pt x="520" y="995"/>
                  </a:cubicBezTo>
                  <a:cubicBezTo>
                    <a:pt x="570" y="825"/>
                    <a:pt x="922" y="171"/>
                    <a:pt x="922" y="171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1" name="Google Shape;2201;p38"/>
          <p:cNvSpPr txBox="1"/>
          <p:nvPr>
            <p:ph type="title"/>
          </p:nvPr>
        </p:nvSpPr>
        <p:spPr>
          <a:xfrm>
            <a:off x="720000" y="1840350"/>
            <a:ext cx="71217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Usability Goals + Measurements</a:t>
            </a:r>
            <a:endParaRPr sz="3600"/>
          </a:p>
        </p:txBody>
      </p:sp>
      <p:sp>
        <p:nvSpPr>
          <p:cNvPr id="2202" name="Google Shape;2202;p38"/>
          <p:cNvSpPr txBox="1"/>
          <p:nvPr>
            <p:ph idx="2" type="title"/>
          </p:nvPr>
        </p:nvSpPr>
        <p:spPr>
          <a:xfrm>
            <a:off x="7200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2203" name="Google Shape;2203;p38"/>
          <p:cNvGrpSpPr/>
          <p:nvPr/>
        </p:nvGrpSpPr>
        <p:grpSpPr>
          <a:xfrm>
            <a:off x="5338342" y="2469248"/>
            <a:ext cx="1348536" cy="2375464"/>
            <a:chOff x="2079310" y="2830365"/>
            <a:chExt cx="1183549" cy="2084838"/>
          </a:xfrm>
        </p:grpSpPr>
        <p:sp>
          <p:nvSpPr>
            <p:cNvPr id="2204" name="Google Shape;2204;p38"/>
            <p:cNvSpPr/>
            <p:nvPr/>
          </p:nvSpPr>
          <p:spPr>
            <a:xfrm>
              <a:off x="2339148" y="3081307"/>
              <a:ext cx="316188" cy="586776"/>
            </a:xfrm>
            <a:custGeom>
              <a:rect b="b" l="l" r="r" t="t"/>
              <a:pathLst>
                <a:path extrusionOk="0" h="15236" w="8210">
                  <a:moveTo>
                    <a:pt x="7605" y="0"/>
                  </a:moveTo>
                  <a:cubicBezTo>
                    <a:pt x="7323" y="0"/>
                    <a:pt x="6970" y="273"/>
                    <a:pt x="6658" y="739"/>
                  </a:cubicBezTo>
                  <a:cubicBezTo>
                    <a:pt x="4453" y="4057"/>
                    <a:pt x="977" y="11768"/>
                    <a:pt x="367" y="12865"/>
                  </a:cubicBezTo>
                  <a:cubicBezTo>
                    <a:pt x="0" y="13525"/>
                    <a:pt x="2825" y="15235"/>
                    <a:pt x="3617" y="15235"/>
                  </a:cubicBezTo>
                  <a:cubicBezTo>
                    <a:pt x="3719" y="15235"/>
                    <a:pt x="3787" y="15207"/>
                    <a:pt x="3810" y="15144"/>
                  </a:cubicBezTo>
                  <a:cubicBezTo>
                    <a:pt x="4071" y="14443"/>
                    <a:pt x="7659" y="5605"/>
                    <a:pt x="8096" y="1514"/>
                  </a:cubicBezTo>
                  <a:cubicBezTo>
                    <a:pt x="8209" y="448"/>
                    <a:pt x="7966" y="0"/>
                    <a:pt x="760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38"/>
            <p:cNvSpPr/>
            <p:nvPr/>
          </p:nvSpPr>
          <p:spPr>
            <a:xfrm>
              <a:off x="2183599" y="3560200"/>
              <a:ext cx="313877" cy="189867"/>
            </a:xfrm>
            <a:custGeom>
              <a:rect b="b" l="l" r="r" t="t"/>
              <a:pathLst>
                <a:path extrusionOk="0" h="4930" w="8150">
                  <a:moveTo>
                    <a:pt x="4980" y="1"/>
                  </a:moveTo>
                  <a:cubicBezTo>
                    <a:pt x="4905" y="1"/>
                    <a:pt x="4846" y="13"/>
                    <a:pt x="4808" y="40"/>
                  </a:cubicBezTo>
                  <a:cubicBezTo>
                    <a:pt x="3995" y="527"/>
                    <a:pt x="3092" y="841"/>
                    <a:pt x="2153" y="961"/>
                  </a:cubicBezTo>
                  <a:cubicBezTo>
                    <a:pt x="1291" y="1037"/>
                    <a:pt x="0" y="1049"/>
                    <a:pt x="26" y="1515"/>
                  </a:cubicBezTo>
                  <a:cubicBezTo>
                    <a:pt x="56" y="2193"/>
                    <a:pt x="1687" y="2372"/>
                    <a:pt x="2628" y="2419"/>
                  </a:cubicBezTo>
                  <a:cubicBezTo>
                    <a:pt x="2355" y="2853"/>
                    <a:pt x="2159" y="3252"/>
                    <a:pt x="2141" y="3527"/>
                  </a:cubicBezTo>
                  <a:cubicBezTo>
                    <a:pt x="2070" y="4222"/>
                    <a:pt x="4392" y="4929"/>
                    <a:pt x="5787" y="4929"/>
                  </a:cubicBezTo>
                  <a:cubicBezTo>
                    <a:pt x="6219" y="4929"/>
                    <a:pt x="6562" y="4861"/>
                    <a:pt x="6717" y="4704"/>
                  </a:cubicBezTo>
                  <a:cubicBezTo>
                    <a:pt x="7339" y="4064"/>
                    <a:pt x="8113" y="2249"/>
                    <a:pt x="8134" y="1741"/>
                  </a:cubicBezTo>
                  <a:cubicBezTo>
                    <a:pt x="8150" y="1277"/>
                    <a:pt x="5739" y="1"/>
                    <a:pt x="498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8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8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38"/>
            <p:cNvSpPr/>
            <p:nvPr/>
          </p:nvSpPr>
          <p:spPr>
            <a:xfrm>
              <a:off x="2109580" y="3780756"/>
              <a:ext cx="500470" cy="213783"/>
            </a:xfrm>
            <a:custGeom>
              <a:rect b="b" l="l" r="r" t="t"/>
              <a:pathLst>
                <a:path extrusionOk="0" h="5551" w="12995">
                  <a:moveTo>
                    <a:pt x="573" y="0"/>
                  </a:moveTo>
                  <a:lnTo>
                    <a:pt x="1" y="3544"/>
                  </a:lnTo>
                  <a:lnTo>
                    <a:pt x="12423" y="5550"/>
                  </a:lnTo>
                  <a:lnTo>
                    <a:pt x="12995" y="200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38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38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38"/>
            <p:cNvSpPr/>
            <p:nvPr/>
          </p:nvSpPr>
          <p:spPr>
            <a:xfrm>
              <a:off x="2265706" y="3680202"/>
              <a:ext cx="222679" cy="110646"/>
            </a:xfrm>
            <a:custGeom>
              <a:rect b="b" l="l" r="r" t="t"/>
              <a:pathLst>
                <a:path extrusionOk="0" h="2873" w="5782">
                  <a:moveTo>
                    <a:pt x="317" y="1"/>
                  </a:moveTo>
                  <a:lnTo>
                    <a:pt x="1" y="1998"/>
                  </a:lnTo>
                  <a:lnTo>
                    <a:pt x="939" y="2148"/>
                  </a:lnTo>
                  <a:lnTo>
                    <a:pt x="1121" y="1013"/>
                  </a:lnTo>
                  <a:lnTo>
                    <a:pt x="4705" y="1585"/>
                  </a:lnTo>
                  <a:lnTo>
                    <a:pt x="4524" y="2720"/>
                  </a:lnTo>
                  <a:lnTo>
                    <a:pt x="5465" y="2872"/>
                  </a:lnTo>
                  <a:lnTo>
                    <a:pt x="5782" y="87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38"/>
            <p:cNvSpPr/>
            <p:nvPr/>
          </p:nvSpPr>
          <p:spPr>
            <a:xfrm>
              <a:off x="2493002" y="3900604"/>
              <a:ext cx="42826" cy="69631"/>
            </a:xfrm>
            <a:custGeom>
              <a:rect b="b" l="l" r="r" t="t"/>
              <a:pathLst>
                <a:path extrusionOk="0" h="1808" w="1112">
                  <a:moveTo>
                    <a:pt x="267" y="1"/>
                  </a:moveTo>
                  <a:lnTo>
                    <a:pt x="0" y="1672"/>
                  </a:lnTo>
                  <a:lnTo>
                    <a:pt x="845" y="1807"/>
                  </a:lnTo>
                  <a:lnTo>
                    <a:pt x="1112" y="135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38"/>
            <p:cNvSpPr/>
            <p:nvPr/>
          </p:nvSpPr>
          <p:spPr>
            <a:xfrm>
              <a:off x="2162803" y="3847959"/>
              <a:ext cx="42941" cy="69631"/>
            </a:xfrm>
            <a:custGeom>
              <a:rect b="b" l="l" r="r" t="t"/>
              <a:pathLst>
                <a:path extrusionOk="0" h="1808" w="1115">
                  <a:moveTo>
                    <a:pt x="267" y="1"/>
                  </a:moveTo>
                  <a:lnTo>
                    <a:pt x="0" y="1676"/>
                  </a:lnTo>
                  <a:lnTo>
                    <a:pt x="848" y="1808"/>
                  </a:lnTo>
                  <a:lnTo>
                    <a:pt x="1115" y="136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8"/>
            <p:cNvSpPr/>
            <p:nvPr/>
          </p:nvSpPr>
          <p:spPr>
            <a:xfrm>
              <a:off x="2229890" y="3631986"/>
              <a:ext cx="213783" cy="155359"/>
            </a:xfrm>
            <a:custGeom>
              <a:rect b="b" l="l" r="r" t="t"/>
              <a:pathLst>
                <a:path extrusionOk="0" h="4034" w="5551">
                  <a:moveTo>
                    <a:pt x="2553" y="0"/>
                  </a:moveTo>
                  <a:cubicBezTo>
                    <a:pt x="2059" y="0"/>
                    <a:pt x="1693" y="775"/>
                    <a:pt x="1693" y="775"/>
                  </a:cubicBezTo>
                  <a:cubicBezTo>
                    <a:pt x="1693" y="775"/>
                    <a:pt x="1798" y="273"/>
                    <a:pt x="1466" y="273"/>
                  </a:cubicBezTo>
                  <a:cubicBezTo>
                    <a:pt x="1433" y="273"/>
                    <a:pt x="1397" y="277"/>
                    <a:pt x="1356" y="288"/>
                  </a:cubicBezTo>
                  <a:cubicBezTo>
                    <a:pt x="370" y="543"/>
                    <a:pt x="1" y="3069"/>
                    <a:pt x="543" y="3409"/>
                  </a:cubicBezTo>
                  <a:cubicBezTo>
                    <a:pt x="625" y="3460"/>
                    <a:pt x="716" y="3477"/>
                    <a:pt x="803" y="3477"/>
                  </a:cubicBezTo>
                  <a:cubicBezTo>
                    <a:pt x="1009" y="3477"/>
                    <a:pt x="1194" y="3379"/>
                    <a:pt x="1194" y="3379"/>
                  </a:cubicBezTo>
                  <a:cubicBezTo>
                    <a:pt x="1194" y="3379"/>
                    <a:pt x="1274" y="3740"/>
                    <a:pt x="1564" y="3814"/>
                  </a:cubicBezTo>
                  <a:cubicBezTo>
                    <a:pt x="1603" y="3821"/>
                    <a:pt x="1642" y="3825"/>
                    <a:pt x="1680" y="3825"/>
                  </a:cubicBezTo>
                  <a:cubicBezTo>
                    <a:pt x="1867" y="3825"/>
                    <a:pt x="2049" y="3738"/>
                    <a:pt x="2168" y="3588"/>
                  </a:cubicBezTo>
                  <a:cubicBezTo>
                    <a:pt x="2168" y="3588"/>
                    <a:pt x="2292" y="3960"/>
                    <a:pt x="2503" y="4001"/>
                  </a:cubicBezTo>
                  <a:cubicBezTo>
                    <a:pt x="2539" y="4008"/>
                    <a:pt x="2574" y="4011"/>
                    <a:pt x="2607" y="4011"/>
                  </a:cubicBezTo>
                  <a:cubicBezTo>
                    <a:pt x="2961" y="4011"/>
                    <a:pt x="3201" y="3667"/>
                    <a:pt x="3201" y="3667"/>
                  </a:cubicBezTo>
                  <a:cubicBezTo>
                    <a:pt x="3261" y="3884"/>
                    <a:pt x="3462" y="4034"/>
                    <a:pt x="3686" y="4034"/>
                  </a:cubicBezTo>
                  <a:cubicBezTo>
                    <a:pt x="3693" y="4034"/>
                    <a:pt x="3699" y="4034"/>
                    <a:pt x="3705" y="4034"/>
                  </a:cubicBezTo>
                  <a:cubicBezTo>
                    <a:pt x="4483" y="4007"/>
                    <a:pt x="5509" y="2837"/>
                    <a:pt x="5509" y="2837"/>
                  </a:cubicBezTo>
                  <a:cubicBezTo>
                    <a:pt x="5474" y="2831"/>
                    <a:pt x="4497" y="2805"/>
                    <a:pt x="4497" y="2805"/>
                  </a:cubicBezTo>
                  <a:cubicBezTo>
                    <a:pt x="4447" y="2230"/>
                    <a:pt x="5550" y="1024"/>
                    <a:pt x="4908" y="719"/>
                  </a:cubicBezTo>
                  <a:cubicBezTo>
                    <a:pt x="4847" y="690"/>
                    <a:pt x="4784" y="678"/>
                    <a:pt x="4722" y="678"/>
                  </a:cubicBezTo>
                  <a:cubicBezTo>
                    <a:pt x="4399" y="678"/>
                    <a:pt x="4084" y="1004"/>
                    <a:pt x="4057" y="1036"/>
                  </a:cubicBezTo>
                  <a:cubicBezTo>
                    <a:pt x="4075" y="989"/>
                    <a:pt x="4359" y="279"/>
                    <a:pt x="3840" y="162"/>
                  </a:cubicBezTo>
                  <a:cubicBezTo>
                    <a:pt x="3803" y="153"/>
                    <a:pt x="3767" y="149"/>
                    <a:pt x="3732" y="149"/>
                  </a:cubicBezTo>
                  <a:cubicBezTo>
                    <a:pt x="3271" y="149"/>
                    <a:pt x="2941" y="807"/>
                    <a:pt x="2922" y="848"/>
                  </a:cubicBezTo>
                  <a:cubicBezTo>
                    <a:pt x="2934" y="798"/>
                    <a:pt x="3130" y="65"/>
                    <a:pt x="2608" y="3"/>
                  </a:cubicBezTo>
                  <a:cubicBezTo>
                    <a:pt x="2590" y="1"/>
                    <a:pt x="2571" y="0"/>
                    <a:pt x="2553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8"/>
            <p:cNvSpPr/>
            <p:nvPr/>
          </p:nvSpPr>
          <p:spPr>
            <a:xfrm>
              <a:off x="2271021" y="3660253"/>
              <a:ext cx="26304" cy="99863"/>
            </a:xfrm>
            <a:custGeom>
              <a:rect b="b" l="l" r="r" t="t"/>
              <a:pathLst>
                <a:path extrusionOk="0" h="2593" w="683">
                  <a:moveTo>
                    <a:pt x="648" y="1"/>
                  </a:moveTo>
                  <a:cubicBezTo>
                    <a:pt x="638" y="1"/>
                    <a:pt x="628" y="5"/>
                    <a:pt x="622" y="14"/>
                  </a:cubicBezTo>
                  <a:cubicBezTo>
                    <a:pt x="188" y="798"/>
                    <a:pt x="0" y="1698"/>
                    <a:pt x="88" y="2593"/>
                  </a:cubicBezTo>
                  <a:lnTo>
                    <a:pt x="103" y="2593"/>
                  </a:lnTo>
                  <a:cubicBezTo>
                    <a:pt x="168" y="1716"/>
                    <a:pt x="361" y="853"/>
                    <a:pt x="675" y="32"/>
                  </a:cubicBezTo>
                  <a:cubicBezTo>
                    <a:pt x="682" y="13"/>
                    <a:pt x="665" y="1"/>
                    <a:pt x="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8"/>
            <p:cNvSpPr/>
            <p:nvPr/>
          </p:nvSpPr>
          <p:spPr>
            <a:xfrm>
              <a:off x="2309070" y="3662833"/>
              <a:ext cx="34777" cy="108143"/>
            </a:xfrm>
            <a:custGeom>
              <a:rect b="b" l="l" r="r" t="t"/>
              <a:pathLst>
                <a:path extrusionOk="0" h="2808" w="903">
                  <a:moveTo>
                    <a:pt x="885" y="0"/>
                  </a:moveTo>
                  <a:cubicBezTo>
                    <a:pt x="874" y="0"/>
                    <a:pt x="856" y="9"/>
                    <a:pt x="846" y="24"/>
                  </a:cubicBezTo>
                  <a:cubicBezTo>
                    <a:pt x="271" y="827"/>
                    <a:pt x="1" y="1813"/>
                    <a:pt x="89" y="2798"/>
                  </a:cubicBezTo>
                  <a:cubicBezTo>
                    <a:pt x="89" y="2804"/>
                    <a:pt x="93" y="2807"/>
                    <a:pt x="98" y="2807"/>
                  </a:cubicBezTo>
                  <a:cubicBezTo>
                    <a:pt x="102" y="2807"/>
                    <a:pt x="106" y="2804"/>
                    <a:pt x="106" y="2798"/>
                  </a:cubicBezTo>
                  <a:cubicBezTo>
                    <a:pt x="153" y="1977"/>
                    <a:pt x="526" y="587"/>
                    <a:pt x="893" y="24"/>
                  </a:cubicBezTo>
                  <a:cubicBezTo>
                    <a:pt x="903" y="8"/>
                    <a:pt x="897" y="0"/>
                    <a:pt x="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38"/>
            <p:cNvSpPr/>
            <p:nvPr/>
          </p:nvSpPr>
          <p:spPr>
            <a:xfrm>
              <a:off x="2349623" y="3669496"/>
              <a:ext cx="39244" cy="102674"/>
            </a:xfrm>
            <a:custGeom>
              <a:rect b="b" l="l" r="r" t="t"/>
              <a:pathLst>
                <a:path extrusionOk="0" h="2666" w="1019">
                  <a:moveTo>
                    <a:pt x="991" y="0"/>
                  </a:moveTo>
                  <a:cubicBezTo>
                    <a:pt x="988" y="0"/>
                    <a:pt x="985" y="1"/>
                    <a:pt x="983" y="3"/>
                  </a:cubicBezTo>
                  <a:cubicBezTo>
                    <a:pt x="658" y="311"/>
                    <a:pt x="417" y="695"/>
                    <a:pt x="288" y="1121"/>
                  </a:cubicBezTo>
                  <a:cubicBezTo>
                    <a:pt x="139" y="1578"/>
                    <a:pt x="1" y="2171"/>
                    <a:pt x="65" y="2658"/>
                  </a:cubicBezTo>
                  <a:cubicBezTo>
                    <a:pt x="67" y="2662"/>
                    <a:pt x="74" y="2665"/>
                    <a:pt x="79" y="2665"/>
                  </a:cubicBezTo>
                  <a:cubicBezTo>
                    <a:pt x="84" y="2665"/>
                    <a:pt x="89" y="2663"/>
                    <a:pt x="89" y="2658"/>
                  </a:cubicBezTo>
                  <a:cubicBezTo>
                    <a:pt x="209" y="1707"/>
                    <a:pt x="453" y="816"/>
                    <a:pt x="1010" y="21"/>
                  </a:cubicBezTo>
                  <a:cubicBezTo>
                    <a:pt x="1019" y="10"/>
                    <a:pt x="1002" y="0"/>
                    <a:pt x="9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38"/>
            <p:cNvSpPr/>
            <p:nvPr/>
          </p:nvSpPr>
          <p:spPr>
            <a:xfrm>
              <a:off x="2294860" y="3627749"/>
              <a:ext cx="134563" cy="112611"/>
            </a:xfrm>
            <a:custGeom>
              <a:rect b="b" l="l" r="r" t="t"/>
              <a:pathLst>
                <a:path extrusionOk="0" h="2924" w="3494">
                  <a:moveTo>
                    <a:pt x="903" y="1"/>
                  </a:moveTo>
                  <a:cubicBezTo>
                    <a:pt x="458" y="1"/>
                    <a:pt x="67" y="726"/>
                    <a:pt x="0" y="876"/>
                  </a:cubicBezTo>
                  <a:cubicBezTo>
                    <a:pt x="4" y="870"/>
                    <a:pt x="8" y="867"/>
                    <a:pt x="12" y="867"/>
                  </a:cubicBezTo>
                  <a:cubicBezTo>
                    <a:pt x="23" y="867"/>
                    <a:pt x="36" y="884"/>
                    <a:pt x="47" y="884"/>
                  </a:cubicBezTo>
                  <a:cubicBezTo>
                    <a:pt x="51" y="884"/>
                    <a:pt x="55" y="882"/>
                    <a:pt x="59" y="876"/>
                  </a:cubicBezTo>
                  <a:cubicBezTo>
                    <a:pt x="130" y="761"/>
                    <a:pt x="591" y="155"/>
                    <a:pt x="891" y="155"/>
                  </a:cubicBezTo>
                  <a:cubicBezTo>
                    <a:pt x="914" y="155"/>
                    <a:pt x="936" y="159"/>
                    <a:pt x="956" y="166"/>
                  </a:cubicBezTo>
                  <a:cubicBezTo>
                    <a:pt x="1188" y="254"/>
                    <a:pt x="1235" y="627"/>
                    <a:pt x="1197" y="776"/>
                  </a:cubicBezTo>
                  <a:lnTo>
                    <a:pt x="1100" y="1155"/>
                  </a:lnTo>
                  <a:lnTo>
                    <a:pt x="1323" y="829"/>
                  </a:lnTo>
                  <a:cubicBezTo>
                    <a:pt x="1327" y="824"/>
                    <a:pt x="1330" y="818"/>
                    <a:pt x="1334" y="813"/>
                  </a:cubicBezTo>
                  <a:lnTo>
                    <a:pt x="1334" y="813"/>
                  </a:lnTo>
                  <a:lnTo>
                    <a:pt x="1344" y="817"/>
                  </a:lnTo>
                  <a:cubicBezTo>
                    <a:pt x="1345" y="809"/>
                    <a:pt x="1347" y="801"/>
                    <a:pt x="1349" y="793"/>
                  </a:cubicBezTo>
                  <a:lnTo>
                    <a:pt x="1349" y="793"/>
                  </a:lnTo>
                  <a:cubicBezTo>
                    <a:pt x="1441" y="664"/>
                    <a:pt x="1552" y="550"/>
                    <a:pt x="1678" y="454"/>
                  </a:cubicBezTo>
                  <a:cubicBezTo>
                    <a:pt x="1782" y="364"/>
                    <a:pt x="1916" y="317"/>
                    <a:pt x="2052" y="317"/>
                  </a:cubicBezTo>
                  <a:cubicBezTo>
                    <a:pt x="2077" y="317"/>
                    <a:pt x="2102" y="318"/>
                    <a:pt x="2127" y="322"/>
                  </a:cubicBezTo>
                  <a:cubicBezTo>
                    <a:pt x="2279" y="345"/>
                    <a:pt x="2397" y="471"/>
                    <a:pt x="2405" y="624"/>
                  </a:cubicBezTo>
                  <a:cubicBezTo>
                    <a:pt x="2414" y="794"/>
                    <a:pt x="2376" y="961"/>
                    <a:pt x="2300" y="1114"/>
                  </a:cubicBezTo>
                  <a:lnTo>
                    <a:pt x="2109" y="1533"/>
                  </a:lnTo>
                  <a:lnTo>
                    <a:pt x="2435" y="1207"/>
                  </a:lnTo>
                  <a:cubicBezTo>
                    <a:pt x="2523" y="1114"/>
                    <a:pt x="2623" y="1034"/>
                    <a:pt x="2731" y="967"/>
                  </a:cubicBezTo>
                  <a:cubicBezTo>
                    <a:pt x="2831" y="896"/>
                    <a:pt x="2951" y="861"/>
                    <a:pt x="3071" y="861"/>
                  </a:cubicBezTo>
                  <a:cubicBezTo>
                    <a:pt x="3183" y="864"/>
                    <a:pt x="3283" y="932"/>
                    <a:pt x="3329" y="1031"/>
                  </a:cubicBezTo>
                  <a:cubicBezTo>
                    <a:pt x="3362" y="1152"/>
                    <a:pt x="3362" y="1278"/>
                    <a:pt x="3329" y="1398"/>
                  </a:cubicBezTo>
                  <a:cubicBezTo>
                    <a:pt x="3256" y="1653"/>
                    <a:pt x="3162" y="1905"/>
                    <a:pt x="3051" y="2149"/>
                  </a:cubicBezTo>
                  <a:cubicBezTo>
                    <a:pt x="2998" y="2272"/>
                    <a:pt x="2945" y="2398"/>
                    <a:pt x="2898" y="2527"/>
                  </a:cubicBezTo>
                  <a:cubicBezTo>
                    <a:pt x="2845" y="2651"/>
                    <a:pt x="2819" y="2788"/>
                    <a:pt x="2822" y="2923"/>
                  </a:cubicBezTo>
                  <a:cubicBezTo>
                    <a:pt x="2834" y="2791"/>
                    <a:pt x="2872" y="2659"/>
                    <a:pt x="2936" y="2542"/>
                  </a:cubicBezTo>
                  <a:cubicBezTo>
                    <a:pt x="2989" y="2416"/>
                    <a:pt x="3054" y="2299"/>
                    <a:pt x="3115" y="2178"/>
                  </a:cubicBezTo>
                  <a:cubicBezTo>
                    <a:pt x="3244" y="1938"/>
                    <a:pt x="3353" y="1686"/>
                    <a:pt x="3441" y="1424"/>
                  </a:cubicBezTo>
                  <a:cubicBezTo>
                    <a:pt x="3488" y="1284"/>
                    <a:pt x="3494" y="1131"/>
                    <a:pt x="3456" y="987"/>
                  </a:cubicBezTo>
                  <a:cubicBezTo>
                    <a:pt x="3397" y="832"/>
                    <a:pt x="3253" y="726"/>
                    <a:pt x="3086" y="718"/>
                  </a:cubicBezTo>
                  <a:cubicBezTo>
                    <a:pt x="3081" y="717"/>
                    <a:pt x="3076" y="717"/>
                    <a:pt x="3071" y="717"/>
                  </a:cubicBezTo>
                  <a:cubicBezTo>
                    <a:pt x="2926" y="717"/>
                    <a:pt x="2783" y="758"/>
                    <a:pt x="2661" y="838"/>
                  </a:cubicBezTo>
                  <a:cubicBezTo>
                    <a:pt x="2624" y="860"/>
                    <a:pt x="2588" y="883"/>
                    <a:pt x="2554" y="907"/>
                  </a:cubicBezTo>
                  <a:lnTo>
                    <a:pt x="2554" y="907"/>
                  </a:lnTo>
                  <a:cubicBezTo>
                    <a:pt x="2574" y="813"/>
                    <a:pt x="2583" y="716"/>
                    <a:pt x="2579" y="618"/>
                  </a:cubicBezTo>
                  <a:cubicBezTo>
                    <a:pt x="2570" y="509"/>
                    <a:pt x="2526" y="407"/>
                    <a:pt x="2449" y="327"/>
                  </a:cubicBezTo>
                  <a:cubicBezTo>
                    <a:pt x="2373" y="251"/>
                    <a:pt x="2276" y="198"/>
                    <a:pt x="2168" y="181"/>
                  </a:cubicBezTo>
                  <a:cubicBezTo>
                    <a:pt x="2134" y="176"/>
                    <a:pt x="2099" y="173"/>
                    <a:pt x="2065" y="173"/>
                  </a:cubicBezTo>
                  <a:cubicBezTo>
                    <a:pt x="1897" y="173"/>
                    <a:pt x="1733" y="232"/>
                    <a:pt x="1602" y="342"/>
                  </a:cubicBezTo>
                  <a:cubicBezTo>
                    <a:pt x="1514" y="411"/>
                    <a:pt x="1432" y="489"/>
                    <a:pt x="1359" y="574"/>
                  </a:cubicBezTo>
                  <a:lnTo>
                    <a:pt x="1359" y="574"/>
                  </a:lnTo>
                  <a:cubicBezTo>
                    <a:pt x="1345" y="377"/>
                    <a:pt x="1266" y="145"/>
                    <a:pt x="1033" y="22"/>
                  </a:cubicBezTo>
                  <a:cubicBezTo>
                    <a:pt x="989" y="8"/>
                    <a:pt x="946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38"/>
            <p:cNvSpPr/>
            <p:nvPr/>
          </p:nvSpPr>
          <p:spPr>
            <a:xfrm>
              <a:off x="2267285" y="3639765"/>
              <a:ext cx="30540" cy="22299"/>
            </a:xfrm>
            <a:custGeom>
              <a:rect b="b" l="l" r="r" t="t"/>
              <a:pathLst>
                <a:path extrusionOk="0" h="579" w="793">
                  <a:moveTo>
                    <a:pt x="485" y="0"/>
                  </a:moveTo>
                  <a:cubicBezTo>
                    <a:pt x="387" y="0"/>
                    <a:pt x="294" y="32"/>
                    <a:pt x="215" y="92"/>
                  </a:cubicBezTo>
                  <a:cubicBezTo>
                    <a:pt x="127" y="153"/>
                    <a:pt x="53" y="232"/>
                    <a:pt x="1" y="323"/>
                  </a:cubicBezTo>
                  <a:cubicBezTo>
                    <a:pt x="86" y="271"/>
                    <a:pt x="177" y="227"/>
                    <a:pt x="267" y="183"/>
                  </a:cubicBezTo>
                  <a:cubicBezTo>
                    <a:pt x="331" y="151"/>
                    <a:pt x="402" y="133"/>
                    <a:pt x="473" y="133"/>
                  </a:cubicBezTo>
                  <a:cubicBezTo>
                    <a:pt x="488" y="133"/>
                    <a:pt x="502" y="134"/>
                    <a:pt x="517" y="136"/>
                  </a:cubicBezTo>
                  <a:cubicBezTo>
                    <a:pt x="596" y="153"/>
                    <a:pt x="658" y="212"/>
                    <a:pt x="681" y="291"/>
                  </a:cubicBezTo>
                  <a:cubicBezTo>
                    <a:pt x="707" y="382"/>
                    <a:pt x="722" y="479"/>
                    <a:pt x="722" y="579"/>
                  </a:cubicBezTo>
                  <a:cubicBezTo>
                    <a:pt x="772" y="482"/>
                    <a:pt x="793" y="370"/>
                    <a:pt x="775" y="265"/>
                  </a:cubicBezTo>
                  <a:cubicBezTo>
                    <a:pt x="766" y="203"/>
                    <a:pt x="743" y="147"/>
                    <a:pt x="702" y="100"/>
                  </a:cubicBezTo>
                  <a:cubicBezTo>
                    <a:pt x="661" y="54"/>
                    <a:pt x="602" y="18"/>
                    <a:pt x="540" y="4"/>
                  </a:cubicBezTo>
                  <a:cubicBezTo>
                    <a:pt x="522" y="1"/>
                    <a:pt x="503" y="0"/>
                    <a:pt x="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38"/>
            <p:cNvSpPr/>
            <p:nvPr/>
          </p:nvSpPr>
          <p:spPr>
            <a:xfrm>
              <a:off x="2354168" y="3077880"/>
              <a:ext cx="305096" cy="562282"/>
            </a:xfrm>
            <a:custGeom>
              <a:rect b="b" l="l" r="r" t="t"/>
              <a:pathLst>
                <a:path extrusionOk="0" h="14600" w="7922">
                  <a:moveTo>
                    <a:pt x="7285" y="1"/>
                  </a:moveTo>
                  <a:cubicBezTo>
                    <a:pt x="6912" y="1"/>
                    <a:pt x="6388" y="512"/>
                    <a:pt x="5940" y="1204"/>
                  </a:cubicBezTo>
                  <a:cubicBezTo>
                    <a:pt x="4652" y="3181"/>
                    <a:pt x="0" y="12180"/>
                    <a:pt x="0" y="12180"/>
                  </a:cubicBezTo>
                  <a:lnTo>
                    <a:pt x="4262" y="14600"/>
                  </a:lnTo>
                  <a:cubicBezTo>
                    <a:pt x="4262" y="14600"/>
                    <a:pt x="7189" y="5448"/>
                    <a:pt x="7671" y="2274"/>
                  </a:cubicBezTo>
                  <a:cubicBezTo>
                    <a:pt x="7922" y="614"/>
                    <a:pt x="7694" y="1"/>
                    <a:pt x="72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38"/>
            <p:cNvSpPr/>
            <p:nvPr/>
          </p:nvSpPr>
          <p:spPr>
            <a:xfrm>
              <a:off x="2388867" y="3516412"/>
              <a:ext cx="132290" cy="72904"/>
            </a:xfrm>
            <a:custGeom>
              <a:rect b="b" l="l" r="r" t="t"/>
              <a:pathLst>
                <a:path extrusionOk="0" h="1893" w="3435">
                  <a:moveTo>
                    <a:pt x="13" y="1"/>
                  </a:moveTo>
                  <a:cubicBezTo>
                    <a:pt x="0" y="1"/>
                    <a:pt x="4" y="20"/>
                    <a:pt x="29" y="36"/>
                  </a:cubicBezTo>
                  <a:cubicBezTo>
                    <a:pt x="516" y="344"/>
                    <a:pt x="2845" y="1605"/>
                    <a:pt x="3423" y="1893"/>
                  </a:cubicBezTo>
                  <a:cubicBezTo>
                    <a:pt x="3426" y="1893"/>
                    <a:pt x="3429" y="1890"/>
                    <a:pt x="3429" y="1890"/>
                  </a:cubicBezTo>
                  <a:cubicBezTo>
                    <a:pt x="3434" y="1884"/>
                    <a:pt x="3432" y="1875"/>
                    <a:pt x="3426" y="1872"/>
                  </a:cubicBezTo>
                  <a:cubicBezTo>
                    <a:pt x="2329" y="1186"/>
                    <a:pt x="1196" y="564"/>
                    <a:pt x="29" y="7"/>
                  </a:cubicBezTo>
                  <a:cubicBezTo>
                    <a:pt x="22" y="3"/>
                    <a:pt x="17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8"/>
            <p:cNvSpPr/>
            <p:nvPr/>
          </p:nvSpPr>
          <p:spPr>
            <a:xfrm>
              <a:off x="2384900" y="3077918"/>
              <a:ext cx="273785" cy="562244"/>
            </a:xfrm>
            <a:custGeom>
              <a:rect b="b" l="l" r="r" t="t"/>
              <a:pathLst>
                <a:path extrusionOk="0" h="14599" w="7109">
                  <a:moveTo>
                    <a:pt x="6488" y="1"/>
                  </a:moveTo>
                  <a:cubicBezTo>
                    <a:pt x="6215" y="1"/>
                    <a:pt x="5862" y="272"/>
                    <a:pt x="5517" y="686"/>
                  </a:cubicBezTo>
                  <a:cubicBezTo>
                    <a:pt x="3892" y="4148"/>
                    <a:pt x="1030" y="10381"/>
                    <a:pt x="0" y="12630"/>
                  </a:cubicBezTo>
                  <a:lnTo>
                    <a:pt x="3464" y="14599"/>
                  </a:lnTo>
                  <a:cubicBezTo>
                    <a:pt x="3508" y="14455"/>
                    <a:pt x="6391" y="5424"/>
                    <a:pt x="6873" y="2273"/>
                  </a:cubicBezTo>
                  <a:cubicBezTo>
                    <a:pt x="6881" y="2215"/>
                    <a:pt x="6890" y="2156"/>
                    <a:pt x="6899" y="2097"/>
                  </a:cubicBezTo>
                  <a:cubicBezTo>
                    <a:pt x="7109" y="570"/>
                    <a:pt x="6883" y="1"/>
                    <a:pt x="6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38"/>
            <p:cNvSpPr/>
            <p:nvPr/>
          </p:nvSpPr>
          <p:spPr>
            <a:xfrm>
              <a:off x="2265475" y="4520450"/>
              <a:ext cx="433497" cy="394753"/>
            </a:xfrm>
            <a:custGeom>
              <a:rect b="b" l="l" r="r" t="t"/>
              <a:pathLst>
                <a:path extrusionOk="0" h="10250" w="11256">
                  <a:moveTo>
                    <a:pt x="10795" y="0"/>
                  </a:moveTo>
                  <a:lnTo>
                    <a:pt x="4403" y="214"/>
                  </a:lnTo>
                  <a:lnTo>
                    <a:pt x="4802" y="6614"/>
                  </a:lnTo>
                  <a:cubicBezTo>
                    <a:pt x="4802" y="6614"/>
                    <a:pt x="1021" y="8459"/>
                    <a:pt x="643" y="8785"/>
                  </a:cubicBezTo>
                  <a:cubicBezTo>
                    <a:pt x="268" y="9108"/>
                    <a:pt x="1" y="10120"/>
                    <a:pt x="347" y="10228"/>
                  </a:cubicBezTo>
                  <a:cubicBezTo>
                    <a:pt x="393" y="10243"/>
                    <a:pt x="610" y="10250"/>
                    <a:pt x="954" y="10250"/>
                  </a:cubicBezTo>
                  <a:cubicBezTo>
                    <a:pt x="3190" y="10250"/>
                    <a:pt x="10762" y="9962"/>
                    <a:pt x="11085" y="9741"/>
                  </a:cubicBezTo>
                  <a:lnTo>
                    <a:pt x="11094" y="9732"/>
                  </a:lnTo>
                  <a:cubicBezTo>
                    <a:pt x="11153" y="9612"/>
                    <a:pt x="11182" y="9480"/>
                    <a:pt x="11182" y="9345"/>
                  </a:cubicBezTo>
                  <a:cubicBezTo>
                    <a:pt x="11182" y="9342"/>
                    <a:pt x="11182" y="9339"/>
                    <a:pt x="11182" y="9336"/>
                  </a:cubicBezTo>
                  <a:cubicBezTo>
                    <a:pt x="11244" y="8762"/>
                    <a:pt x="11255" y="7662"/>
                    <a:pt x="11255" y="6406"/>
                  </a:cubicBezTo>
                  <a:cubicBezTo>
                    <a:pt x="11255" y="6403"/>
                    <a:pt x="10795" y="0"/>
                    <a:pt x="1079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38"/>
            <p:cNvSpPr/>
            <p:nvPr/>
          </p:nvSpPr>
          <p:spPr>
            <a:xfrm>
              <a:off x="2264821" y="4765230"/>
              <a:ext cx="434151" cy="149775"/>
            </a:xfrm>
            <a:custGeom>
              <a:rect b="b" l="l" r="r" t="t"/>
              <a:pathLst>
                <a:path extrusionOk="0" h="3889" w="11273">
                  <a:moveTo>
                    <a:pt x="11264" y="0"/>
                  </a:moveTo>
                  <a:lnTo>
                    <a:pt x="4796" y="150"/>
                  </a:lnTo>
                  <a:lnTo>
                    <a:pt x="4796" y="258"/>
                  </a:lnTo>
                  <a:cubicBezTo>
                    <a:pt x="4796" y="258"/>
                    <a:pt x="1021" y="2103"/>
                    <a:pt x="639" y="2429"/>
                  </a:cubicBezTo>
                  <a:cubicBezTo>
                    <a:pt x="258" y="2752"/>
                    <a:pt x="0" y="3767"/>
                    <a:pt x="355" y="3869"/>
                  </a:cubicBezTo>
                  <a:cubicBezTo>
                    <a:pt x="400" y="3883"/>
                    <a:pt x="604" y="3889"/>
                    <a:pt x="927" y="3889"/>
                  </a:cubicBezTo>
                  <a:cubicBezTo>
                    <a:pt x="3119" y="3889"/>
                    <a:pt x="10774" y="3602"/>
                    <a:pt x="11093" y="3382"/>
                  </a:cubicBezTo>
                  <a:cubicBezTo>
                    <a:pt x="11237" y="3285"/>
                    <a:pt x="11272" y="1825"/>
                    <a:pt x="11264" y="56"/>
                  </a:cubicBezTo>
                  <a:lnTo>
                    <a:pt x="112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38"/>
            <p:cNvSpPr/>
            <p:nvPr/>
          </p:nvSpPr>
          <p:spPr>
            <a:xfrm>
              <a:off x="2281188" y="4887119"/>
              <a:ext cx="393713" cy="13133"/>
            </a:xfrm>
            <a:custGeom>
              <a:rect b="b" l="l" r="r" t="t"/>
              <a:pathLst>
                <a:path extrusionOk="0" h="341" w="10223">
                  <a:moveTo>
                    <a:pt x="9875" y="1"/>
                  </a:moveTo>
                  <a:cubicBezTo>
                    <a:pt x="7775" y="1"/>
                    <a:pt x="1623" y="220"/>
                    <a:pt x="30" y="314"/>
                  </a:cubicBezTo>
                  <a:cubicBezTo>
                    <a:pt x="0" y="314"/>
                    <a:pt x="0" y="340"/>
                    <a:pt x="30" y="340"/>
                  </a:cubicBezTo>
                  <a:cubicBezTo>
                    <a:pt x="1719" y="340"/>
                    <a:pt x="8536" y="150"/>
                    <a:pt x="10208" y="15"/>
                  </a:cubicBezTo>
                  <a:cubicBezTo>
                    <a:pt x="10223" y="12"/>
                    <a:pt x="10223" y="3"/>
                    <a:pt x="10208" y="3"/>
                  </a:cubicBezTo>
                  <a:cubicBezTo>
                    <a:pt x="10113" y="1"/>
                    <a:pt x="10001" y="1"/>
                    <a:pt x="98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38"/>
            <p:cNvSpPr/>
            <p:nvPr/>
          </p:nvSpPr>
          <p:spPr>
            <a:xfrm>
              <a:off x="2427802" y="4773895"/>
              <a:ext cx="79143" cy="18987"/>
            </a:xfrm>
            <a:custGeom>
              <a:rect b="b" l="l" r="r" t="t"/>
              <a:pathLst>
                <a:path extrusionOk="0" h="493" w="2055">
                  <a:moveTo>
                    <a:pt x="659" y="0"/>
                  </a:moveTo>
                  <a:cubicBezTo>
                    <a:pt x="446" y="0"/>
                    <a:pt x="234" y="25"/>
                    <a:pt x="36" y="69"/>
                  </a:cubicBezTo>
                  <a:cubicBezTo>
                    <a:pt x="18" y="74"/>
                    <a:pt x="7" y="86"/>
                    <a:pt x="4" y="104"/>
                  </a:cubicBezTo>
                  <a:cubicBezTo>
                    <a:pt x="1" y="127"/>
                    <a:pt x="18" y="148"/>
                    <a:pt x="42" y="151"/>
                  </a:cubicBezTo>
                  <a:cubicBezTo>
                    <a:pt x="708" y="195"/>
                    <a:pt x="1368" y="309"/>
                    <a:pt x="2010" y="491"/>
                  </a:cubicBezTo>
                  <a:cubicBezTo>
                    <a:pt x="2013" y="492"/>
                    <a:pt x="2016" y="493"/>
                    <a:pt x="2020" y="493"/>
                  </a:cubicBezTo>
                  <a:cubicBezTo>
                    <a:pt x="2041" y="493"/>
                    <a:pt x="2054" y="468"/>
                    <a:pt x="2036" y="453"/>
                  </a:cubicBezTo>
                  <a:cubicBezTo>
                    <a:pt x="1669" y="132"/>
                    <a:pt x="1159" y="0"/>
                    <a:pt x="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38"/>
            <p:cNvSpPr/>
            <p:nvPr/>
          </p:nvSpPr>
          <p:spPr>
            <a:xfrm>
              <a:off x="2409393" y="4785680"/>
              <a:ext cx="79413" cy="19025"/>
            </a:xfrm>
            <a:custGeom>
              <a:rect b="b" l="l" r="r" t="t"/>
              <a:pathLst>
                <a:path extrusionOk="0" h="494" w="2062">
                  <a:moveTo>
                    <a:pt x="664" y="0"/>
                  </a:moveTo>
                  <a:cubicBezTo>
                    <a:pt x="452" y="0"/>
                    <a:pt x="241" y="24"/>
                    <a:pt x="45" y="68"/>
                  </a:cubicBezTo>
                  <a:cubicBezTo>
                    <a:pt x="21" y="68"/>
                    <a:pt x="1" y="88"/>
                    <a:pt x="3" y="112"/>
                  </a:cubicBezTo>
                  <a:cubicBezTo>
                    <a:pt x="6" y="135"/>
                    <a:pt x="24" y="153"/>
                    <a:pt x="47" y="153"/>
                  </a:cubicBezTo>
                  <a:cubicBezTo>
                    <a:pt x="716" y="194"/>
                    <a:pt x="1376" y="308"/>
                    <a:pt x="2019" y="493"/>
                  </a:cubicBezTo>
                  <a:cubicBezTo>
                    <a:pt x="2021" y="493"/>
                    <a:pt x="2023" y="494"/>
                    <a:pt x="2025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5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38"/>
            <p:cNvSpPr/>
            <p:nvPr/>
          </p:nvSpPr>
          <p:spPr>
            <a:xfrm>
              <a:off x="2391331" y="4797426"/>
              <a:ext cx="79374" cy="19025"/>
            </a:xfrm>
            <a:custGeom>
              <a:rect b="b" l="l" r="r" t="t"/>
              <a:pathLst>
                <a:path extrusionOk="0" h="494" w="2061">
                  <a:moveTo>
                    <a:pt x="663" y="0"/>
                  </a:moveTo>
                  <a:cubicBezTo>
                    <a:pt x="450" y="0"/>
                    <a:pt x="239" y="24"/>
                    <a:pt x="41" y="68"/>
                  </a:cubicBezTo>
                  <a:cubicBezTo>
                    <a:pt x="18" y="71"/>
                    <a:pt x="0" y="91"/>
                    <a:pt x="3" y="115"/>
                  </a:cubicBezTo>
                  <a:cubicBezTo>
                    <a:pt x="3" y="137"/>
                    <a:pt x="21" y="156"/>
                    <a:pt x="45" y="156"/>
                  </a:cubicBezTo>
                  <a:cubicBezTo>
                    <a:pt x="47" y="156"/>
                    <a:pt x="48" y="156"/>
                    <a:pt x="50" y="156"/>
                  </a:cubicBezTo>
                  <a:cubicBezTo>
                    <a:pt x="716" y="197"/>
                    <a:pt x="1376" y="311"/>
                    <a:pt x="2015" y="493"/>
                  </a:cubicBezTo>
                  <a:cubicBezTo>
                    <a:pt x="2018" y="494"/>
                    <a:pt x="2020" y="494"/>
                    <a:pt x="2023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4" y="0"/>
                    <a:pt x="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38"/>
            <p:cNvSpPr/>
            <p:nvPr/>
          </p:nvSpPr>
          <p:spPr>
            <a:xfrm>
              <a:off x="2410510" y="3424908"/>
              <a:ext cx="316804" cy="1353021"/>
            </a:xfrm>
            <a:custGeom>
              <a:rect b="b" l="l" r="r" t="t"/>
              <a:pathLst>
                <a:path extrusionOk="0" h="35132" w="8226">
                  <a:moveTo>
                    <a:pt x="2301" y="1"/>
                  </a:moveTo>
                  <a:cubicBezTo>
                    <a:pt x="2301" y="1"/>
                    <a:pt x="335" y="13593"/>
                    <a:pt x="162" y="18163"/>
                  </a:cubicBezTo>
                  <a:cubicBezTo>
                    <a:pt x="1" y="22369"/>
                    <a:pt x="857" y="34991"/>
                    <a:pt x="857" y="34991"/>
                  </a:cubicBezTo>
                  <a:lnTo>
                    <a:pt x="7871" y="35132"/>
                  </a:lnTo>
                  <a:cubicBezTo>
                    <a:pt x="7871" y="35132"/>
                    <a:pt x="6648" y="22454"/>
                    <a:pt x="6677" y="18222"/>
                  </a:cubicBezTo>
                  <a:cubicBezTo>
                    <a:pt x="6709" y="13652"/>
                    <a:pt x="8226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38"/>
            <p:cNvSpPr/>
            <p:nvPr/>
          </p:nvSpPr>
          <p:spPr>
            <a:xfrm>
              <a:off x="2499087" y="3424908"/>
              <a:ext cx="228225" cy="582039"/>
            </a:xfrm>
            <a:custGeom>
              <a:rect b="b" l="l" r="r" t="t"/>
              <a:pathLst>
                <a:path extrusionOk="0" h="15113" w="5926">
                  <a:moveTo>
                    <a:pt x="1" y="1"/>
                  </a:moveTo>
                  <a:lnTo>
                    <a:pt x="4515" y="15113"/>
                  </a:lnTo>
                  <a:cubicBezTo>
                    <a:pt x="4934" y="9276"/>
                    <a:pt x="5926" y="1"/>
                    <a:pt x="59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38"/>
            <p:cNvSpPr/>
            <p:nvPr/>
          </p:nvSpPr>
          <p:spPr>
            <a:xfrm>
              <a:off x="2630913" y="3450441"/>
              <a:ext cx="53032" cy="1252696"/>
            </a:xfrm>
            <a:custGeom>
              <a:rect b="b" l="l" r="r" t="t"/>
              <a:pathLst>
                <a:path extrusionOk="0" h="32527" w="1377">
                  <a:moveTo>
                    <a:pt x="1376" y="1"/>
                  </a:moveTo>
                  <a:lnTo>
                    <a:pt x="1010" y="4054"/>
                  </a:lnTo>
                  <a:lnTo>
                    <a:pt x="661" y="8123"/>
                  </a:lnTo>
                  <a:cubicBezTo>
                    <a:pt x="438" y="10833"/>
                    <a:pt x="226" y="13540"/>
                    <a:pt x="65" y="16259"/>
                  </a:cubicBezTo>
                  <a:cubicBezTo>
                    <a:pt x="24" y="16937"/>
                    <a:pt x="1" y="17618"/>
                    <a:pt x="12" y="18301"/>
                  </a:cubicBezTo>
                  <a:cubicBezTo>
                    <a:pt x="21" y="18981"/>
                    <a:pt x="53" y="19659"/>
                    <a:pt x="89" y="20340"/>
                  </a:cubicBezTo>
                  <a:cubicBezTo>
                    <a:pt x="159" y="21698"/>
                    <a:pt x="244" y="23053"/>
                    <a:pt x="350" y="24405"/>
                  </a:cubicBezTo>
                  <a:cubicBezTo>
                    <a:pt x="452" y="25760"/>
                    <a:pt x="561" y="27115"/>
                    <a:pt x="675" y="28473"/>
                  </a:cubicBezTo>
                  <a:lnTo>
                    <a:pt x="1048" y="32527"/>
                  </a:lnTo>
                  <a:lnTo>
                    <a:pt x="746" y="28462"/>
                  </a:lnTo>
                  <a:cubicBezTo>
                    <a:pt x="643" y="27106"/>
                    <a:pt x="549" y="25751"/>
                    <a:pt x="461" y="24393"/>
                  </a:cubicBezTo>
                  <a:cubicBezTo>
                    <a:pt x="373" y="23038"/>
                    <a:pt x="282" y="21683"/>
                    <a:pt x="218" y="20325"/>
                  </a:cubicBezTo>
                  <a:cubicBezTo>
                    <a:pt x="185" y="19647"/>
                    <a:pt x="162" y="18970"/>
                    <a:pt x="150" y="18292"/>
                  </a:cubicBezTo>
                  <a:cubicBezTo>
                    <a:pt x="138" y="17615"/>
                    <a:pt x="168" y="16937"/>
                    <a:pt x="212" y="16259"/>
                  </a:cubicBezTo>
                  <a:cubicBezTo>
                    <a:pt x="358" y="13546"/>
                    <a:pt x="573" y="10839"/>
                    <a:pt x="772" y="8126"/>
                  </a:cubicBezTo>
                  <a:lnTo>
                    <a:pt x="13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38"/>
            <p:cNvSpPr/>
            <p:nvPr/>
          </p:nvSpPr>
          <p:spPr>
            <a:xfrm>
              <a:off x="2860904" y="4388162"/>
              <a:ext cx="398681" cy="526890"/>
            </a:xfrm>
            <a:custGeom>
              <a:rect b="b" l="l" r="r" t="t"/>
              <a:pathLst>
                <a:path extrusionOk="0" h="13681" w="10352">
                  <a:moveTo>
                    <a:pt x="5676" y="0"/>
                  </a:moveTo>
                  <a:lnTo>
                    <a:pt x="1" y="2972"/>
                  </a:lnTo>
                  <a:lnTo>
                    <a:pt x="3333" y="8489"/>
                  </a:lnTo>
                  <a:cubicBezTo>
                    <a:pt x="3333" y="8489"/>
                    <a:pt x="722" y="11792"/>
                    <a:pt x="523" y="12246"/>
                  </a:cubicBezTo>
                  <a:cubicBezTo>
                    <a:pt x="329" y="12689"/>
                    <a:pt x="512" y="13680"/>
                    <a:pt x="851" y="13680"/>
                  </a:cubicBezTo>
                  <a:cubicBezTo>
                    <a:pt x="861" y="13680"/>
                    <a:pt x="871" y="13679"/>
                    <a:pt x="881" y="13678"/>
                  </a:cubicBezTo>
                  <a:cubicBezTo>
                    <a:pt x="1238" y="13619"/>
                    <a:pt x="10126" y="8964"/>
                    <a:pt x="10349" y="8574"/>
                  </a:cubicBezTo>
                  <a:lnTo>
                    <a:pt x="10349" y="8565"/>
                  </a:lnTo>
                  <a:cubicBezTo>
                    <a:pt x="10352" y="8430"/>
                    <a:pt x="10323" y="8298"/>
                    <a:pt x="10264" y="8175"/>
                  </a:cubicBezTo>
                  <a:cubicBezTo>
                    <a:pt x="10264" y="8172"/>
                    <a:pt x="10264" y="8169"/>
                    <a:pt x="10264" y="8169"/>
                  </a:cubicBezTo>
                  <a:cubicBezTo>
                    <a:pt x="10073" y="7630"/>
                    <a:pt x="9613" y="6629"/>
                    <a:pt x="9061" y="5503"/>
                  </a:cubicBezTo>
                  <a:lnTo>
                    <a:pt x="5676" y="0"/>
                  </a:ln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38"/>
            <p:cNvSpPr/>
            <p:nvPr/>
          </p:nvSpPr>
          <p:spPr>
            <a:xfrm>
              <a:off x="2873536" y="4598166"/>
              <a:ext cx="389323" cy="316958"/>
            </a:xfrm>
            <a:custGeom>
              <a:rect b="b" l="l" r="r" t="t"/>
              <a:pathLst>
                <a:path extrusionOk="0" h="8230" w="10109">
                  <a:moveTo>
                    <a:pt x="8710" y="0"/>
                  </a:moveTo>
                  <a:lnTo>
                    <a:pt x="2946" y="2939"/>
                  </a:lnTo>
                  <a:lnTo>
                    <a:pt x="2999" y="3036"/>
                  </a:lnTo>
                  <a:cubicBezTo>
                    <a:pt x="2999" y="3036"/>
                    <a:pt x="397" y="6336"/>
                    <a:pt x="195" y="6793"/>
                  </a:cubicBezTo>
                  <a:cubicBezTo>
                    <a:pt x="0" y="7239"/>
                    <a:pt x="179" y="8230"/>
                    <a:pt x="524" y="8230"/>
                  </a:cubicBezTo>
                  <a:cubicBezTo>
                    <a:pt x="534" y="8230"/>
                    <a:pt x="543" y="8229"/>
                    <a:pt x="553" y="8228"/>
                  </a:cubicBezTo>
                  <a:cubicBezTo>
                    <a:pt x="919" y="8169"/>
                    <a:pt x="9798" y="3508"/>
                    <a:pt x="10021" y="3121"/>
                  </a:cubicBezTo>
                  <a:cubicBezTo>
                    <a:pt x="10109" y="2974"/>
                    <a:pt x="9508" y="1643"/>
                    <a:pt x="8733" y="53"/>
                  </a:cubicBezTo>
                  <a:lnTo>
                    <a:pt x="87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38"/>
            <p:cNvSpPr/>
            <p:nvPr/>
          </p:nvSpPr>
          <p:spPr>
            <a:xfrm>
              <a:off x="2890751" y="4718900"/>
              <a:ext cx="349771" cy="181933"/>
            </a:xfrm>
            <a:custGeom>
              <a:rect b="b" l="l" r="r" t="t"/>
              <a:pathLst>
                <a:path extrusionOk="0" h="4724" w="9082">
                  <a:moveTo>
                    <a:pt x="9064" y="1"/>
                  </a:moveTo>
                  <a:cubicBezTo>
                    <a:pt x="7541" y="699"/>
                    <a:pt x="1502" y="3872"/>
                    <a:pt x="26" y="4694"/>
                  </a:cubicBezTo>
                  <a:cubicBezTo>
                    <a:pt x="1" y="4708"/>
                    <a:pt x="3" y="4724"/>
                    <a:pt x="20" y="4724"/>
                  </a:cubicBezTo>
                  <a:cubicBezTo>
                    <a:pt x="24" y="4724"/>
                    <a:pt x="29" y="4723"/>
                    <a:pt x="35" y="4720"/>
                  </a:cubicBezTo>
                  <a:cubicBezTo>
                    <a:pt x="1555" y="3981"/>
                    <a:pt x="7617" y="857"/>
                    <a:pt x="9064" y="9"/>
                  </a:cubicBezTo>
                  <a:cubicBezTo>
                    <a:pt x="9081" y="1"/>
                    <a:pt x="9075" y="1"/>
                    <a:pt x="90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38"/>
            <p:cNvSpPr/>
            <p:nvPr/>
          </p:nvSpPr>
          <p:spPr>
            <a:xfrm>
              <a:off x="2970239" y="4703149"/>
              <a:ext cx="77564" cy="25226"/>
            </a:xfrm>
            <a:custGeom>
              <a:rect b="b" l="l" r="r" t="t"/>
              <a:pathLst>
                <a:path extrusionOk="0" h="655" w="2014">
                  <a:moveTo>
                    <a:pt x="1551" y="1"/>
                  </a:moveTo>
                  <a:cubicBezTo>
                    <a:pt x="1002" y="1"/>
                    <a:pt x="434" y="249"/>
                    <a:pt x="16" y="580"/>
                  </a:cubicBezTo>
                  <a:cubicBezTo>
                    <a:pt x="4" y="592"/>
                    <a:pt x="1" y="606"/>
                    <a:pt x="4" y="624"/>
                  </a:cubicBezTo>
                  <a:cubicBezTo>
                    <a:pt x="11" y="641"/>
                    <a:pt x="29" y="654"/>
                    <a:pt x="47" y="654"/>
                  </a:cubicBezTo>
                  <a:cubicBezTo>
                    <a:pt x="50" y="654"/>
                    <a:pt x="54" y="654"/>
                    <a:pt x="57" y="653"/>
                  </a:cubicBezTo>
                  <a:cubicBezTo>
                    <a:pt x="678" y="401"/>
                    <a:pt x="1327" y="216"/>
                    <a:pt x="1987" y="105"/>
                  </a:cubicBezTo>
                  <a:cubicBezTo>
                    <a:pt x="2001" y="102"/>
                    <a:pt x="2013" y="58"/>
                    <a:pt x="1987" y="58"/>
                  </a:cubicBezTo>
                  <a:cubicBezTo>
                    <a:pt x="1845" y="19"/>
                    <a:pt x="1699" y="1"/>
                    <a:pt x="1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38"/>
            <p:cNvSpPr/>
            <p:nvPr/>
          </p:nvSpPr>
          <p:spPr>
            <a:xfrm>
              <a:off x="2958608" y="4721596"/>
              <a:ext cx="77872" cy="25457"/>
            </a:xfrm>
            <a:custGeom>
              <a:rect b="b" l="l" r="r" t="t"/>
              <a:pathLst>
                <a:path extrusionOk="0" h="661" w="2022">
                  <a:moveTo>
                    <a:pt x="1564" y="0"/>
                  </a:moveTo>
                  <a:cubicBezTo>
                    <a:pt x="1016" y="0"/>
                    <a:pt x="449" y="250"/>
                    <a:pt x="27" y="579"/>
                  </a:cubicBezTo>
                  <a:cubicBezTo>
                    <a:pt x="7" y="594"/>
                    <a:pt x="1" y="620"/>
                    <a:pt x="15" y="640"/>
                  </a:cubicBezTo>
                  <a:cubicBezTo>
                    <a:pt x="25" y="653"/>
                    <a:pt x="38" y="660"/>
                    <a:pt x="52" y="660"/>
                  </a:cubicBezTo>
                  <a:cubicBezTo>
                    <a:pt x="61" y="660"/>
                    <a:pt x="69" y="658"/>
                    <a:pt x="77" y="652"/>
                  </a:cubicBezTo>
                  <a:cubicBezTo>
                    <a:pt x="696" y="403"/>
                    <a:pt x="1338" y="218"/>
                    <a:pt x="1995" y="107"/>
                  </a:cubicBezTo>
                  <a:cubicBezTo>
                    <a:pt x="2013" y="101"/>
                    <a:pt x="2022" y="57"/>
                    <a:pt x="1995" y="57"/>
                  </a:cubicBezTo>
                  <a:cubicBezTo>
                    <a:pt x="1855" y="18"/>
                    <a:pt x="1710" y="0"/>
                    <a:pt x="1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38"/>
            <p:cNvSpPr/>
            <p:nvPr/>
          </p:nvSpPr>
          <p:spPr>
            <a:xfrm>
              <a:off x="2947787" y="4740082"/>
              <a:ext cx="77641" cy="25187"/>
            </a:xfrm>
            <a:custGeom>
              <a:rect b="b" l="l" r="r" t="t"/>
              <a:pathLst>
                <a:path extrusionOk="0" h="654" w="2016">
                  <a:moveTo>
                    <a:pt x="1553" y="1"/>
                  </a:moveTo>
                  <a:cubicBezTo>
                    <a:pt x="1004" y="1"/>
                    <a:pt x="436" y="249"/>
                    <a:pt x="18" y="580"/>
                  </a:cubicBezTo>
                  <a:cubicBezTo>
                    <a:pt x="3" y="592"/>
                    <a:pt x="0" y="609"/>
                    <a:pt x="6" y="627"/>
                  </a:cubicBezTo>
                  <a:cubicBezTo>
                    <a:pt x="13" y="643"/>
                    <a:pt x="28" y="653"/>
                    <a:pt x="44" y="653"/>
                  </a:cubicBezTo>
                  <a:cubicBezTo>
                    <a:pt x="49" y="653"/>
                    <a:pt x="54" y="652"/>
                    <a:pt x="59" y="650"/>
                  </a:cubicBezTo>
                  <a:cubicBezTo>
                    <a:pt x="678" y="401"/>
                    <a:pt x="1323" y="219"/>
                    <a:pt x="1980" y="105"/>
                  </a:cubicBezTo>
                  <a:cubicBezTo>
                    <a:pt x="2004" y="102"/>
                    <a:pt x="2015" y="58"/>
                    <a:pt x="1989" y="58"/>
                  </a:cubicBezTo>
                  <a:cubicBezTo>
                    <a:pt x="1847" y="19"/>
                    <a:pt x="1701" y="1"/>
                    <a:pt x="1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38"/>
            <p:cNvSpPr/>
            <p:nvPr/>
          </p:nvSpPr>
          <p:spPr>
            <a:xfrm>
              <a:off x="2499087" y="3424138"/>
              <a:ext cx="712520" cy="1294482"/>
            </a:xfrm>
            <a:custGeom>
              <a:rect b="b" l="l" r="r" t="t"/>
              <a:pathLst>
                <a:path extrusionOk="0" h="33612" w="18501">
                  <a:moveTo>
                    <a:pt x="8102" y="0"/>
                  </a:moveTo>
                  <a:lnTo>
                    <a:pt x="1" y="6"/>
                  </a:lnTo>
                  <a:cubicBezTo>
                    <a:pt x="27" y="129"/>
                    <a:pt x="440" y="2051"/>
                    <a:pt x="869" y="3702"/>
                  </a:cubicBezTo>
                  <a:cubicBezTo>
                    <a:pt x="1183" y="4908"/>
                    <a:pt x="1505" y="5966"/>
                    <a:pt x="1684" y="6078"/>
                  </a:cubicBezTo>
                  <a:cubicBezTo>
                    <a:pt x="1892" y="6198"/>
                    <a:pt x="2907" y="6650"/>
                    <a:pt x="3250" y="6791"/>
                  </a:cubicBezTo>
                  <a:cubicBezTo>
                    <a:pt x="3250" y="6791"/>
                    <a:pt x="4837" y="18213"/>
                    <a:pt x="6046" y="21753"/>
                  </a:cubicBezTo>
                  <a:cubicBezTo>
                    <a:pt x="7160" y="25021"/>
                    <a:pt x="11810" y="33612"/>
                    <a:pt x="11810" y="33612"/>
                  </a:cubicBezTo>
                  <a:lnTo>
                    <a:pt x="18500" y="30230"/>
                  </a:lnTo>
                  <a:cubicBezTo>
                    <a:pt x="18500" y="30230"/>
                    <a:pt x="13238" y="21509"/>
                    <a:pt x="12690" y="19920"/>
                  </a:cubicBezTo>
                  <a:cubicBezTo>
                    <a:pt x="11836" y="17453"/>
                    <a:pt x="9252" y="5565"/>
                    <a:pt x="9252" y="5565"/>
                  </a:cubicBezTo>
                  <a:cubicBezTo>
                    <a:pt x="9252" y="5565"/>
                    <a:pt x="9313" y="4553"/>
                    <a:pt x="9299" y="4180"/>
                  </a:cubicBezTo>
                  <a:cubicBezTo>
                    <a:pt x="9269" y="3476"/>
                    <a:pt x="8322" y="511"/>
                    <a:pt x="81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38"/>
            <p:cNvSpPr/>
            <p:nvPr/>
          </p:nvSpPr>
          <p:spPr>
            <a:xfrm>
              <a:off x="2950598" y="4551028"/>
              <a:ext cx="219521" cy="117309"/>
            </a:xfrm>
            <a:custGeom>
              <a:rect b="b" l="l" r="r" t="t"/>
              <a:pathLst>
                <a:path extrusionOk="0" h="3046" w="5700">
                  <a:moveTo>
                    <a:pt x="5682" y="1"/>
                  </a:moveTo>
                  <a:cubicBezTo>
                    <a:pt x="5201" y="162"/>
                    <a:pt x="2107" y="1843"/>
                    <a:pt x="1634" y="2098"/>
                  </a:cubicBezTo>
                  <a:cubicBezTo>
                    <a:pt x="681" y="2620"/>
                    <a:pt x="963" y="2482"/>
                    <a:pt x="9" y="3016"/>
                  </a:cubicBezTo>
                  <a:cubicBezTo>
                    <a:pt x="3" y="3019"/>
                    <a:pt x="3" y="3022"/>
                    <a:pt x="1" y="3025"/>
                  </a:cubicBezTo>
                  <a:cubicBezTo>
                    <a:pt x="1" y="3034"/>
                    <a:pt x="6" y="3043"/>
                    <a:pt x="15" y="3046"/>
                  </a:cubicBezTo>
                  <a:cubicBezTo>
                    <a:pt x="992" y="2550"/>
                    <a:pt x="713" y="2705"/>
                    <a:pt x="1690" y="2201"/>
                  </a:cubicBezTo>
                  <a:cubicBezTo>
                    <a:pt x="2165" y="1954"/>
                    <a:pt x="5289" y="327"/>
                    <a:pt x="5694" y="19"/>
                  </a:cubicBezTo>
                  <a:cubicBezTo>
                    <a:pt x="5700" y="13"/>
                    <a:pt x="5694" y="1"/>
                    <a:pt x="56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38"/>
            <p:cNvSpPr/>
            <p:nvPr/>
          </p:nvSpPr>
          <p:spPr>
            <a:xfrm>
              <a:off x="2675394" y="3465962"/>
              <a:ext cx="95087" cy="115923"/>
            </a:xfrm>
            <a:custGeom>
              <a:rect b="b" l="l" r="r" t="t"/>
              <a:pathLst>
                <a:path extrusionOk="0" h="3010" w="2469">
                  <a:moveTo>
                    <a:pt x="14" y="0"/>
                  </a:moveTo>
                  <a:cubicBezTo>
                    <a:pt x="7" y="0"/>
                    <a:pt x="1" y="5"/>
                    <a:pt x="4" y="11"/>
                  </a:cubicBezTo>
                  <a:cubicBezTo>
                    <a:pt x="22" y="88"/>
                    <a:pt x="22" y="1639"/>
                    <a:pt x="456" y="2270"/>
                  </a:cubicBezTo>
                  <a:cubicBezTo>
                    <a:pt x="761" y="2716"/>
                    <a:pt x="2266" y="3003"/>
                    <a:pt x="2445" y="3009"/>
                  </a:cubicBezTo>
                  <a:cubicBezTo>
                    <a:pt x="2459" y="3006"/>
                    <a:pt x="2468" y="2991"/>
                    <a:pt x="2468" y="2977"/>
                  </a:cubicBezTo>
                  <a:cubicBezTo>
                    <a:pt x="2465" y="2971"/>
                    <a:pt x="2462" y="2962"/>
                    <a:pt x="2456" y="2959"/>
                  </a:cubicBezTo>
                  <a:cubicBezTo>
                    <a:pt x="2280" y="2883"/>
                    <a:pt x="875" y="2581"/>
                    <a:pt x="541" y="2029"/>
                  </a:cubicBezTo>
                  <a:cubicBezTo>
                    <a:pt x="362" y="1736"/>
                    <a:pt x="42" y="126"/>
                    <a:pt x="25" y="11"/>
                  </a:cubicBezTo>
                  <a:cubicBezTo>
                    <a:pt x="25" y="3"/>
                    <a:pt x="19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38"/>
            <p:cNvSpPr/>
            <p:nvPr/>
          </p:nvSpPr>
          <p:spPr>
            <a:xfrm>
              <a:off x="2553427" y="3651858"/>
              <a:ext cx="84073" cy="39514"/>
            </a:xfrm>
            <a:custGeom>
              <a:rect b="b" l="l" r="r" t="t"/>
              <a:pathLst>
                <a:path extrusionOk="0" h="1026" w="2183">
                  <a:moveTo>
                    <a:pt x="54" y="1"/>
                  </a:moveTo>
                  <a:cubicBezTo>
                    <a:pt x="36" y="1"/>
                    <a:pt x="19" y="11"/>
                    <a:pt x="12" y="27"/>
                  </a:cubicBezTo>
                  <a:cubicBezTo>
                    <a:pt x="0" y="50"/>
                    <a:pt x="12" y="80"/>
                    <a:pt x="36" y="89"/>
                  </a:cubicBezTo>
                  <a:cubicBezTo>
                    <a:pt x="722" y="432"/>
                    <a:pt x="1444" y="722"/>
                    <a:pt x="2150" y="1024"/>
                  </a:cubicBezTo>
                  <a:cubicBezTo>
                    <a:pt x="2153" y="1025"/>
                    <a:pt x="2155" y="1025"/>
                    <a:pt x="2157" y="1025"/>
                  </a:cubicBezTo>
                  <a:cubicBezTo>
                    <a:pt x="2165" y="1025"/>
                    <a:pt x="2172" y="1022"/>
                    <a:pt x="2177" y="1016"/>
                  </a:cubicBezTo>
                  <a:cubicBezTo>
                    <a:pt x="2183" y="1004"/>
                    <a:pt x="2180" y="989"/>
                    <a:pt x="2168" y="980"/>
                  </a:cubicBezTo>
                  <a:cubicBezTo>
                    <a:pt x="1499" y="596"/>
                    <a:pt x="798" y="270"/>
                    <a:pt x="71" y="4"/>
                  </a:cubicBezTo>
                  <a:cubicBezTo>
                    <a:pt x="65" y="2"/>
                    <a:pt x="60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38"/>
            <p:cNvSpPr/>
            <p:nvPr/>
          </p:nvSpPr>
          <p:spPr>
            <a:xfrm>
              <a:off x="2544261" y="3464922"/>
              <a:ext cx="67281" cy="182357"/>
            </a:xfrm>
            <a:custGeom>
              <a:rect b="b" l="l" r="r" t="t"/>
              <a:pathLst>
                <a:path extrusionOk="0" h="4735" w="1747">
                  <a:moveTo>
                    <a:pt x="121" y="1"/>
                  </a:moveTo>
                  <a:cubicBezTo>
                    <a:pt x="110" y="1"/>
                    <a:pt x="98" y="8"/>
                    <a:pt x="98" y="21"/>
                  </a:cubicBezTo>
                  <a:cubicBezTo>
                    <a:pt x="1" y="1059"/>
                    <a:pt x="42" y="2106"/>
                    <a:pt x="215" y="3133"/>
                  </a:cubicBezTo>
                  <a:cubicBezTo>
                    <a:pt x="280" y="3486"/>
                    <a:pt x="631" y="4735"/>
                    <a:pt x="1153" y="4735"/>
                  </a:cubicBezTo>
                  <a:cubicBezTo>
                    <a:pt x="1169" y="4735"/>
                    <a:pt x="1184" y="4734"/>
                    <a:pt x="1200" y="4731"/>
                  </a:cubicBezTo>
                  <a:cubicBezTo>
                    <a:pt x="1746" y="4652"/>
                    <a:pt x="1482" y="3863"/>
                    <a:pt x="1403" y="3341"/>
                  </a:cubicBezTo>
                  <a:cubicBezTo>
                    <a:pt x="1259" y="2253"/>
                    <a:pt x="1195" y="1156"/>
                    <a:pt x="1212" y="56"/>
                  </a:cubicBezTo>
                  <a:cubicBezTo>
                    <a:pt x="1209" y="50"/>
                    <a:pt x="1203" y="44"/>
                    <a:pt x="1198" y="41"/>
                  </a:cubicBezTo>
                  <a:cubicBezTo>
                    <a:pt x="1196" y="41"/>
                    <a:pt x="1194" y="41"/>
                    <a:pt x="1193" y="41"/>
                  </a:cubicBezTo>
                  <a:cubicBezTo>
                    <a:pt x="1183" y="41"/>
                    <a:pt x="1174" y="48"/>
                    <a:pt x="1171" y="56"/>
                  </a:cubicBezTo>
                  <a:cubicBezTo>
                    <a:pt x="1080" y="848"/>
                    <a:pt x="1071" y="1646"/>
                    <a:pt x="1145" y="2435"/>
                  </a:cubicBezTo>
                  <a:cubicBezTo>
                    <a:pt x="1183" y="2860"/>
                    <a:pt x="1239" y="3285"/>
                    <a:pt x="1309" y="3705"/>
                  </a:cubicBezTo>
                  <a:cubicBezTo>
                    <a:pt x="1362" y="3907"/>
                    <a:pt x="1391" y="4113"/>
                    <a:pt x="1394" y="4321"/>
                  </a:cubicBezTo>
                  <a:cubicBezTo>
                    <a:pt x="1379" y="4479"/>
                    <a:pt x="1324" y="4585"/>
                    <a:pt x="1218" y="4608"/>
                  </a:cubicBezTo>
                  <a:cubicBezTo>
                    <a:pt x="1196" y="4614"/>
                    <a:pt x="1173" y="4616"/>
                    <a:pt x="1152" y="4616"/>
                  </a:cubicBezTo>
                  <a:cubicBezTo>
                    <a:pt x="567" y="4616"/>
                    <a:pt x="293" y="2733"/>
                    <a:pt x="262" y="2382"/>
                  </a:cubicBezTo>
                  <a:cubicBezTo>
                    <a:pt x="183" y="1596"/>
                    <a:pt x="142" y="810"/>
                    <a:pt x="142" y="21"/>
                  </a:cubicBezTo>
                  <a:cubicBezTo>
                    <a:pt x="142" y="7"/>
                    <a:pt x="132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3" name="Google Shape;2243;p38"/>
            <p:cNvSpPr/>
            <p:nvPr/>
          </p:nvSpPr>
          <p:spPr>
            <a:xfrm>
              <a:off x="2584930" y="3642422"/>
              <a:ext cx="13364" cy="31773"/>
            </a:xfrm>
            <a:custGeom>
              <a:rect b="b" l="l" r="r" t="t"/>
              <a:pathLst>
                <a:path extrusionOk="0" h="825" w="347">
                  <a:moveTo>
                    <a:pt x="79" y="0"/>
                  </a:moveTo>
                  <a:cubicBezTo>
                    <a:pt x="71" y="0"/>
                    <a:pt x="62" y="2"/>
                    <a:pt x="54" y="5"/>
                  </a:cubicBezTo>
                  <a:cubicBezTo>
                    <a:pt x="18" y="17"/>
                    <a:pt x="1" y="58"/>
                    <a:pt x="12" y="93"/>
                  </a:cubicBezTo>
                  <a:cubicBezTo>
                    <a:pt x="56" y="225"/>
                    <a:pt x="106" y="351"/>
                    <a:pt x="156" y="480"/>
                  </a:cubicBezTo>
                  <a:cubicBezTo>
                    <a:pt x="188" y="598"/>
                    <a:pt x="235" y="712"/>
                    <a:pt x="303" y="815"/>
                  </a:cubicBezTo>
                  <a:cubicBezTo>
                    <a:pt x="306" y="821"/>
                    <a:pt x="312" y="823"/>
                    <a:pt x="318" y="823"/>
                  </a:cubicBezTo>
                  <a:cubicBezTo>
                    <a:pt x="319" y="824"/>
                    <a:pt x="321" y="824"/>
                    <a:pt x="323" y="824"/>
                  </a:cubicBezTo>
                  <a:cubicBezTo>
                    <a:pt x="335" y="824"/>
                    <a:pt x="344" y="816"/>
                    <a:pt x="347" y="806"/>
                  </a:cubicBezTo>
                  <a:cubicBezTo>
                    <a:pt x="347" y="689"/>
                    <a:pt x="326" y="571"/>
                    <a:pt x="288" y="463"/>
                  </a:cubicBezTo>
                  <a:cubicBezTo>
                    <a:pt x="247" y="322"/>
                    <a:pt x="200" y="181"/>
                    <a:pt x="144" y="46"/>
                  </a:cubicBezTo>
                  <a:cubicBezTo>
                    <a:pt x="133" y="19"/>
                    <a:pt x="108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4" name="Google Shape;2244;p38"/>
            <p:cNvSpPr/>
            <p:nvPr/>
          </p:nvSpPr>
          <p:spPr>
            <a:xfrm>
              <a:off x="2801019" y="3444203"/>
              <a:ext cx="331593" cy="1095180"/>
            </a:xfrm>
            <a:custGeom>
              <a:rect b="b" l="l" r="r" t="t"/>
              <a:pathLst>
                <a:path extrusionOk="0" h="28437" w="8610">
                  <a:moveTo>
                    <a:pt x="23" y="1"/>
                  </a:moveTo>
                  <a:cubicBezTo>
                    <a:pt x="22" y="1"/>
                    <a:pt x="20" y="1"/>
                    <a:pt x="19" y="1"/>
                  </a:cubicBezTo>
                  <a:cubicBezTo>
                    <a:pt x="7" y="7"/>
                    <a:pt x="1" y="19"/>
                    <a:pt x="4" y="28"/>
                  </a:cubicBezTo>
                  <a:cubicBezTo>
                    <a:pt x="291" y="972"/>
                    <a:pt x="614" y="2597"/>
                    <a:pt x="696" y="3090"/>
                  </a:cubicBezTo>
                  <a:cubicBezTo>
                    <a:pt x="778" y="3586"/>
                    <a:pt x="658" y="5381"/>
                    <a:pt x="696" y="5604"/>
                  </a:cubicBezTo>
                  <a:cubicBezTo>
                    <a:pt x="734" y="5830"/>
                    <a:pt x="2453" y="15521"/>
                    <a:pt x="3037" y="17445"/>
                  </a:cubicBezTo>
                  <a:cubicBezTo>
                    <a:pt x="3292" y="18393"/>
                    <a:pt x="3612" y="19322"/>
                    <a:pt x="3987" y="20229"/>
                  </a:cubicBezTo>
                  <a:cubicBezTo>
                    <a:pt x="4392" y="21123"/>
                    <a:pt x="4902" y="21971"/>
                    <a:pt x="5383" y="22833"/>
                  </a:cubicBezTo>
                  <a:cubicBezTo>
                    <a:pt x="6378" y="24602"/>
                    <a:pt x="7161" y="26016"/>
                    <a:pt x="8185" y="27767"/>
                  </a:cubicBezTo>
                  <a:cubicBezTo>
                    <a:pt x="8314" y="27987"/>
                    <a:pt x="8446" y="28207"/>
                    <a:pt x="8575" y="28430"/>
                  </a:cubicBezTo>
                  <a:cubicBezTo>
                    <a:pt x="8579" y="28434"/>
                    <a:pt x="8584" y="28437"/>
                    <a:pt x="8589" y="28437"/>
                  </a:cubicBezTo>
                  <a:cubicBezTo>
                    <a:pt x="8595" y="28437"/>
                    <a:pt x="8600" y="28434"/>
                    <a:pt x="8604" y="28430"/>
                  </a:cubicBezTo>
                  <a:cubicBezTo>
                    <a:pt x="8610" y="28421"/>
                    <a:pt x="8610" y="28409"/>
                    <a:pt x="8604" y="28401"/>
                  </a:cubicBezTo>
                  <a:cubicBezTo>
                    <a:pt x="7651" y="26611"/>
                    <a:pt x="6888" y="25180"/>
                    <a:pt x="5903" y="23405"/>
                  </a:cubicBezTo>
                  <a:cubicBezTo>
                    <a:pt x="5416" y="22531"/>
                    <a:pt x="4911" y="21666"/>
                    <a:pt x="4448" y="20780"/>
                  </a:cubicBezTo>
                  <a:cubicBezTo>
                    <a:pt x="4011" y="19903"/>
                    <a:pt x="3656" y="18988"/>
                    <a:pt x="3389" y="18046"/>
                  </a:cubicBezTo>
                  <a:cubicBezTo>
                    <a:pt x="2799" y="16131"/>
                    <a:pt x="957" y="6035"/>
                    <a:pt x="840" y="5548"/>
                  </a:cubicBezTo>
                  <a:cubicBezTo>
                    <a:pt x="772" y="5252"/>
                    <a:pt x="904" y="3580"/>
                    <a:pt x="831" y="3108"/>
                  </a:cubicBezTo>
                  <a:cubicBezTo>
                    <a:pt x="758" y="2635"/>
                    <a:pt x="124" y="245"/>
                    <a:pt x="45" y="16"/>
                  </a:cubicBezTo>
                  <a:cubicBezTo>
                    <a:pt x="40" y="6"/>
                    <a:pt x="31" y="1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38"/>
            <p:cNvSpPr/>
            <p:nvPr/>
          </p:nvSpPr>
          <p:spPr>
            <a:xfrm>
              <a:off x="2483259" y="3464922"/>
              <a:ext cx="37550" cy="105101"/>
            </a:xfrm>
            <a:custGeom>
              <a:rect b="b" l="l" r="r" t="t"/>
              <a:pathLst>
                <a:path extrusionOk="0" h="2729" w="975">
                  <a:moveTo>
                    <a:pt x="970" y="1"/>
                  </a:moveTo>
                  <a:cubicBezTo>
                    <a:pt x="968" y="1"/>
                    <a:pt x="966" y="4"/>
                    <a:pt x="966" y="12"/>
                  </a:cubicBezTo>
                  <a:cubicBezTo>
                    <a:pt x="939" y="402"/>
                    <a:pt x="863" y="1886"/>
                    <a:pt x="552" y="2356"/>
                  </a:cubicBezTo>
                  <a:cubicBezTo>
                    <a:pt x="400" y="2505"/>
                    <a:pt x="215" y="2617"/>
                    <a:pt x="13" y="2681"/>
                  </a:cubicBezTo>
                  <a:cubicBezTo>
                    <a:pt x="2" y="2681"/>
                    <a:pt x="1" y="2717"/>
                    <a:pt x="8" y="2717"/>
                  </a:cubicBezTo>
                  <a:cubicBezTo>
                    <a:pt x="9" y="2717"/>
                    <a:pt x="9" y="2717"/>
                    <a:pt x="10" y="2716"/>
                  </a:cubicBezTo>
                  <a:cubicBezTo>
                    <a:pt x="27" y="2724"/>
                    <a:pt x="52" y="2728"/>
                    <a:pt x="81" y="2728"/>
                  </a:cubicBezTo>
                  <a:cubicBezTo>
                    <a:pt x="274" y="2728"/>
                    <a:pt x="679" y="2559"/>
                    <a:pt x="761" y="2329"/>
                  </a:cubicBezTo>
                  <a:cubicBezTo>
                    <a:pt x="854" y="1998"/>
                    <a:pt x="907" y="1657"/>
                    <a:pt x="925" y="1314"/>
                  </a:cubicBezTo>
                  <a:cubicBezTo>
                    <a:pt x="960" y="898"/>
                    <a:pt x="975" y="452"/>
                    <a:pt x="975" y="12"/>
                  </a:cubicBezTo>
                  <a:cubicBezTo>
                    <a:pt x="975" y="5"/>
                    <a:pt x="972" y="1"/>
                    <a:pt x="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38"/>
            <p:cNvSpPr/>
            <p:nvPr/>
          </p:nvSpPr>
          <p:spPr>
            <a:xfrm>
              <a:off x="2471744" y="3075723"/>
              <a:ext cx="387975" cy="450789"/>
            </a:xfrm>
            <a:custGeom>
              <a:rect b="b" l="l" r="r" t="t"/>
              <a:pathLst>
                <a:path extrusionOk="0" h="11705" w="10074">
                  <a:moveTo>
                    <a:pt x="4808" y="0"/>
                  </a:moveTo>
                  <a:cubicBezTo>
                    <a:pt x="4262" y="0"/>
                    <a:pt x="3738" y="183"/>
                    <a:pt x="3450" y="556"/>
                  </a:cubicBezTo>
                  <a:cubicBezTo>
                    <a:pt x="2397" y="1914"/>
                    <a:pt x="570" y="7416"/>
                    <a:pt x="77" y="9895"/>
                  </a:cubicBezTo>
                  <a:cubicBezTo>
                    <a:pt x="1" y="10367"/>
                    <a:pt x="86" y="10848"/>
                    <a:pt x="320" y="11265"/>
                  </a:cubicBezTo>
                  <a:cubicBezTo>
                    <a:pt x="530" y="11445"/>
                    <a:pt x="8088" y="11705"/>
                    <a:pt x="9549" y="11705"/>
                  </a:cubicBezTo>
                  <a:cubicBezTo>
                    <a:pt x="9702" y="11705"/>
                    <a:pt x="9789" y="11702"/>
                    <a:pt x="9792" y="11696"/>
                  </a:cubicBezTo>
                  <a:cubicBezTo>
                    <a:pt x="9997" y="11285"/>
                    <a:pt x="10073" y="10825"/>
                    <a:pt x="10009" y="10373"/>
                  </a:cubicBezTo>
                  <a:cubicBezTo>
                    <a:pt x="9669" y="7868"/>
                    <a:pt x="8319" y="2401"/>
                    <a:pt x="6287" y="529"/>
                  </a:cubicBezTo>
                  <a:cubicBezTo>
                    <a:pt x="5908" y="178"/>
                    <a:pt x="5347" y="0"/>
                    <a:pt x="48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38"/>
            <p:cNvSpPr/>
            <p:nvPr/>
          </p:nvSpPr>
          <p:spPr>
            <a:xfrm>
              <a:off x="2696151" y="3104260"/>
              <a:ext cx="383507" cy="430955"/>
            </a:xfrm>
            <a:custGeom>
              <a:rect b="b" l="l" r="r" t="t"/>
              <a:pathLst>
                <a:path extrusionOk="0" h="11190" w="9958">
                  <a:moveTo>
                    <a:pt x="651" y="1"/>
                  </a:moveTo>
                  <a:cubicBezTo>
                    <a:pt x="212" y="1"/>
                    <a:pt x="1" y="590"/>
                    <a:pt x="99" y="1246"/>
                  </a:cubicBezTo>
                  <a:cubicBezTo>
                    <a:pt x="348" y="2871"/>
                    <a:pt x="2164" y="7702"/>
                    <a:pt x="3132" y="8374"/>
                  </a:cubicBezTo>
                  <a:cubicBezTo>
                    <a:pt x="4144" y="9075"/>
                    <a:pt x="7268" y="11037"/>
                    <a:pt x="8045" y="11187"/>
                  </a:cubicBezTo>
                  <a:cubicBezTo>
                    <a:pt x="8055" y="11189"/>
                    <a:pt x="8066" y="11190"/>
                    <a:pt x="8077" y="11190"/>
                  </a:cubicBezTo>
                  <a:cubicBezTo>
                    <a:pt x="8736" y="11190"/>
                    <a:pt x="9957" y="7532"/>
                    <a:pt x="9608" y="7388"/>
                  </a:cubicBezTo>
                  <a:cubicBezTo>
                    <a:pt x="8693" y="7001"/>
                    <a:pt x="5684" y="5658"/>
                    <a:pt x="5200" y="5256"/>
                  </a:cubicBezTo>
                  <a:cubicBezTo>
                    <a:pt x="4956" y="5053"/>
                    <a:pt x="3132" y="2622"/>
                    <a:pt x="1642" y="712"/>
                  </a:cubicBezTo>
                  <a:cubicBezTo>
                    <a:pt x="1244" y="203"/>
                    <a:pt x="908" y="1"/>
                    <a:pt x="65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38"/>
            <p:cNvSpPr/>
            <p:nvPr/>
          </p:nvSpPr>
          <p:spPr>
            <a:xfrm>
              <a:off x="3005939" y="3407193"/>
              <a:ext cx="240780" cy="185168"/>
            </a:xfrm>
            <a:custGeom>
              <a:rect b="b" l="l" r="r" t="t"/>
              <a:pathLst>
                <a:path extrusionOk="0" h="4808" w="6252">
                  <a:moveTo>
                    <a:pt x="1124" y="0"/>
                  </a:moveTo>
                  <a:lnTo>
                    <a:pt x="1" y="3321"/>
                  </a:lnTo>
                  <a:cubicBezTo>
                    <a:pt x="400" y="3541"/>
                    <a:pt x="2561" y="4529"/>
                    <a:pt x="3145" y="4646"/>
                  </a:cubicBezTo>
                  <a:cubicBezTo>
                    <a:pt x="3467" y="4712"/>
                    <a:pt x="4127" y="4807"/>
                    <a:pt x="4681" y="4807"/>
                  </a:cubicBezTo>
                  <a:cubicBezTo>
                    <a:pt x="5139" y="4807"/>
                    <a:pt x="5523" y="4743"/>
                    <a:pt x="5586" y="4544"/>
                  </a:cubicBezTo>
                  <a:cubicBezTo>
                    <a:pt x="5726" y="4104"/>
                    <a:pt x="5225" y="4001"/>
                    <a:pt x="5225" y="4001"/>
                  </a:cubicBezTo>
                  <a:cubicBezTo>
                    <a:pt x="5225" y="4001"/>
                    <a:pt x="5964" y="3978"/>
                    <a:pt x="6061" y="3523"/>
                  </a:cubicBezTo>
                  <a:cubicBezTo>
                    <a:pt x="6158" y="3065"/>
                    <a:pt x="5380" y="2931"/>
                    <a:pt x="5380" y="2931"/>
                  </a:cubicBezTo>
                  <a:cubicBezTo>
                    <a:pt x="5380" y="2931"/>
                    <a:pt x="6137" y="2851"/>
                    <a:pt x="6193" y="2391"/>
                  </a:cubicBezTo>
                  <a:cubicBezTo>
                    <a:pt x="6251" y="1930"/>
                    <a:pt x="5454" y="1922"/>
                    <a:pt x="5454" y="1922"/>
                  </a:cubicBezTo>
                  <a:cubicBezTo>
                    <a:pt x="5454" y="1922"/>
                    <a:pt x="6149" y="1883"/>
                    <a:pt x="6040" y="1482"/>
                  </a:cubicBezTo>
                  <a:cubicBezTo>
                    <a:pt x="5911" y="992"/>
                    <a:pt x="4641" y="1215"/>
                    <a:pt x="4002" y="1036"/>
                  </a:cubicBezTo>
                  <a:cubicBezTo>
                    <a:pt x="3855" y="995"/>
                    <a:pt x="1124" y="0"/>
                    <a:pt x="1124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38"/>
            <p:cNvSpPr/>
            <p:nvPr/>
          </p:nvSpPr>
          <p:spPr>
            <a:xfrm>
              <a:off x="3131449" y="3469774"/>
              <a:ext cx="89734" cy="19102"/>
            </a:xfrm>
            <a:custGeom>
              <a:rect b="b" l="l" r="r" t="t"/>
              <a:pathLst>
                <a:path extrusionOk="0" h="496" w="2330">
                  <a:moveTo>
                    <a:pt x="30" y="0"/>
                  </a:moveTo>
                  <a:cubicBezTo>
                    <a:pt x="15" y="0"/>
                    <a:pt x="1" y="18"/>
                    <a:pt x="18" y="27"/>
                  </a:cubicBezTo>
                  <a:cubicBezTo>
                    <a:pt x="557" y="313"/>
                    <a:pt x="971" y="495"/>
                    <a:pt x="1456" y="495"/>
                  </a:cubicBezTo>
                  <a:cubicBezTo>
                    <a:pt x="1702" y="495"/>
                    <a:pt x="1967" y="448"/>
                    <a:pt x="2277" y="343"/>
                  </a:cubicBezTo>
                  <a:cubicBezTo>
                    <a:pt x="2330" y="329"/>
                    <a:pt x="2312" y="299"/>
                    <a:pt x="2265" y="299"/>
                  </a:cubicBezTo>
                  <a:cubicBezTo>
                    <a:pt x="1976" y="349"/>
                    <a:pt x="1734" y="374"/>
                    <a:pt x="1513" y="374"/>
                  </a:cubicBezTo>
                  <a:cubicBezTo>
                    <a:pt x="1019" y="374"/>
                    <a:pt x="626" y="25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38"/>
            <p:cNvSpPr/>
            <p:nvPr/>
          </p:nvSpPr>
          <p:spPr>
            <a:xfrm>
              <a:off x="3122861" y="3506938"/>
              <a:ext cx="94702" cy="18062"/>
            </a:xfrm>
            <a:custGeom>
              <a:rect b="b" l="l" r="r" t="t"/>
              <a:pathLst>
                <a:path extrusionOk="0" h="469" w="2459">
                  <a:moveTo>
                    <a:pt x="21" y="0"/>
                  </a:moveTo>
                  <a:cubicBezTo>
                    <a:pt x="9" y="0"/>
                    <a:pt x="1" y="18"/>
                    <a:pt x="21" y="24"/>
                  </a:cubicBezTo>
                  <a:cubicBezTo>
                    <a:pt x="656" y="296"/>
                    <a:pt x="1110" y="468"/>
                    <a:pt x="1674" y="468"/>
                  </a:cubicBezTo>
                  <a:cubicBezTo>
                    <a:pt x="1899" y="468"/>
                    <a:pt x="2142" y="441"/>
                    <a:pt x="2421" y="382"/>
                  </a:cubicBezTo>
                  <a:cubicBezTo>
                    <a:pt x="2455" y="367"/>
                    <a:pt x="2458" y="326"/>
                    <a:pt x="2419" y="326"/>
                  </a:cubicBezTo>
                  <a:cubicBezTo>
                    <a:pt x="2417" y="326"/>
                    <a:pt x="2416" y="326"/>
                    <a:pt x="2415" y="326"/>
                  </a:cubicBezTo>
                  <a:cubicBezTo>
                    <a:pt x="2198" y="343"/>
                    <a:pt x="2005" y="352"/>
                    <a:pt x="1827" y="352"/>
                  </a:cubicBezTo>
                  <a:cubicBezTo>
                    <a:pt x="1197" y="352"/>
                    <a:pt x="746" y="24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38"/>
            <p:cNvSpPr/>
            <p:nvPr/>
          </p:nvSpPr>
          <p:spPr>
            <a:xfrm>
              <a:off x="3113733" y="3541676"/>
              <a:ext cx="93893" cy="22106"/>
            </a:xfrm>
            <a:custGeom>
              <a:rect b="b" l="l" r="r" t="t"/>
              <a:pathLst>
                <a:path extrusionOk="0" h="574" w="2438">
                  <a:moveTo>
                    <a:pt x="20" y="1"/>
                  </a:moveTo>
                  <a:cubicBezTo>
                    <a:pt x="12" y="1"/>
                    <a:pt x="5" y="4"/>
                    <a:pt x="3" y="11"/>
                  </a:cubicBezTo>
                  <a:cubicBezTo>
                    <a:pt x="0" y="19"/>
                    <a:pt x="0" y="28"/>
                    <a:pt x="9" y="34"/>
                  </a:cubicBezTo>
                  <a:cubicBezTo>
                    <a:pt x="637" y="415"/>
                    <a:pt x="1161" y="574"/>
                    <a:pt x="1748" y="574"/>
                  </a:cubicBezTo>
                  <a:cubicBezTo>
                    <a:pt x="1948" y="574"/>
                    <a:pt x="2155" y="555"/>
                    <a:pt x="2376" y="521"/>
                  </a:cubicBezTo>
                  <a:cubicBezTo>
                    <a:pt x="2432" y="512"/>
                    <a:pt x="2438" y="492"/>
                    <a:pt x="2376" y="492"/>
                  </a:cubicBezTo>
                  <a:cubicBezTo>
                    <a:pt x="2346" y="492"/>
                    <a:pt x="2317" y="492"/>
                    <a:pt x="2288" y="492"/>
                  </a:cubicBezTo>
                  <a:cubicBezTo>
                    <a:pt x="1384" y="492"/>
                    <a:pt x="865" y="400"/>
                    <a:pt x="26" y="2"/>
                  </a:cubicBezTo>
                  <a:cubicBezTo>
                    <a:pt x="24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38"/>
            <p:cNvSpPr/>
            <p:nvPr/>
          </p:nvSpPr>
          <p:spPr>
            <a:xfrm>
              <a:off x="3018725" y="3373341"/>
              <a:ext cx="178737" cy="99170"/>
            </a:xfrm>
            <a:custGeom>
              <a:rect b="b" l="l" r="r" t="t"/>
              <a:pathLst>
                <a:path extrusionOk="0" h="2575" w="4641">
                  <a:moveTo>
                    <a:pt x="1811" y="1"/>
                  </a:moveTo>
                  <a:cubicBezTo>
                    <a:pt x="1226" y="1"/>
                    <a:pt x="478" y="87"/>
                    <a:pt x="478" y="87"/>
                  </a:cubicBezTo>
                  <a:cubicBezTo>
                    <a:pt x="478" y="87"/>
                    <a:pt x="0" y="2469"/>
                    <a:pt x="912" y="2569"/>
                  </a:cubicBezTo>
                  <a:cubicBezTo>
                    <a:pt x="949" y="2573"/>
                    <a:pt x="985" y="2575"/>
                    <a:pt x="1021" y="2575"/>
                  </a:cubicBezTo>
                  <a:cubicBezTo>
                    <a:pt x="1873" y="2575"/>
                    <a:pt x="2438" y="1445"/>
                    <a:pt x="2438" y="1445"/>
                  </a:cubicBezTo>
                  <a:cubicBezTo>
                    <a:pt x="2793" y="1620"/>
                    <a:pt x="3409" y="1847"/>
                    <a:pt x="3874" y="1847"/>
                  </a:cubicBezTo>
                  <a:cubicBezTo>
                    <a:pt x="4135" y="1847"/>
                    <a:pt x="4348" y="1777"/>
                    <a:pt x="4444" y="1586"/>
                  </a:cubicBezTo>
                  <a:cubicBezTo>
                    <a:pt x="4641" y="1176"/>
                    <a:pt x="2793" y="120"/>
                    <a:pt x="2268" y="29"/>
                  </a:cubicBezTo>
                  <a:cubicBezTo>
                    <a:pt x="2146" y="8"/>
                    <a:pt x="1986" y="1"/>
                    <a:pt x="181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38"/>
            <p:cNvSpPr/>
            <p:nvPr/>
          </p:nvSpPr>
          <p:spPr>
            <a:xfrm>
              <a:off x="3053963" y="3426449"/>
              <a:ext cx="131174" cy="47948"/>
            </a:xfrm>
            <a:custGeom>
              <a:rect b="b" l="l" r="r" t="t"/>
              <a:pathLst>
                <a:path extrusionOk="0" h="1245" w="3406">
                  <a:moveTo>
                    <a:pt x="3403" y="330"/>
                  </a:moveTo>
                  <a:cubicBezTo>
                    <a:pt x="3403" y="331"/>
                    <a:pt x="3403" y="331"/>
                    <a:pt x="3402" y="331"/>
                  </a:cubicBezTo>
                  <a:lnTo>
                    <a:pt x="3402" y="331"/>
                  </a:lnTo>
                  <a:cubicBezTo>
                    <a:pt x="3404" y="331"/>
                    <a:pt x="3405" y="332"/>
                    <a:pt x="3405" y="332"/>
                  </a:cubicBezTo>
                  <a:cubicBezTo>
                    <a:pt x="3406" y="332"/>
                    <a:pt x="3405" y="331"/>
                    <a:pt x="3403" y="330"/>
                  </a:cubicBezTo>
                  <a:close/>
                  <a:moveTo>
                    <a:pt x="1525" y="0"/>
                  </a:moveTo>
                  <a:cubicBezTo>
                    <a:pt x="1504" y="0"/>
                    <a:pt x="1484" y="12"/>
                    <a:pt x="1476" y="31"/>
                  </a:cubicBezTo>
                  <a:cubicBezTo>
                    <a:pt x="1473" y="37"/>
                    <a:pt x="1470" y="43"/>
                    <a:pt x="1470" y="52"/>
                  </a:cubicBezTo>
                  <a:cubicBezTo>
                    <a:pt x="1177" y="547"/>
                    <a:pt x="619" y="1166"/>
                    <a:pt x="12" y="1213"/>
                  </a:cubicBezTo>
                  <a:cubicBezTo>
                    <a:pt x="6" y="1216"/>
                    <a:pt x="0" y="1225"/>
                    <a:pt x="3" y="1234"/>
                  </a:cubicBezTo>
                  <a:cubicBezTo>
                    <a:pt x="6" y="1237"/>
                    <a:pt x="9" y="1240"/>
                    <a:pt x="12" y="1243"/>
                  </a:cubicBezTo>
                  <a:cubicBezTo>
                    <a:pt x="32" y="1244"/>
                    <a:pt x="51" y="1244"/>
                    <a:pt x="71" y="1244"/>
                  </a:cubicBezTo>
                  <a:cubicBezTo>
                    <a:pt x="699" y="1244"/>
                    <a:pt x="1276" y="701"/>
                    <a:pt x="1552" y="151"/>
                  </a:cubicBezTo>
                  <a:cubicBezTo>
                    <a:pt x="1931" y="312"/>
                    <a:pt x="2378" y="530"/>
                    <a:pt x="2799" y="530"/>
                  </a:cubicBezTo>
                  <a:cubicBezTo>
                    <a:pt x="3011" y="530"/>
                    <a:pt x="3215" y="475"/>
                    <a:pt x="3402" y="331"/>
                  </a:cubicBezTo>
                  <a:lnTo>
                    <a:pt x="3402" y="331"/>
                  </a:lnTo>
                  <a:cubicBezTo>
                    <a:pt x="3402" y="331"/>
                    <a:pt x="3401" y="330"/>
                    <a:pt x="3400" y="330"/>
                  </a:cubicBezTo>
                  <a:cubicBezTo>
                    <a:pt x="3247" y="410"/>
                    <a:pt x="3086" y="442"/>
                    <a:pt x="2922" y="442"/>
                  </a:cubicBezTo>
                  <a:cubicBezTo>
                    <a:pt x="2451" y="442"/>
                    <a:pt x="1955" y="177"/>
                    <a:pt x="1546" y="5"/>
                  </a:cubicBezTo>
                  <a:cubicBezTo>
                    <a:pt x="1539" y="2"/>
                    <a:pt x="1532" y="0"/>
                    <a:pt x="1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38"/>
            <p:cNvSpPr/>
            <p:nvPr/>
          </p:nvSpPr>
          <p:spPr>
            <a:xfrm>
              <a:off x="2684020" y="3097020"/>
              <a:ext cx="356780" cy="444396"/>
            </a:xfrm>
            <a:custGeom>
              <a:rect b="b" l="l" r="r" t="t"/>
              <a:pathLst>
                <a:path extrusionOk="0" h="11539" w="9264">
                  <a:moveTo>
                    <a:pt x="666" y="1"/>
                  </a:moveTo>
                  <a:cubicBezTo>
                    <a:pt x="236" y="1"/>
                    <a:pt x="1" y="452"/>
                    <a:pt x="279" y="1604"/>
                  </a:cubicBezTo>
                  <a:cubicBezTo>
                    <a:pt x="769" y="3622"/>
                    <a:pt x="2719" y="8128"/>
                    <a:pt x="3382" y="8752"/>
                  </a:cubicBezTo>
                  <a:cubicBezTo>
                    <a:pt x="4746" y="10034"/>
                    <a:pt x="8143" y="11539"/>
                    <a:pt x="8143" y="11539"/>
                  </a:cubicBezTo>
                  <a:lnTo>
                    <a:pt x="9263" y="7007"/>
                  </a:lnTo>
                  <a:cubicBezTo>
                    <a:pt x="9263" y="7007"/>
                    <a:pt x="5802" y="5423"/>
                    <a:pt x="5685" y="5347"/>
                  </a:cubicBezTo>
                  <a:cubicBezTo>
                    <a:pt x="5518" y="5233"/>
                    <a:pt x="3200" y="2302"/>
                    <a:pt x="2127" y="991"/>
                  </a:cubicBezTo>
                  <a:cubicBezTo>
                    <a:pt x="1646" y="401"/>
                    <a:pt x="1070" y="1"/>
                    <a:pt x="6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38"/>
            <p:cNvSpPr/>
            <p:nvPr/>
          </p:nvSpPr>
          <p:spPr>
            <a:xfrm>
              <a:off x="2963538" y="3359246"/>
              <a:ext cx="37319" cy="151123"/>
            </a:xfrm>
            <a:custGeom>
              <a:rect b="b" l="l" r="r" t="t"/>
              <a:pathLst>
                <a:path extrusionOk="0" h="3924" w="969">
                  <a:moveTo>
                    <a:pt x="955" y="0"/>
                  </a:moveTo>
                  <a:cubicBezTo>
                    <a:pt x="949" y="0"/>
                    <a:pt x="943" y="3"/>
                    <a:pt x="943" y="10"/>
                  </a:cubicBezTo>
                  <a:cubicBezTo>
                    <a:pt x="847" y="336"/>
                    <a:pt x="767" y="662"/>
                    <a:pt x="682" y="987"/>
                  </a:cubicBezTo>
                  <a:cubicBezTo>
                    <a:pt x="597" y="1313"/>
                    <a:pt x="515" y="1638"/>
                    <a:pt x="436" y="1964"/>
                  </a:cubicBezTo>
                  <a:cubicBezTo>
                    <a:pt x="272" y="2615"/>
                    <a:pt x="131" y="3272"/>
                    <a:pt x="2" y="3915"/>
                  </a:cubicBezTo>
                  <a:cubicBezTo>
                    <a:pt x="0" y="3919"/>
                    <a:pt x="7" y="3923"/>
                    <a:pt x="13" y="3923"/>
                  </a:cubicBezTo>
                  <a:cubicBezTo>
                    <a:pt x="18" y="3923"/>
                    <a:pt x="22" y="3921"/>
                    <a:pt x="22" y="3915"/>
                  </a:cubicBezTo>
                  <a:cubicBezTo>
                    <a:pt x="213" y="3263"/>
                    <a:pt x="383" y="2612"/>
                    <a:pt x="539" y="1961"/>
                  </a:cubicBezTo>
                  <a:cubicBezTo>
                    <a:pt x="615" y="1627"/>
                    <a:pt x="694" y="1275"/>
                    <a:pt x="764" y="961"/>
                  </a:cubicBezTo>
                  <a:cubicBezTo>
                    <a:pt x="835" y="647"/>
                    <a:pt x="917" y="336"/>
                    <a:pt x="967" y="10"/>
                  </a:cubicBezTo>
                  <a:cubicBezTo>
                    <a:pt x="968" y="4"/>
                    <a:pt x="962" y="0"/>
                    <a:pt x="9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38"/>
            <p:cNvSpPr/>
            <p:nvPr/>
          </p:nvSpPr>
          <p:spPr>
            <a:xfrm>
              <a:off x="2710901" y="3211862"/>
              <a:ext cx="147118" cy="255338"/>
            </a:xfrm>
            <a:custGeom>
              <a:rect b="b" l="l" r="r" t="t"/>
              <a:pathLst>
                <a:path extrusionOk="0" h="6630" w="3820">
                  <a:moveTo>
                    <a:pt x="0" y="1"/>
                  </a:moveTo>
                  <a:lnTo>
                    <a:pt x="0" y="1"/>
                  </a:lnTo>
                  <a:cubicBezTo>
                    <a:pt x="396" y="1239"/>
                    <a:pt x="866" y="2450"/>
                    <a:pt x="1405" y="3632"/>
                  </a:cubicBezTo>
                  <a:cubicBezTo>
                    <a:pt x="1728" y="4301"/>
                    <a:pt x="2010" y="4990"/>
                    <a:pt x="2449" y="5586"/>
                  </a:cubicBezTo>
                  <a:cubicBezTo>
                    <a:pt x="2837" y="6014"/>
                    <a:pt x="3335" y="6316"/>
                    <a:pt x="3813" y="6630"/>
                  </a:cubicBezTo>
                  <a:lnTo>
                    <a:pt x="3819" y="6630"/>
                  </a:lnTo>
                  <a:cubicBezTo>
                    <a:pt x="3332" y="6225"/>
                    <a:pt x="2743" y="5864"/>
                    <a:pt x="2417" y="5319"/>
                  </a:cubicBezTo>
                  <a:cubicBezTo>
                    <a:pt x="2100" y="4753"/>
                    <a:pt x="1816" y="4169"/>
                    <a:pt x="1558" y="3573"/>
                  </a:cubicBezTo>
                  <a:cubicBezTo>
                    <a:pt x="1165" y="2720"/>
                    <a:pt x="760" y="1767"/>
                    <a:pt x="382" y="898"/>
                  </a:cubicBezTo>
                  <a:cubicBezTo>
                    <a:pt x="250" y="599"/>
                    <a:pt x="123" y="30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38"/>
            <p:cNvSpPr/>
            <p:nvPr/>
          </p:nvSpPr>
          <p:spPr>
            <a:xfrm>
              <a:off x="2708976" y="3226997"/>
              <a:ext cx="18332" cy="27845"/>
            </a:xfrm>
            <a:custGeom>
              <a:rect b="b" l="l" r="r" t="t"/>
              <a:pathLst>
                <a:path extrusionOk="0" h="723" w="476">
                  <a:moveTo>
                    <a:pt x="0" y="1"/>
                  </a:moveTo>
                  <a:lnTo>
                    <a:pt x="0" y="1"/>
                  </a:lnTo>
                  <a:cubicBezTo>
                    <a:pt x="80" y="285"/>
                    <a:pt x="244" y="538"/>
                    <a:pt x="476" y="722"/>
                  </a:cubicBezTo>
                  <a:cubicBezTo>
                    <a:pt x="332" y="470"/>
                    <a:pt x="173" y="23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38"/>
            <p:cNvSpPr/>
            <p:nvPr/>
          </p:nvSpPr>
          <p:spPr>
            <a:xfrm>
              <a:off x="2605033" y="3010330"/>
              <a:ext cx="92892" cy="132483"/>
            </a:xfrm>
            <a:custGeom>
              <a:rect b="b" l="l" r="r" t="t"/>
              <a:pathLst>
                <a:path extrusionOk="0" h="3440" w="2412">
                  <a:moveTo>
                    <a:pt x="2347" y="1"/>
                  </a:moveTo>
                  <a:lnTo>
                    <a:pt x="54" y="420"/>
                  </a:lnTo>
                  <a:cubicBezTo>
                    <a:pt x="156" y="881"/>
                    <a:pt x="203" y="1353"/>
                    <a:pt x="192" y="1825"/>
                  </a:cubicBezTo>
                  <a:cubicBezTo>
                    <a:pt x="186" y="1875"/>
                    <a:pt x="177" y="1922"/>
                    <a:pt x="165" y="1972"/>
                  </a:cubicBezTo>
                  <a:lnTo>
                    <a:pt x="165" y="1996"/>
                  </a:lnTo>
                  <a:cubicBezTo>
                    <a:pt x="92" y="2277"/>
                    <a:pt x="1" y="3263"/>
                    <a:pt x="508" y="3415"/>
                  </a:cubicBezTo>
                  <a:cubicBezTo>
                    <a:pt x="560" y="3431"/>
                    <a:pt x="616" y="3439"/>
                    <a:pt x="676" y="3439"/>
                  </a:cubicBezTo>
                  <a:cubicBezTo>
                    <a:pt x="1216" y="3439"/>
                    <a:pt x="2023" y="2803"/>
                    <a:pt x="2386" y="2227"/>
                  </a:cubicBezTo>
                  <a:cubicBezTo>
                    <a:pt x="2412" y="2183"/>
                    <a:pt x="2371" y="1705"/>
                    <a:pt x="2347" y="1116"/>
                  </a:cubicBezTo>
                  <a:cubicBezTo>
                    <a:pt x="2336" y="761"/>
                    <a:pt x="2330" y="365"/>
                    <a:pt x="2347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38"/>
            <p:cNvSpPr/>
            <p:nvPr/>
          </p:nvSpPr>
          <p:spPr>
            <a:xfrm>
              <a:off x="2606843" y="3010330"/>
              <a:ext cx="89734" cy="66049"/>
            </a:xfrm>
            <a:custGeom>
              <a:rect b="b" l="l" r="r" t="t"/>
              <a:pathLst>
                <a:path extrusionOk="0" h="1715" w="2330">
                  <a:moveTo>
                    <a:pt x="2306" y="1"/>
                  </a:moveTo>
                  <a:lnTo>
                    <a:pt x="1" y="420"/>
                  </a:lnTo>
                  <a:cubicBezTo>
                    <a:pt x="1" y="420"/>
                    <a:pt x="36" y="576"/>
                    <a:pt x="74" y="805"/>
                  </a:cubicBezTo>
                  <a:cubicBezTo>
                    <a:pt x="603" y="1387"/>
                    <a:pt x="1354" y="1715"/>
                    <a:pt x="2137" y="1715"/>
                  </a:cubicBezTo>
                  <a:cubicBezTo>
                    <a:pt x="2201" y="1715"/>
                    <a:pt x="2265" y="1713"/>
                    <a:pt x="2330" y="1708"/>
                  </a:cubicBezTo>
                  <a:cubicBezTo>
                    <a:pt x="2321" y="1535"/>
                    <a:pt x="2309" y="1327"/>
                    <a:pt x="2306" y="1119"/>
                  </a:cubicBezTo>
                  <a:cubicBezTo>
                    <a:pt x="2289" y="761"/>
                    <a:pt x="2283" y="365"/>
                    <a:pt x="230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38"/>
            <p:cNvSpPr/>
            <p:nvPr/>
          </p:nvSpPr>
          <p:spPr>
            <a:xfrm>
              <a:off x="2677704" y="2858170"/>
              <a:ext cx="47139" cy="96551"/>
            </a:xfrm>
            <a:custGeom>
              <a:rect b="b" l="l" r="r" t="t"/>
              <a:pathLst>
                <a:path extrusionOk="0" h="2507" w="1224">
                  <a:moveTo>
                    <a:pt x="100" y="0"/>
                  </a:moveTo>
                  <a:cubicBezTo>
                    <a:pt x="98" y="0"/>
                    <a:pt x="96" y="1"/>
                    <a:pt x="94" y="1"/>
                  </a:cubicBezTo>
                  <a:cubicBezTo>
                    <a:pt x="1" y="24"/>
                    <a:pt x="963" y="2506"/>
                    <a:pt x="1099" y="2506"/>
                  </a:cubicBezTo>
                  <a:cubicBezTo>
                    <a:pt x="1101" y="2506"/>
                    <a:pt x="1102" y="2506"/>
                    <a:pt x="1103" y="2506"/>
                  </a:cubicBezTo>
                  <a:cubicBezTo>
                    <a:pt x="1223" y="2462"/>
                    <a:pt x="1173" y="1585"/>
                    <a:pt x="1071" y="1160"/>
                  </a:cubicBezTo>
                  <a:cubicBezTo>
                    <a:pt x="969" y="744"/>
                    <a:pt x="240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38"/>
            <p:cNvSpPr/>
            <p:nvPr/>
          </p:nvSpPr>
          <p:spPr>
            <a:xfrm>
              <a:off x="2562362" y="2850468"/>
              <a:ext cx="179853" cy="210971"/>
            </a:xfrm>
            <a:custGeom>
              <a:rect b="b" l="l" r="r" t="t"/>
              <a:pathLst>
                <a:path extrusionOk="0" h="5478" w="4670">
                  <a:moveTo>
                    <a:pt x="2126" y="0"/>
                  </a:moveTo>
                  <a:cubicBezTo>
                    <a:pt x="1221" y="0"/>
                    <a:pt x="263" y="654"/>
                    <a:pt x="123" y="1603"/>
                  </a:cubicBezTo>
                  <a:cubicBezTo>
                    <a:pt x="0" y="2439"/>
                    <a:pt x="774" y="4680"/>
                    <a:pt x="1426" y="5108"/>
                  </a:cubicBezTo>
                  <a:cubicBezTo>
                    <a:pt x="1792" y="5350"/>
                    <a:pt x="2222" y="5477"/>
                    <a:pt x="2639" y="5477"/>
                  </a:cubicBezTo>
                  <a:cubicBezTo>
                    <a:pt x="3288" y="5477"/>
                    <a:pt x="3906" y="5169"/>
                    <a:pt x="4200" y="4507"/>
                  </a:cubicBezTo>
                  <a:cubicBezTo>
                    <a:pt x="4670" y="3457"/>
                    <a:pt x="3611" y="553"/>
                    <a:pt x="2898" y="183"/>
                  </a:cubicBezTo>
                  <a:cubicBezTo>
                    <a:pt x="2661" y="58"/>
                    <a:pt x="2396" y="0"/>
                    <a:pt x="2126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38"/>
            <p:cNvSpPr/>
            <p:nvPr/>
          </p:nvSpPr>
          <p:spPr>
            <a:xfrm>
              <a:off x="2659835" y="2953525"/>
              <a:ext cx="6123" cy="16984"/>
            </a:xfrm>
            <a:custGeom>
              <a:rect b="b" l="l" r="r" t="t"/>
              <a:pathLst>
                <a:path extrusionOk="0" h="441" w="159">
                  <a:moveTo>
                    <a:pt x="39" y="1"/>
                  </a:moveTo>
                  <a:cubicBezTo>
                    <a:pt x="39" y="1"/>
                    <a:pt x="30" y="9"/>
                    <a:pt x="39" y="15"/>
                  </a:cubicBezTo>
                  <a:cubicBezTo>
                    <a:pt x="88" y="168"/>
                    <a:pt x="124" y="341"/>
                    <a:pt x="0" y="441"/>
                  </a:cubicBezTo>
                  <a:cubicBezTo>
                    <a:pt x="159" y="376"/>
                    <a:pt x="112" y="135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38"/>
            <p:cNvSpPr/>
            <p:nvPr/>
          </p:nvSpPr>
          <p:spPr>
            <a:xfrm>
              <a:off x="2645085" y="2948557"/>
              <a:ext cx="22106" cy="19603"/>
            </a:xfrm>
            <a:custGeom>
              <a:rect b="b" l="l" r="r" t="t"/>
              <a:pathLst>
                <a:path extrusionOk="0" h="509" w="574">
                  <a:moveTo>
                    <a:pt x="264" y="1"/>
                  </a:moveTo>
                  <a:cubicBezTo>
                    <a:pt x="256" y="1"/>
                    <a:pt x="248" y="2"/>
                    <a:pt x="240" y="3"/>
                  </a:cubicBezTo>
                  <a:cubicBezTo>
                    <a:pt x="0" y="56"/>
                    <a:pt x="107" y="509"/>
                    <a:pt x="317" y="509"/>
                  </a:cubicBezTo>
                  <a:cubicBezTo>
                    <a:pt x="328" y="509"/>
                    <a:pt x="340" y="508"/>
                    <a:pt x="351" y="505"/>
                  </a:cubicBezTo>
                  <a:cubicBezTo>
                    <a:pt x="574" y="457"/>
                    <a:pt x="458" y="1"/>
                    <a:pt x="2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38"/>
            <p:cNvSpPr/>
            <p:nvPr/>
          </p:nvSpPr>
          <p:spPr>
            <a:xfrm>
              <a:off x="2695535" y="2944475"/>
              <a:ext cx="10437" cy="13980"/>
            </a:xfrm>
            <a:custGeom>
              <a:rect b="b" l="l" r="r" t="t"/>
              <a:pathLst>
                <a:path extrusionOk="0" h="363" w="271">
                  <a:moveTo>
                    <a:pt x="0" y="1"/>
                  </a:moveTo>
                  <a:lnTo>
                    <a:pt x="0" y="1"/>
                  </a:lnTo>
                  <a:cubicBezTo>
                    <a:pt x="9" y="147"/>
                    <a:pt x="87" y="363"/>
                    <a:pt x="248" y="363"/>
                  </a:cubicBezTo>
                  <a:cubicBezTo>
                    <a:pt x="255" y="363"/>
                    <a:pt x="263" y="363"/>
                    <a:pt x="270" y="362"/>
                  </a:cubicBezTo>
                  <a:lnTo>
                    <a:pt x="270" y="353"/>
                  </a:lnTo>
                  <a:cubicBezTo>
                    <a:pt x="118" y="335"/>
                    <a:pt x="50" y="174"/>
                    <a:pt x="15" y="10"/>
                  </a:cubicBezTo>
                  <a:cubicBezTo>
                    <a:pt x="15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38"/>
            <p:cNvSpPr/>
            <p:nvPr/>
          </p:nvSpPr>
          <p:spPr>
            <a:xfrm>
              <a:off x="2691954" y="2936465"/>
              <a:ext cx="21798" cy="19487"/>
            </a:xfrm>
            <a:custGeom>
              <a:rect b="b" l="l" r="r" t="t"/>
              <a:pathLst>
                <a:path extrusionOk="0" h="506" w="566">
                  <a:moveTo>
                    <a:pt x="242" y="0"/>
                  </a:moveTo>
                  <a:cubicBezTo>
                    <a:pt x="225" y="0"/>
                    <a:pt x="206" y="3"/>
                    <a:pt x="187" y="9"/>
                  </a:cubicBezTo>
                  <a:cubicBezTo>
                    <a:pt x="0" y="75"/>
                    <a:pt x="101" y="505"/>
                    <a:pt x="301" y="505"/>
                  </a:cubicBezTo>
                  <a:cubicBezTo>
                    <a:pt x="317" y="505"/>
                    <a:pt x="334" y="503"/>
                    <a:pt x="351" y="496"/>
                  </a:cubicBezTo>
                  <a:cubicBezTo>
                    <a:pt x="565" y="423"/>
                    <a:pt x="454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38"/>
            <p:cNvSpPr/>
            <p:nvPr/>
          </p:nvSpPr>
          <p:spPr>
            <a:xfrm>
              <a:off x="2638923" y="2928108"/>
              <a:ext cx="21182" cy="15752"/>
            </a:xfrm>
            <a:custGeom>
              <a:rect b="b" l="l" r="r" t="t"/>
              <a:pathLst>
                <a:path extrusionOk="0" h="409" w="550">
                  <a:moveTo>
                    <a:pt x="372" y="1"/>
                  </a:moveTo>
                  <a:cubicBezTo>
                    <a:pt x="319" y="1"/>
                    <a:pt x="267" y="16"/>
                    <a:pt x="221" y="48"/>
                  </a:cubicBezTo>
                  <a:cubicBezTo>
                    <a:pt x="130" y="89"/>
                    <a:pt x="59" y="162"/>
                    <a:pt x="21" y="253"/>
                  </a:cubicBezTo>
                  <a:cubicBezTo>
                    <a:pt x="1" y="314"/>
                    <a:pt x="33" y="379"/>
                    <a:pt x="92" y="402"/>
                  </a:cubicBezTo>
                  <a:cubicBezTo>
                    <a:pt x="105" y="407"/>
                    <a:pt x="119" y="409"/>
                    <a:pt x="132" y="409"/>
                  </a:cubicBezTo>
                  <a:cubicBezTo>
                    <a:pt x="148" y="409"/>
                    <a:pt x="163" y="406"/>
                    <a:pt x="177" y="399"/>
                  </a:cubicBezTo>
                  <a:cubicBezTo>
                    <a:pt x="241" y="370"/>
                    <a:pt x="303" y="335"/>
                    <a:pt x="362" y="297"/>
                  </a:cubicBezTo>
                  <a:cubicBezTo>
                    <a:pt x="435" y="259"/>
                    <a:pt x="494" y="235"/>
                    <a:pt x="532" y="159"/>
                  </a:cubicBezTo>
                  <a:cubicBezTo>
                    <a:pt x="549" y="112"/>
                    <a:pt x="535" y="59"/>
                    <a:pt x="494" y="30"/>
                  </a:cubicBezTo>
                  <a:cubicBezTo>
                    <a:pt x="455" y="10"/>
                    <a:pt x="413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38"/>
            <p:cNvSpPr/>
            <p:nvPr/>
          </p:nvSpPr>
          <p:spPr>
            <a:xfrm>
              <a:off x="2686254" y="2914513"/>
              <a:ext cx="22876" cy="11323"/>
            </a:xfrm>
            <a:custGeom>
              <a:rect b="b" l="l" r="r" t="t"/>
              <a:pathLst>
                <a:path extrusionOk="0" h="294" w="594">
                  <a:moveTo>
                    <a:pt x="245" y="1"/>
                  </a:moveTo>
                  <a:cubicBezTo>
                    <a:pt x="156" y="1"/>
                    <a:pt x="70" y="46"/>
                    <a:pt x="21" y="122"/>
                  </a:cubicBezTo>
                  <a:cubicBezTo>
                    <a:pt x="1" y="166"/>
                    <a:pt x="10" y="219"/>
                    <a:pt x="48" y="251"/>
                  </a:cubicBezTo>
                  <a:cubicBezTo>
                    <a:pt x="98" y="278"/>
                    <a:pt x="154" y="293"/>
                    <a:pt x="213" y="293"/>
                  </a:cubicBezTo>
                  <a:cubicBezTo>
                    <a:pt x="230" y="293"/>
                    <a:pt x="247" y="292"/>
                    <a:pt x="265" y="289"/>
                  </a:cubicBezTo>
                  <a:cubicBezTo>
                    <a:pt x="300" y="292"/>
                    <a:pt x="335" y="293"/>
                    <a:pt x="370" y="293"/>
                  </a:cubicBezTo>
                  <a:cubicBezTo>
                    <a:pt x="406" y="293"/>
                    <a:pt x="441" y="292"/>
                    <a:pt x="476" y="289"/>
                  </a:cubicBezTo>
                  <a:cubicBezTo>
                    <a:pt x="505" y="286"/>
                    <a:pt x="532" y="274"/>
                    <a:pt x="549" y="251"/>
                  </a:cubicBezTo>
                  <a:cubicBezTo>
                    <a:pt x="593" y="204"/>
                    <a:pt x="590" y="131"/>
                    <a:pt x="541" y="87"/>
                  </a:cubicBezTo>
                  <a:cubicBezTo>
                    <a:pt x="471" y="30"/>
                    <a:pt x="384" y="1"/>
                    <a:pt x="293" y="1"/>
                  </a:cubicBezTo>
                  <a:cubicBezTo>
                    <a:pt x="284" y="1"/>
                    <a:pt x="276" y="1"/>
                    <a:pt x="268" y="2"/>
                  </a:cubicBezTo>
                  <a:cubicBezTo>
                    <a:pt x="260" y="1"/>
                    <a:pt x="252" y="1"/>
                    <a:pt x="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38"/>
            <p:cNvSpPr/>
            <p:nvPr/>
          </p:nvSpPr>
          <p:spPr>
            <a:xfrm>
              <a:off x="2669540" y="3009098"/>
              <a:ext cx="13056" cy="5238"/>
            </a:xfrm>
            <a:custGeom>
              <a:rect b="b" l="l" r="r" t="t"/>
              <a:pathLst>
                <a:path extrusionOk="0" h="136" w="339">
                  <a:moveTo>
                    <a:pt x="326" y="1"/>
                  </a:moveTo>
                  <a:lnTo>
                    <a:pt x="18" y="24"/>
                  </a:lnTo>
                  <a:lnTo>
                    <a:pt x="18" y="24"/>
                  </a:lnTo>
                  <a:lnTo>
                    <a:pt x="325" y="2"/>
                  </a:lnTo>
                  <a:lnTo>
                    <a:pt x="325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38" y="1"/>
                  </a:moveTo>
                  <a:lnTo>
                    <a:pt x="325" y="2"/>
                  </a:lnTo>
                  <a:lnTo>
                    <a:pt x="325" y="2"/>
                  </a:lnTo>
                  <a:cubicBezTo>
                    <a:pt x="281" y="39"/>
                    <a:pt x="229" y="65"/>
                    <a:pt x="174" y="83"/>
                  </a:cubicBezTo>
                  <a:cubicBezTo>
                    <a:pt x="168" y="84"/>
                    <a:pt x="163" y="84"/>
                    <a:pt x="157" y="84"/>
                  </a:cubicBezTo>
                  <a:cubicBezTo>
                    <a:pt x="106" y="84"/>
                    <a:pt x="61" y="48"/>
                    <a:pt x="18" y="24"/>
                  </a:cubicBezTo>
                  <a:cubicBezTo>
                    <a:pt x="16" y="24"/>
                    <a:pt x="14" y="24"/>
                    <a:pt x="13" y="24"/>
                  </a:cubicBezTo>
                  <a:cubicBezTo>
                    <a:pt x="4" y="24"/>
                    <a:pt x="3" y="30"/>
                    <a:pt x="1" y="30"/>
                  </a:cubicBezTo>
                  <a:cubicBezTo>
                    <a:pt x="27" y="95"/>
                    <a:pt x="92" y="136"/>
                    <a:pt x="162" y="136"/>
                  </a:cubicBezTo>
                  <a:cubicBezTo>
                    <a:pt x="241" y="124"/>
                    <a:pt x="309" y="74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9" name="Google Shape;2269;p38"/>
            <p:cNvSpPr/>
            <p:nvPr/>
          </p:nvSpPr>
          <p:spPr>
            <a:xfrm>
              <a:off x="2671311" y="2919404"/>
              <a:ext cx="34854" cy="76794"/>
            </a:xfrm>
            <a:custGeom>
              <a:rect b="b" l="l" r="r" t="t"/>
              <a:pathLst>
                <a:path extrusionOk="0" h="1994" w="905">
                  <a:moveTo>
                    <a:pt x="263" y="0"/>
                  </a:moveTo>
                  <a:cubicBezTo>
                    <a:pt x="253" y="0"/>
                    <a:pt x="241" y="10"/>
                    <a:pt x="245" y="18"/>
                  </a:cubicBezTo>
                  <a:cubicBezTo>
                    <a:pt x="386" y="505"/>
                    <a:pt x="612" y="977"/>
                    <a:pt x="761" y="1467"/>
                  </a:cubicBezTo>
                  <a:cubicBezTo>
                    <a:pt x="706" y="1458"/>
                    <a:pt x="650" y="1454"/>
                    <a:pt x="594" y="1454"/>
                  </a:cubicBezTo>
                  <a:cubicBezTo>
                    <a:pt x="561" y="1454"/>
                    <a:pt x="527" y="1455"/>
                    <a:pt x="494" y="1459"/>
                  </a:cubicBezTo>
                  <a:cubicBezTo>
                    <a:pt x="480" y="1467"/>
                    <a:pt x="615" y="1799"/>
                    <a:pt x="621" y="1855"/>
                  </a:cubicBezTo>
                  <a:cubicBezTo>
                    <a:pt x="536" y="1887"/>
                    <a:pt x="448" y="1903"/>
                    <a:pt x="360" y="1903"/>
                  </a:cubicBezTo>
                  <a:cubicBezTo>
                    <a:pt x="249" y="1903"/>
                    <a:pt x="137" y="1877"/>
                    <a:pt x="34" y="1828"/>
                  </a:cubicBezTo>
                  <a:cubicBezTo>
                    <a:pt x="32" y="1828"/>
                    <a:pt x="30" y="1828"/>
                    <a:pt x="28" y="1828"/>
                  </a:cubicBezTo>
                  <a:cubicBezTo>
                    <a:pt x="9" y="1828"/>
                    <a:pt x="0" y="1841"/>
                    <a:pt x="13" y="1852"/>
                  </a:cubicBezTo>
                  <a:cubicBezTo>
                    <a:pt x="115" y="1942"/>
                    <a:pt x="247" y="1994"/>
                    <a:pt x="385" y="1994"/>
                  </a:cubicBezTo>
                  <a:cubicBezTo>
                    <a:pt x="399" y="1994"/>
                    <a:pt x="413" y="1993"/>
                    <a:pt x="427" y="1992"/>
                  </a:cubicBezTo>
                  <a:cubicBezTo>
                    <a:pt x="491" y="1987"/>
                    <a:pt x="556" y="1972"/>
                    <a:pt x="618" y="1948"/>
                  </a:cubicBezTo>
                  <a:lnTo>
                    <a:pt x="653" y="1937"/>
                  </a:lnTo>
                  <a:lnTo>
                    <a:pt x="685" y="1922"/>
                  </a:lnTo>
                  <a:cubicBezTo>
                    <a:pt x="700" y="1913"/>
                    <a:pt x="709" y="1899"/>
                    <a:pt x="706" y="1881"/>
                  </a:cubicBezTo>
                  <a:lnTo>
                    <a:pt x="706" y="1866"/>
                  </a:lnTo>
                  <a:lnTo>
                    <a:pt x="706" y="1852"/>
                  </a:lnTo>
                  <a:cubicBezTo>
                    <a:pt x="679" y="1731"/>
                    <a:pt x="618" y="1555"/>
                    <a:pt x="618" y="1555"/>
                  </a:cubicBezTo>
                  <a:lnTo>
                    <a:pt x="618" y="1555"/>
                  </a:lnTo>
                  <a:cubicBezTo>
                    <a:pt x="647" y="1561"/>
                    <a:pt x="747" y="1578"/>
                    <a:pt x="819" y="1578"/>
                  </a:cubicBezTo>
                  <a:cubicBezTo>
                    <a:pt x="868" y="1578"/>
                    <a:pt x="905" y="1570"/>
                    <a:pt x="896" y="1544"/>
                  </a:cubicBezTo>
                  <a:cubicBezTo>
                    <a:pt x="741" y="1013"/>
                    <a:pt x="533" y="496"/>
                    <a:pt x="274" y="7"/>
                  </a:cubicBezTo>
                  <a:cubicBezTo>
                    <a:pt x="272" y="2"/>
                    <a:pt x="26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0" name="Google Shape;2270;p38"/>
            <p:cNvSpPr/>
            <p:nvPr/>
          </p:nvSpPr>
          <p:spPr>
            <a:xfrm>
              <a:off x="2671696" y="2991151"/>
              <a:ext cx="20258" cy="14481"/>
            </a:xfrm>
            <a:custGeom>
              <a:rect b="b" l="l" r="r" t="t"/>
              <a:pathLst>
                <a:path extrusionOk="0" h="376" w="526">
                  <a:moveTo>
                    <a:pt x="18" y="0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4"/>
                    <a:pt x="36" y="376"/>
                    <a:pt x="165" y="376"/>
                  </a:cubicBezTo>
                  <a:cubicBezTo>
                    <a:pt x="223" y="376"/>
                    <a:pt x="282" y="355"/>
                    <a:pt x="329" y="323"/>
                  </a:cubicBezTo>
                  <a:cubicBezTo>
                    <a:pt x="414" y="255"/>
                    <a:pt x="481" y="167"/>
                    <a:pt x="525" y="68"/>
                  </a:cubicBezTo>
                  <a:lnTo>
                    <a:pt x="525" y="68"/>
                  </a:lnTo>
                  <a:cubicBezTo>
                    <a:pt x="477" y="76"/>
                    <a:pt x="428" y="80"/>
                    <a:pt x="380" y="80"/>
                  </a:cubicBezTo>
                  <a:cubicBezTo>
                    <a:pt x="255" y="80"/>
                    <a:pt x="132" y="53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38"/>
            <p:cNvSpPr/>
            <p:nvPr/>
          </p:nvSpPr>
          <p:spPr>
            <a:xfrm>
              <a:off x="2671812" y="2997121"/>
              <a:ext cx="12555" cy="8511"/>
            </a:xfrm>
            <a:custGeom>
              <a:rect b="b" l="l" r="r" t="t"/>
              <a:pathLst>
                <a:path extrusionOk="0" h="221" w="326">
                  <a:moveTo>
                    <a:pt x="58" y="1"/>
                  </a:moveTo>
                  <a:cubicBezTo>
                    <a:pt x="39" y="1"/>
                    <a:pt x="20" y="3"/>
                    <a:pt x="0" y="7"/>
                  </a:cubicBezTo>
                  <a:cubicBezTo>
                    <a:pt x="0" y="109"/>
                    <a:pt x="33" y="221"/>
                    <a:pt x="162" y="221"/>
                  </a:cubicBezTo>
                  <a:cubicBezTo>
                    <a:pt x="220" y="221"/>
                    <a:pt x="279" y="200"/>
                    <a:pt x="326" y="168"/>
                  </a:cubicBezTo>
                  <a:cubicBezTo>
                    <a:pt x="276" y="65"/>
                    <a:pt x="170" y="1"/>
                    <a:pt x="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38"/>
            <p:cNvSpPr/>
            <p:nvPr/>
          </p:nvSpPr>
          <p:spPr>
            <a:xfrm>
              <a:off x="2530282" y="2834370"/>
              <a:ext cx="167452" cy="154859"/>
            </a:xfrm>
            <a:custGeom>
              <a:rect b="b" l="l" r="r" t="t"/>
              <a:pathLst>
                <a:path extrusionOk="0" h="4021" w="4348">
                  <a:moveTo>
                    <a:pt x="2892" y="1"/>
                  </a:moveTo>
                  <a:cubicBezTo>
                    <a:pt x="2763" y="1"/>
                    <a:pt x="2630" y="12"/>
                    <a:pt x="2493" y="35"/>
                  </a:cubicBezTo>
                  <a:cubicBezTo>
                    <a:pt x="1892" y="138"/>
                    <a:pt x="983" y="833"/>
                    <a:pt x="675" y="1569"/>
                  </a:cubicBezTo>
                  <a:cubicBezTo>
                    <a:pt x="675" y="1569"/>
                    <a:pt x="0" y="2091"/>
                    <a:pt x="232" y="2637"/>
                  </a:cubicBezTo>
                  <a:cubicBezTo>
                    <a:pt x="462" y="3163"/>
                    <a:pt x="969" y="4021"/>
                    <a:pt x="1417" y="4021"/>
                  </a:cubicBezTo>
                  <a:cubicBezTo>
                    <a:pt x="1430" y="4021"/>
                    <a:pt x="1444" y="4020"/>
                    <a:pt x="1458" y="4019"/>
                  </a:cubicBezTo>
                  <a:cubicBezTo>
                    <a:pt x="1863" y="3969"/>
                    <a:pt x="1965" y="3488"/>
                    <a:pt x="1968" y="2842"/>
                  </a:cubicBezTo>
                  <a:cubicBezTo>
                    <a:pt x="1968" y="2464"/>
                    <a:pt x="1722" y="1766"/>
                    <a:pt x="1722" y="1766"/>
                  </a:cubicBezTo>
                  <a:lnTo>
                    <a:pt x="1722" y="1766"/>
                  </a:lnTo>
                  <a:cubicBezTo>
                    <a:pt x="1722" y="1766"/>
                    <a:pt x="2347" y="1911"/>
                    <a:pt x="2898" y="1911"/>
                  </a:cubicBezTo>
                  <a:cubicBezTo>
                    <a:pt x="3082" y="1911"/>
                    <a:pt x="3258" y="1894"/>
                    <a:pt x="3400" y="1851"/>
                  </a:cubicBezTo>
                  <a:cubicBezTo>
                    <a:pt x="3963" y="1678"/>
                    <a:pt x="4347" y="1077"/>
                    <a:pt x="4227" y="631"/>
                  </a:cubicBezTo>
                  <a:cubicBezTo>
                    <a:pt x="4138" y="312"/>
                    <a:pt x="3584" y="1"/>
                    <a:pt x="28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38"/>
            <p:cNvSpPr/>
            <p:nvPr/>
          </p:nvSpPr>
          <p:spPr>
            <a:xfrm>
              <a:off x="2586509" y="2891637"/>
              <a:ext cx="27845" cy="97051"/>
            </a:xfrm>
            <a:custGeom>
              <a:rect b="b" l="l" r="r" t="t"/>
              <a:pathLst>
                <a:path extrusionOk="0" h="2520" w="723">
                  <a:moveTo>
                    <a:pt x="109" y="0"/>
                  </a:moveTo>
                  <a:lnTo>
                    <a:pt x="109" y="0"/>
                  </a:lnTo>
                  <a:cubicBezTo>
                    <a:pt x="271" y="396"/>
                    <a:pt x="526" y="810"/>
                    <a:pt x="596" y="1223"/>
                  </a:cubicBezTo>
                  <a:cubicBezTo>
                    <a:pt x="670" y="1634"/>
                    <a:pt x="564" y="2479"/>
                    <a:pt x="18" y="2479"/>
                  </a:cubicBezTo>
                  <a:cubicBezTo>
                    <a:pt x="1" y="2479"/>
                    <a:pt x="1" y="2508"/>
                    <a:pt x="24" y="2514"/>
                  </a:cubicBezTo>
                  <a:cubicBezTo>
                    <a:pt x="49" y="2517"/>
                    <a:pt x="73" y="2519"/>
                    <a:pt x="96" y="2519"/>
                  </a:cubicBezTo>
                  <a:cubicBezTo>
                    <a:pt x="512" y="2519"/>
                    <a:pt x="628" y="1962"/>
                    <a:pt x="664" y="1625"/>
                  </a:cubicBezTo>
                  <a:cubicBezTo>
                    <a:pt x="722" y="1062"/>
                    <a:pt x="394" y="464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38"/>
            <p:cNvSpPr/>
            <p:nvPr/>
          </p:nvSpPr>
          <p:spPr>
            <a:xfrm>
              <a:off x="2533324" y="2893563"/>
              <a:ext cx="34161" cy="86114"/>
            </a:xfrm>
            <a:custGeom>
              <a:rect b="b" l="l" r="r" t="t"/>
              <a:pathLst>
                <a:path extrusionOk="0" h="2236" w="887">
                  <a:moveTo>
                    <a:pt x="646" y="0"/>
                  </a:moveTo>
                  <a:lnTo>
                    <a:pt x="646" y="0"/>
                  </a:lnTo>
                  <a:cubicBezTo>
                    <a:pt x="329" y="155"/>
                    <a:pt x="3" y="587"/>
                    <a:pt x="3" y="953"/>
                  </a:cubicBezTo>
                  <a:lnTo>
                    <a:pt x="3" y="953"/>
                  </a:lnTo>
                  <a:lnTo>
                    <a:pt x="3" y="953"/>
                  </a:lnTo>
                  <a:lnTo>
                    <a:pt x="73" y="1054"/>
                  </a:lnTo>
                  <a:lnTo>
                    <a:pt x="73" y="1054"/>
                  </a:lnTo>
                  <a:cubicBezTo>
                    <a:pt x="1" y="661"/>
                    <a:pt x="322" y="205"/>
                    <a:pt x="646" y="0"/>
                  </a:cubicBezTo>
                  <a:close/>
                  <a:moveTo>
                    <a:pt x="3" y="953"/>
                  </a:moveTo>
                  <a:lnTo>
                    <a:pt x="3" y="953"/>
                  </a:lnTo>
                  <a:cubicBezTo>
                    <a:pt x="6" y="1206"/>
                    <a:pt x="220" y="1431"/>
                    <a:pt x="352" y="1625"/>
                  </a:cubicBezTo>
                  <a:cubicBezTo>
                    <a:pt x="484" y="1863"/>
                    <a:pt x="663" y="2071"/>
                    <a:pt x="877" y="2235"/>
                  </a:cubicBezTo>
                  <a:lnTo>
                    <a:pt x="842" y="2184"/>
                  </a:lnTo>
                  <a:lnTo>
                    <a:pt x="842" y="2184"/>
                  </a:lnTo>
                  <a:cubicBezTo>
                    <a:pt x="857" y="2197"/>
                    <a:pt x="871" y="2210"/>
                    <a:pt x="886" y="2223"/>
                  </a:cubicBezTo>
                  <a:lnTo>
                    <a:pt x="73" y="1054"/>
                  </a:lnTo>
                  <a:lnTo>
                    <a:pt x="73" y="1054"/>
                  </a:lnTo>
                  <a:cubicBezTo>
                    <a:pt x="74" y="1055"/>
                    <a:pt x="74" y="1056"/>
                    <a:pt x="74" y="1057"/>
                  </a:cubicBezTo>
                  <a:lnTo>
                    <a:pt x="74" y="1057"/>
                  </a:lnTo>
                  <a:lnTo>
                    <a:pt x="842" y="2184"/>
                  </a:lnTo>
                  <a:lnTo>
                    <a:pt x="842" y="2184"/>
                  </a:lnTo>
                  <a:cubicBezTo>
                    <a:pt x="546" y="1910"/>
                    <a:pt x="305" y="1581"/>
                    <a:pt x="129" y="1217"/>
                  </a:cubicBezTo>
                  <a:cubicBezTo>
                    <a:pt x="102" y="1166"/>
                    <a:pt x="84" y="1112"/>
                    <a:pt x="74" y="1057"/>
                  </a:cubicBezTo>
                  <a:lnTo>
                    <a:pt x="74" y="1057"/>
                  </a:lnTo>
                  <a:lnTo>
                    <a:pt x="3" y="9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38"/>
            <p:cNvSpPr/>
            <p:nvPr/>
          </p:nvSpPr>
          <p:spPr>
            <a:xfrm>
              <a:off x="2553543" y="2830365"/>
              <a:ext cx="81030" cy="68360"/>
            </a:xfrm>
            <a:custGeom>
              <a:rect b="b" l="l" r="r" t="t"/>
              <a:pathLst>
                <a:path extrusionOk="0" h="1775" w="2104">
                  <a:moveTo>
                    <a:pt x="2071" y="1"/>
                  </a:moveTo>
                  <a:cubicBezTo>
                    <a:pt x="1168" y="1"/>
                    <a:pt x="328" y="973"/>
                    <a:pt x="6" y="1744"/>
                  </a:cubicBezTo>
                  <a:cubicBezTo>
                    <a:pt x="0" y="1761"/>
                    <a:pt x="13" y="1774"/>
                    <a:pt x="26" y="1774"/>
                  </a:cubicBezTo>
                  <a:cubicBezTo>
                    <a:pt x="33" y="1774"/>
                    <a:pt x="40" y="1770"/>
                    <a:pt x="44" y="1761"/>
                  </a:cubicBezTo>
                  <a:cubicBezTo>
                    <a:pt x="478" y="1022"/>
                    <a:pt x="1150" y="57"/>
                    <a:pt x="2103" y="1"/>
                  </a:cubicBezTo>
                  <a:cubicBezTo>
                    <a:pt x="2093" y="1"/>
                    <a:pt x="2082" y="1"/>
                    <a:pt x="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38"/>
            <p:cNvSpPr/>
            <p:nvPr/>
          </p:nvSpPr>
          <p:spPr>
            <a:xfrm>
              <a:off x="2552965" y="2960958"/>
              <a:ext cx="57653" cy="53879"/>
            </a:xfrm>
            <a:custGeom>
              <a:rect b="b" l="l" r="r" t="t"/>
              <a:pathLst>
                <a:path extrusionOk="0" h="1399" w="1497">
                  <a:moveTo>
                    <a:pt x="466" y="1"/>
                  </a:moveTo>
                  <a:cubicBezTo>
                    <a:pt x="405" y="1"/>
                    <a:pt x="350" y="16"/>
                    <a:pt x="303" y="54"/>
                  </a:cubicBezTo>
                  <a:cubicBezTo>
                    <a:pt x="1" y="294"/>
                    <a:pt x="573" y="1306"/>
                    <a:pt x="995" y="1386"/>
                  </a:cubicBezTo>
                  <a:cubicBezTo>
                    <a:pt x="1029" y="1394"/>
                    <a:pt x="1063" y="1398"/>
                    <a:pt x="1097" y="1398"/>
                  </a:cubicBezTo>
                  <a:cubicBezTo>
                    <a:pt x="1280" y="1398"/>
                    <a:pt x="1447" y="1276"/>
                    <a:pt x="1494" y="1092"/>
                  </a:cubicBezTo>
                  <a:cubicBezTo>
                    <a:pt x="1497" y="1086"/>
                    <a:pt x="1497" y="1081"/>
                    <a:pt x="1497" y="1075"/>
                  </a:cubicBezTo>
                  <a:lnTo>
                    <a:pt x="1256" y="465"/>
                  </a:lnTo>
                  <a:cubicBezTo>
                    <a:pt x="1256" y="465"/>
                    <a:pt x="792" y="1"/>
                    <a:pt x="466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7" name="Google Shape;2277;p38"/>
            <p:cNvSpPr/>
            <p:nvPr/>
          </p:nvSpPr>
          <p:spPr>
            <a:xfrm>
              <a:off x="2571258" y="2973705"/>
              <a:ext cx="31195" cy="31503"/>
            </a:xfrm>
            <a:custGeom>
              <a:rect b="b" l="l" r="r" t="t"/>
              <a:pathLst>
                <a:path extrusionOk="0" h="818" w="810">
                  <a:moveTo>
                    <a:pt x="30" y="1"/>
                  </a:moveTo>
                  <a:cubicBezTo>
                    <a:pt x="20" y="1"/>
                    <a:pt x="11" y="1"/>
                    <a:pt x="1" y="2"/>
                  </a:cubicBezTo>
                  <a:lnTo>
                    <a:pt x="1" y="13"/>
                  </a:lnTo>
                  <a:cubicBezTo>
                    <a:pt x="279" y="95"/>
                    <a:pt x="511" y="295"/>
                    <a:pt x="634" y="559"/>
                  </a:cubicBezTo>
                  <a:cubicBezTo>
                    <a:pt x="590" y="507"/>
                    <a:pt x="528" y="480"/>
                    <a:pt x="464" y="480"/>
                  </a:cubicBezTo>
                  <a:cubicBezTo>
                    <a:pt x="413" y="480"/>
                    <a:pt x="362" y="497"/>
                    <a:pt x="321" y="533"/>
                  </a:cubicBezTo>
                  <a:cubicBezTo>
                    <a:pt x="309" y="541"/>
                    <a:pt x="300" y="550"/>
                    <a:pt x="291" y="559"/>
                  </a:cubicBezTo>
                  <a:cubicBezTo>
                    <a:pt x="291" y="559"/>
                    <a:pt x="291" y="574"/>
                    <a:pt x="300" y="574"/>
                  </a:cubicBezTo>
                  <a:cubicBezTo>
                    <a:pt x="301" y="574"/>
                    <a:pt x="302" y="574"/>
                    <a:pt x="303" y="574"/>
                  </a:cubicBezTo>
                  <a:cubicBezTo>
                    <a:pt x="340" y="554"/>
                    <a:pt x="380" y="544"/>
                    <a:pt x="421" y="544"/>
                  </a:cubicBezTo>
                  <a:cubicBezTo>
                    <a:pt x="483" y="544"/>
                    <a:pt x="544" y="567"/>
                    <a:pt x="590" y="612"/>
                  </a:cubicBezTo>
                  <a:cubicBezTo>
                    <a:pt x="652" y="670"/>
                    <a:pt x="705" y="738"/>
                    <a:pt x="752" y="808"/>
                  </a:cubicBezTo>
                  <a:cubicBezTo>
                    <a:pt x="757" y="815"/>
                    <a:pt x="764" y="818"/>
                    <a:pt x="772" y="818"/>
                  </a:cubicBezTo>
                  <a:cubicBezTo>
                    <a:pt x="790" y="818"/>
                    <a:pt x="809" y="801"/>
                    <a:pt x="799" y="785"/>
                  </a:cubicBezTo>
                  <a:cubicBezTo>
                    <a:pt x="747" y="436"/>
                    <a:pt x="406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8" name="Google Shape;2278;p38"/>
            <p:cNvSpPr/>
            <p:nvPr/>
          </p:nvSpPr>
          <p:spPr>
            <a:xfrm>
              <a:off x="2598601" y="3068521"/>
              <a:ext cx="116616" cy="120275"/>
            </a:xfrm>
            <a:custGeom>
              <a:rect b="b" l="l" r="r" t="t"/>
              <a:pathLst>
                <a:path extrusionOk="0" h="3123" w="3028">
                  <a:moveTo>
                    <a:pt x="2558" y="1"/>
                  </a:moveTo>
                  <a:lnTo>
                    <a:pt x="869" y="1687"/>
                  </a:lnTo>
                  <a:lnTo>
                    <a:pt x="341" y="338"/>
                  </a:lnTo>
                  <a:lnTo>
                    <a:pt x="86" y="728"/>
                  </a:lnTo>
                  <a:lnTo>
                    <a:pt x="1" y="2752"/>
                  </a:lnTo>
                  <a:lnTo>
                    <a:pt x="816" y="1954"/>
                  </a:lnTo>
                  <a:lnTo>
                    <a:pt x="1359" y="3119"/>
                  </a:lnTo>
                  <a:cubicBezTo>
                    <a:pt x="1359" y="3121"/>
                    <a:pt x="1359" y="3122"/>
                    <a:pt x="1361" y="3122"/>
                  </a:cubicBezTo>
                  <a:cubicBezTo>
                    <a:pt x="1428" y="3122"/>
                    <a:pt x="3028" y="549"/>
                    <a:pt x="3028" y="549"/>
                  </a:cubicBezTo>
                  <a:lnTo>
                    <a:pt x="25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9" name="Google Shape;2279;p38"/>
            <p:cNvSpPr/>
            <p:nvPr/>
          </p:nvSpPr>
          <p:spPr>
            <a:xfrm>
              <a:off x="2596560" y="3089780"/>
              <a:ext cx="120159" cy="103368"/>
            </a:xfrm>
            <a:custGeom>
              <a:rect b="b" l="l" r="r" t="t"/>
              <a:pathLst>
                <a:path extrusionOk="0" h="2684" w="3120">
                  <a:moveTo>
                    <a:pt x="3103" y="1"/>
                  </a:moveTo>
                  <a:cubicBezTo>
                    <a:pt x="3100" y="1"/>
                    <a:pt x="3096" y="2"/>
                    <a:pt x="3092" y="6"/>
                  </a:cubicBezTo>
                  <a:cubicBezTo>
                    <a:pt x="2784" y="405"/>
                    <a:pt x="1670" y="2091"/>
                    <a:pt x="1409" y="2520"/>
                  </a:cubicBezTo>
                  <a:cubicBezTo>
                    <a:pt x="1379" y="2443"/>
                    <a:pt x="981" y="1596"/>
                    <a:pt x="863" y="1408"/>
                  </a:cubicBezTo>
                  <a:cubicBezTo>
                    <a:pt x="863" y="1408"/>
                    <a:pt x="863" y="1408"/>
                    <a:pt x="863" y="1408"/>
                  </a:cubicBezTo>
                  <a:cubicBezTo>
                    <a:pt x="845" y="1408"/>
                    <a:pt x="141" y="2068"/>
                    <a:pt x="106" y="2100"/>
                  </a:cubicBezTo>
                  <a:cubicBezTo>
                    <a:pt x="109" y="1792"/>
                    <a:pt x="212" y="519"/>
                    <a:pt x="148" y="194"/>
                  </a:cubicBezTo>
                  <a:cubicBezTo>
                    <a:pt x="146" y="187"/>
                    <a:pt x="141" y="184"/>
                    <a:pt x="136" y="184"/>
                  </a:cubicBezTo>
                  <a:cubicBezTo>
                    <a:pt x="130" y="184"/>
                    <a:pt x="124" y="187"/>
                    <a:pt x="124" y="194"/>
                  </a:cubicBezTo>
                  <a:cubicBezTo>
                    <a:pt x="86" y="525"/>
                    <a:pt x="68" y="862"/>
                    <a:pt x="45" y="1197"/>
                  </a:cubicBezTo>
                  <a:cubicBezTo>
                    <a:pt x="13" y="1566"/>
                    <a:pt x="1" y="1936"/>
                    <a:pt x="10" y="2305"/>
                  </a:cubicBezTo>
                  <a:cubicBezTo>
                    <a:pt x="10" y="2307"/>
                    <a:pt x="10" y="2308"/>
                    <a:pt x="12" y="2308"/>
                  </a:cubicBezTo>
                  <a:cubicBezTo>
                    <a:pt x="55" y="2308"/>
                    <a:pt x="735" y="1594"/>
                    <a:pt x="851" y="1452"/>
                  </a:cubicBezTo>
                  <a:cubicBezTo>
                    <a:pt x="1022" y="1874"/>
                    <a:pt x="1212" y="2285"/>
                    <a:pt x="1423" y="2684"/>
                  </a:cubicBezTo>
                  <a:cubicBezTo>
                    <a:pt x="1424" y="2684"/>
                    <a:pt x="1424" y="2684"/>
                    <a:pt x="1424" y="2684"/>
                  </a:cubicBezTo>
                  <a:cubicBezTo>
                    <a:pt x="1447" y="2684"/>
                    <a:pt x="2882" y="468"/>
                    <a:pt x="3113" y="18"/>
                  </a:cubicBezTo>
                  <a:cubicBezTo>
                    <a:pt x="3119" y="9"/>
                    <a:pt x="3112" y="1"/>
                    <a:pt x="3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38"/>
            <p:cNvSpPr/>
            <p:nvPr/>
          </p:nvSpPr>
          <p:spPr>
            <a:xfrm>
              <a:off x="2478672" y="4657128"/>
              <a:ext cx="203153" cy="42710"/>
            </a:xfrm>
            <a:custGeom>
              <a:rect b="b" l="l" r="r" t="t"/>
              <a:pathLst>
                <a:path extrusionOk="0" h="1109" w="5275">
                  <a:moveTo>
                    <a:pt x="24" y="0"/>
                  </a:moveTo>
                  <a:cubicBezTo>
                    <a:pt x="9" y="0"/>
                    <a:pt x="0" y="27"/>
                    <a:pt x="24" y="30"/>
                  </a:cubicBezTo>
                  <a:cubicBezTo>
                    <a:pt x="962" y="335"/>
                    <a:pt x="4843" y="1109"/>
                    <a:pt x="5265" y="1109"/>
                  </a:cubicBezTo>
                  <a:cubicBezTo>
                    <a:pt x="5265" y="1109"/>
                    <a:pt x="5274" y="1088"/>
                    <a:pt x="5265" y="1088"/>
                  </a:cubicBezTo>
                  <a:cubicBezTo>
                    <a:pt x="4872" y="927"/>
                    <a:pt x="1690" y="25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81" name="Google Shape;2281;p38"/>
          <p:cNvGrpSpPr/>
          <p:nvPr/>
        </p:nvGrpSpPr>
        <p:grpSpPr>
          <a:xfrm>
            <a:off x="6114567" y="2833208"/>
            <a:ext cx="977724" cy="2018750"/>
            <a:chOff x="1434156" y="2682543"/>
            <a:chExt cx="957239" cy="1976648"/>
          </a:xfrm>
        </p:grpSpPr>
        <p:sp>
          <p:nvSpPr>
            <p:cNvPr id="2282" name="Google Shape;2282;p38"/>
            <p:cNvSpPr/>
            <p:nvPr/>
          </p:nvSpPr>
          <p:spPr>
            <a:xfrm>
              <a:off x="1949457" y="4183770"/>
              <a:ext cx="387403" cy="474474"/>
            </a:xfrm>
            <a:custGeom>
              <a:rect b="b" l="l" r="r" t="t"/>
              <a:pathLst>
                <a:path extrusionOk="0" h="9980" w="8149">
                  <a:moveTo>
                    <a:pt x="5556" y="0"/>
                  </a:moveTo>
                  <a:lnTo>
                    <a:pt x="710" y="1725"/>
                  </a:lnTo>
                  <a:lnTo>
                    <a:pt x="2743" y="6292"/>
                  </a:lnTo>
                  <a:cubicBezTo>
                    <a:pt x="2743" y="6292"/>
                    <a:pt x="414" y="8527"/>
                    <a:pt x="208" y="8853"/>
                  </a:cubicBezTo>
                  <a:cubicBezTo>
                    <a:pt x="0" y="9178"/>
                    <a:pt x="44" y="9979"/>
                    <a:pt x="333" y="9979"/>
                  </a:cubicBezTo>
                  <a:cubicBezTo>
                    <a:pt x="333" y="9979"/>
                    <a:pt x="334" y="9979"/>
                    <a:pt x="334" y="9979"/>
                  </a:cubicBezTo>
                  <a:cubicBezTo>
                    <a:pt x="616" y="9979"/>
                    <a:pt x="7852" y="7375"/>
                    <a:pt x="8066" y="7099"/>
                  </a:cubicBezTo>
                  <a:cubicBezTo>
                    <a:pt x="8149" y="6996"/>
                    <a:pt x="7832" y="5920"/>
                    <a:pt x="7415" y="4629"/>
                  </a:cubicBezTo>
                  <a:cubicBezTo>
                    <a:pt x="7324" y="4353"/>
                    <a:pt x="5556" y="0"/>
                    <a:pt x="5556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38"/>
            <p:cNvSpPr/>
            <p:nvPr/>
          </p:nvSpPr>
          <p:spPr>
            <a:xfrm>
              <a:off x="1949742" y="4401463"/>
              <a:ext cx="394392" cy="257728"/>
            </a:xfrm>
            <a:custGeom>
              <a:rect b="b" l="l" r="r" t="t"/>
              <a:pathLst>
                <a:path extrusionOk="0" h="5421" w="8296">
                  <a:moveTo>
                    <a:pt x="7450" y="0"/>
                  </a:moveTo>
                  <a:lnTo>
                    <a:pt x="2696" y="1704"/>
                  </a:lnTo>
                  <a:cubicBezTo>
                    <a:pt x="2696" y="1704"/>
                    <a:pt x="416" y="3945"/>
                    <a:pt x="208" y="4274"/>
                  </a:cubicBezTo>
                  <a:cubicBezTo>
                    <a:pt x="1" y="4604"/>
                    <a:pt x="38" y="5421"/>
                    <a:pt x="325" y="5421"/>
                  </a:cubicBezTo>
                  <a:cubicBezTo>
                    <a:pt x="326" y="5421"/>
                    <a:pt x="327" y="5421"/>
                    <a:pt x="328" y="5421"/>
                  </a:cubicBezTo>
                  <a:cubicBezTo>
                    <a:pt x="619" y="5421"/>
                    <a:pt x="7993" y="2781"/>
                    <a:pt x="8213" y="2502"/>
                  </a:cubicBezTo>
                  <a:cubicBezTo>
                    <a:pt x="8295" y="2397"/>
                    <a:pt x="7999" y="1220"/>
                    <a:pt x="74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4" name="Google Shape;2284;p38"/>
            <p:cNvSpPr/>
            <p:nvPr/>
          </p:nvSpPr>
          <p:spPr>
            <a:xfrm>
              <a:off x="1964433" y="4518178"/>
              <a:ext cx="356265" cy="126320"/>
            </a:xfrm>
            <a:custGeom>
              <a:rect b="b" l="l" r="r" t="t"/>
              <a:pathLst>
                <a:path extrusionOk="0" h="2657" w="7494">
                  <a:moveTo>
                    <a:pt x="7482" y="0"/>
                  </a:moveTo>
                  <a:cubicBezTo>
                    <a:pt x="6235" y="373"/>
                    <a:pt x="1246" y="2162"/>
                    <a:pt x="22" y="2634"/>
                  </a:cubicBezTo>
                  <a:cubicBezTo>
                    <a:pt x="0" y="2642"/>
                    <a:pt x="1" y="2657"/>
                    <a:pt x="15" y="2657"/>
                  </a:cubicBezTo>
                  <a:cubicBezTo>
                    <a:pt x="18" y="2657"/>
                    <a:pt x="21" y="2656"/>
                    <a:pt x="25" y="2655"/>
                  </a:cubicBezTo>
                  <a:cubicBezTo>
                    <a:pt x="1275" y="2250"/>
                    <a:pt x="6276" y="496"/>
                    <a:pt x="7482" y="9"/>
                  </a:cubicBezTo>
                  <a:cubicBezTo>
                    <a:pt x="7493" y="0"/>
                    <a:pt x="7490" y="0"/>
                    <a:pt x="7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5" name="Google Shape;2285;p38"/>
            <p:cNvSpPr/>
            <p:nvPr/>
          </p:nvSpPr>
          <p:spPr>
            <a:xfrm>
              <a:off x="1977269" y="4580648"/>
              <a:ext cx="65082" cy="32234"/>
            </a:xfrm>
            <a:custGeom>
              <a:rect b="b" l="l" r="r" t="t"/>
              <a:pathLst>
                <a:path extrusionOk="0" h="678" w="1369">
                  <a:moveTo>
                    <a:pt x="387" y="1"/>
                  </a:moveTo>
                  <a:cubicBezTo>
                    <a:pt x="259" y="1"/>
                    <a:pt x="130" y="24"/>
                    <a:pt x="8" y="71"/>
                  </a:cubicBezTo>
                  <a:cubicBezTo>
                    <a:pt x="1" y="75"/>
                    <a:pt x="3" y="85"/>
                    <a:pt x="8" y="85"/>
                  </a:cubicBezTo>
                  <a:cubicBezTo>
                    <a:pt x="10" y="85"/>
                    <a:pt x="12" y="84"/>
                    <a:pt x="13" y="83"/>
                  </a:cubicBezTo>
                  <a:cubicBezTo>
                    <a:pt x="106" y="61"/>
                    <a:pt x="199" y="51"/>
                    <a:pt x="291" y="51"/>
                  </a:cubicBezTo>
                  <a:cubicBezTo>
                    <a:pt x="724" y="51"/>
                    <a:pt x="1134" y="282"/>
                    <a:pt x="1354" y="672"/>
                  </a:cubicBezTo>
                  <a:cubicBezTo>
                    <a:pt x="1355" y="676"/>
                    <a:pt x="1357" y="677"/>
                    <a:pt x="1359" y="677"/>
                  </a:cubicBezTo>
                  <a:cubicBezTo>
                    <a:pt x="1363" y="677"/>
                    <a:pt x="1369" y="672"/>
                    <a:pt x="1369" y="672"/>
                  </a:cubicBezTo>
                  <a:cubicBezTo>
                    <a:pt x="1278" y="426"/>
                    <a:pt x="1093" y="223"/>
                    <a:pt x="855" y="109"/>
                  </a:cubicBezTo>
                  <a:cubicBezTo>
                    <a:pt x="708" y="37"/>
                    <a:pt x="548" y="1"/>
                    <a:pt x="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6" name="Google Shape;2286;p38"/>
            <p:cNvSpPr/>
            <p:nvPr/>
          </p:nvSpPr>
          <p:spPr>
            <a:xfrm>
              <a:off x="2060276" y="4488322"/>
              <a:ext cx="77300" cy="12171"/>
            </a:xfrm>
            <a:custGeom>
              <a:rect b="b" l="l" r="r" t="t"/>
              <a:pathLst>
                <a:path extrusionOk="0" h="256" w="1626">
                  <a:moveTo>
                    <a:pt x="784" y="1"/>
                  </a:moveTo>
                  <a:cubicBezTo>
                    <a:pt x="522" y="1"/>
                    <a:pt x="257" y="53"/>
                    <a:pt x="27" y="138"/>
                  </a:cubicBezTo>
                  <a:cubicBezTo>
                    <a:pt x="13" y="144"/>
                    <a:pt x="1" y="159"/>
                    <a:pt x="4" y="174"/>
                  </a:cubicBezTo>
                  <a:cubicBezTo>
                    <a:pt x="7" y="190"/>
                    <a:pt x="19" y="203"/>
                    <a:pt x="35" y="203"/>
                  </a:cubicBezTo>
                  <a:cubicBezTo>
                    <a:pt x="36" y="203"/>
                    <a:pt x="38" y="203"/>
                    <a:pt x="39" y="203"/>
                  </a:cubicBezTo>
                  <a:cubicBezTo>
                    <a:pt x="217" y="190"/>
                    <a:pt x="394" y="183"/>
                    <a:pt x="572" y="183"/>
                  </a:cubicBezTo>
                  <a:cubicBezTo>
                    <a:pt x="913" y="183"/>
                    <a:pt x="1253" y="208"/>
                    <a:pt x="1591" y="256"/>
                  </a:cubicBezTo>
                  <a:cubicBezTo>
                    <a:pt x="1608" y="256"/>
                    <a:pt x="1626" y="232"/>
                    <a:pt x="1608" y="221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7" name="Google Shape;2287;p38"/>
            <p:cNvSpPr/>
            <p:nvPr/>
          </p:nvSpPr>
          <p:spPr>
            <a:xfrm>
              <a:off x="2044683" y="4501729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6" y="1"/>
                  </a:moveTo>
                  <a:cubicBezTo>
                    <a:pt x="522" y="1"/>
                    <a:pt x="256" y="53"/>
                    <a:pt x="24" y="141"/>
                  </a:cubicBezTo>
                  <a:cubicBezTo>
                    <a:pt x="12" y="144"/>
                    <a:pt x="0" y="159"/>
                    <a:pt x="3" y="176"/>
                  </a:cubicBezTo>
                  <a:cubicBezTo>
                    <a:pt x="6" y="192"/>
                    <a:pt x="18" y="203"/>
                    <a:pt x="33" y="203"/>
                  </a:cubicBezTo>
                  <a:cubicBezTo>
                    <a:pt x="35" y="203"/>
                    <a:pt x="37" y="203"/>
                    <a:pt x="39" y="203"/>
                  </a:cubicBezTo>
                  <a:cubicBezTo>
                    <a:pt x="215" y="190"/>
                    <a:pt x="392" y="183"/>
                    <a:pt x="570" y="183"/>
                  </a:cubicBezTo>
                  <a:cubicBezTo>
                    <a:pt x="911" y="183"/>
                    <a:pt x="1253" y="207"/>
                    <a:pt x="1590" y="255"/>
                  </a:cubicBezTo>
                  <a:cubicBezTo>
                    <a:pt x="1608" y="255"/>
                    <a:pt x="1623" y="232"/>
                    <a:pt x="1608" y="220"/>
                  </a:cubicBezTo>
                  <a:cubicBezTo>
                    <a:pt x="1370" y="66"/>
                    <a:pt x="1080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8" name="Google Shape;2288;p38"/>
            <p:cNvSpPr/>
            <p:nvPr/>
          </p:nvSpPr>
          <p:spPr>
            <a:xfrm>
              <a:off x="2029042" y="4515421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4" y="1"/>
                  </a:moveTo>
                  <a:cubicBezTo>
                    <a:pt x="521" y="1"/>
                    <a:pt x="256" y="53"/>
                    <a:pt x="24" y="140"/>
                  </a:cubicBezTo>
                  <a:cubicBezTo>
                    <a:pt x="10" y="146"/>
                    <a:pt x="1" y="161"/>
                    <a:pt x="4" y="176"/>
                  </a:cubicBezTo>
                  <a:cubicBezTo>
                    <a:pt x="4" y="193"/>
                    <a:pt x="21" y="205"/>
                    <a:pt x="39" y="205"/>
                  </a:cubicBezTo>
                  <a:cubicBezTo>
                    <a:pt x="217" y="192"/>
                    <a:pt x="396" y="185"/>
                    <a:pt x="575" y="185"/>
                  </a:cubicBezTo>
                  <a:cubicBezTo>
                    <a:pt x="915" y="185"/>
                    <a:pt x="1255" y="209"/>
                    <a:pt x="1591" y="255"/>
                  </a:cubicBezTo>
                  <a:cubicBezTo>
                    <a:pt x="1592" y="255"/>
                    <a:pt x="1593" y="255"/>
                    <a:pt x="1594" y="255"/>
                  </a:cubicBezTo>
                  <a:cubicBezTo>
                    <a:pt x="1610" y="255"/>
                    <a:pt x="1622" y="234"/>
                    <a:pt x="1608" y="223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38"/>
            <p:cNvSpPr/>
            <p:nvPr/>
          </p:nvSpPr>
          <p:spPr>
            <a:xfrm>
              <a:off x="2013733" y="4528970"/>
              <a:ext cx="76872" cy="12266"/>
            </a:xfrm>
            <a:custGeom>
              <a:rect b="b" l="l" r="r" t="t"/>
              <a:pathLst>
                <a:path extrusionOk="0" h="258" w="1617">
                  <a:moveTo>
                    <a:pt x="778" y="0"/>
                  </a:moveTo>
                  <a:cubicBezTo>
                    <a:pt x="515" y="0"/>
                    <a:pt x="251" y="53"/>
                    <a:pt x="21" y="140"/>
                  </a:cubicBezTo>
                  <a:cubicBezTo>
                    <a:pt x="9" y="146"/>
                    <a:pt x="0" y="158"/>
                    <a:pt x="0" y="169"/>
                  </a:cubicBezTo>
                  <a:cubicBezTo>
                    <a:pt x="0" y="190"/>
                    <a:pt x="15" y="204"/>
                    <a:pt x="33" y="204"/>
                  </a:cubicBezTo>
                  <a:cubicBezTo>
                    <a:pt x="209" y="191"/>
                    <a:pt x="386" y="185"/>
                    <a:pt x="563" y="185"/>
                  </a:cubicBezTo>
                  <a:cubicBezTo>
                    <a:pt x="904" y="185"/>
                    <a:pt x="1245" y="209"/>
                    <a:pt x="1584" y="257"/>
                  </a:cubicBezTo>
                  <a:cubicBezTo>
                    <a:pt x="1602" y="257"/>
                    <a:pt x="1616" y="234"/>
                    <a:pt x="1602" y="222"/>
                  </a:cubicBezTo>
                  <a:cubicBezTo>
                    <a:pt x="1363" y="66"/>
                    <a:pt x="1072" y="0"/>
                    <a:pt x="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38"/>
            <p:cNvSpPr/>
            <p:nvPr/>
          </p:nvSpPr>
          <p:spPr>
            <a:xfrm>
              <a:off x="2005366" y="4431890"/>
              <a:ext cx="89138" cy="64087"/>
            </a:xfrm>
            <a:custGeom>
              <a:rect b="b" l="l" r="r" t="t"/>
              <a:pathLst>
                <a:path extrusionOk="0" h="1348" w="1875">
                  <a:moveTo>
                    <a:pt x="504" y="155"/>
                  </a:moveTo>
                  <a:cubicBezTo>
                    <a:pt x="667" y="155"/>
                    <a:pt x="877" y="251"/>
                    <a:pt x="962" y="316"/>
                  </a:cubicBezTo>
                  <a:cubicBezTo>
                    <a:pt x="1068" y="399"/>
                    <a:pt x="1168" y="490"/>
                    <a:pt x="1262" y="583"/>
                  </a:cubicBezTo>
                  <a:cubicBezTo>
                    <a:pt x="1455" y="786"/>
                    <a:pt x="1634" y="1000"/>
                    <a:pt x="1804" y="1220"/>
                  </a:cubicBezTo>
                  <a:cubicBezTo>
                    <a:pt x="1590" y="1147"/>
                    <a:pt x="1376" y="1097"/>
                    <a:pt x="1159" y="1032"/>
                  </a:cubicBezTo>
                  <a:cubicBezTo>
                    <a:pt x="901" y="959"/>
                    <a:pt x="385" y="815"/>
                    <a:pt x="305" y="507"/>
                  </a:cubicBezTo>
                  <a:lnTo>
                    <a:pt x="311" y="507"/>
                  </a:lnTo>
                  <a:cubicBezTo>
                    <a:pt x="242" y="238"/>
                    <a:pt x="353" y="155"/>
                    <a:pt x="504" y="155"/>
                  </a:cubicBezTo>
                  <a:close/>
                  <a:moveTo>
                    <a:pt x="533" y="1"/>
                  </a:moveTo>
                  <a:cubicBezTo>
                    <a:pt x="393" y="1"/>
                    <a:pt x="260" y="55"/>
                    <a:pt x="176" y="196"/>
                  </a:cubicBezTo>
                  <a:cubicBezTo>
                    <a:pt x="0" y="495"/>
                    <a:pt x="247" y="762"/>
                    <a:pt x="473" y="909"/>
                  </a:cubicBezTo>
                  <a:cubicBezTo>
                    <a:pt x="863" y="1158"/>
                    <a:pt x="1350" y="1235"/>
                    <a:pt x="1790" y="1346"/>
                  </a:cubicBezTo>
                  <a:cubicBezTo>
                    <a:pt x="1794" y="1347"/>
                    <a:pt x="1799" y="1348"/>
                    <a:pt x="1804" y="1348"/>
                  </a:cubicBezTo>
                  <a:cubicBezTo>
                    <a:pt x="1840" y="1348"/>
                    <a:pt x="1865" y="1309"/>
                    <a:pt x="1863" y="1273"/>
                  </a:cubicBezTo>
                  <a:cubicBezTo>
                    <a:pt x="1869" y="1273"/>
                    <a:pt x="1875" y="1267"/>
                    <a:pt x="1875" y="1261"/>
                  </a:cubicBezTo>
                  <a:cubicBezTo>
                    <a:pt x="1875" y="1258"/>
                    <a:pt x="1875" y="1255"/>
                    <a:pt x="1872" y="1255"/>
                  </a:cubicBezTo>
                  <a:cubicBezTo>
                    <a:pt x="1675" y="815"/>
                    <a:pt x="1364" y="434"/>
                    <a:pt x="971" y="149"/>
                  </a:cubicBezTo>
                  <a:cubicBezTo>
                    <a:pt x="850" y="65"/>
                    <a:pt x="687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1" name="Google Shape;2291;p38"/>
            <p:cNvSpPr/>
            <p:nvPr/>
          </p:nvSpPr>
          <p:spPr>
            <a:xfrm>
              <a:off x="2088326" y="4435836"/>
              <a:ext cx="91229" cy="59713"/>
            </a:xfrm>
            <a:custGeom>
              <a:rect b="b" l="l" r="r" t="t"/>
              <a:pathLst>
                <a:path extrusionOk="0" h="1256" w="1919">
                  <a:moveTo>
                    <a:pt x="1430" y="157"/>
                  </a:moveTo>
                  <a:cubicBezTo>
                    <a:pt x="1600" y="157"/>
                    <a:pt x="1728" y="242"/>
                    <a:pt x="1634" y="524"/>
                  </a:cubicBezTo>
                  <a:cubicBezTo>
                    <a:pt x="1517" y="829"/>
                    <a:pt x="992" y="934"/>
                    <a:pt x="731" y="990"/>
                  </a:cubicBezTo>
                  <a:lnTo>
                    <a:pt x="731" y="984"/>
                  </a:lnTo>
                  <a:cubicBezTo>
                    <a:pt x="514" y="1034"/>
                    <a:pt x="294" y="1069"/>
                    <a:pt x="80" y="1125"/>
                  </a:cubicBezTo>
                  <a:cubicBezTo>
                    <a:pt x="273" y="923"/>
                    <a:pt x="455" y="714"/>
                    <a:pt x="666" y="533"/>
                  </a:cubicBezTo>
                  <a:cubicBezTo>
                    <a:pt x="769" y="442"/>
                    <a:pt x="878" y="360"/>
                    <a:pt x="992" y="286"/>
                  </a:cubicBezTo>
                  <a:cubicBezTo>
                    <a:pt x="1076" y="231"/>
                    <a:pt x="1271" y="157"/>
                    <a:pt x="1430" y="157"/>
                  </a:cubicBezTo>
                  <a:close/>
                  <a:moveTo>
                    <a:pt x="1385" y="1"/>
                  </a:moveTo>
                  <a:cubicBezTo>
                    <a:pt x="1244" y="1"/>
                    <a:pt x="1096" y="51"/>
                    <a:pt x="980" y="119"/>
                  </a:cubicBezTo>
                  <a:cubicBezTo>
                    <a:pt x="573" y="374"/>
                    <a:pt x="235" y="732"/>
                    <a:pt x="6" y="1157"/>
                  </a:cubicBezTo>
                  <a:cubicBezTo>
                    <a:pt x="1" y="1163"/>
                    <a:pt x="3" y="1172"/>
                    <a:pt x="9" y="1175"/>
                  </a:cubicBezTo>
                  <a:cubicBezTo>
                    <a:pt x="12" y="1175"/>
                    <a:pt x="12" y="1178"/>
                    <a:pt x="12" y="1178"/>
                  </a:cubicBezTo>
                  <a:cubicBezTo>
                    <a:pt x="12" y="1213"/>
                    <a:pt x="32" y="1255"/>
                    <a:pt x="71" y="1255"/>
                  </a:cubicBezTo>
                  <a:cubicBezTo>
                    <a:pt x="75" y="1255"/>
                    <a:pt x="79" y="1255"/>
                    <a:pt x="83" y="1254"/>
                  </a:cubicBezTo>
                  <a:cubicBezTo>
                    <a:pt x="531" y="1169"/>
                    <a:pt x="1018" y="1131"/>
                    <a:pt x="1426" y="911"/>
                  </a:cubicBezTo>
                  <a:cubicBezTo>
                    <a:pt x="1661" y="788"/>
                    <a:pt x="1919" y="521"/>
                    <a:pt x="1772" y="225"/>
                  </a:cubicBezTo>
                  <a:cubicBezTo>
                    <a:pt x="1688" y="62"/>
                    <a:pt x="1541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2" name="Google Shape;2292;p38"/>
            <p:cNvSpPr/>
            <p:nvPr/>
          </p:nvSpPr>
          <p:spPr>
            <a:xfrm>
              <a:off x="1532899" y="4275953"/>
              <a:ext cx="413075" cy="370689"/>
            </a:xfrm>
            <a:custGeom>
              <a:rect b="b" l="l" r="r" t="t"/>
              <a:pathLst>
                <a:path extrusionOk="0" h="7797" w="8689">
                  <a:moveTo>
                    <a:pt x="8419" y="0"/>
                  </a:moveTo>
                  <a:lnTo>
                    <a:pt x="3277" y="77"/>
                  </a:lnTo>
                  <a:lnTo>
                    <a:pt x="3735" y="5057"/>
                  </a:lnTo>
                  <a:cubicBezTo>
                    <a:pt x="3735" y="5057"/>
                    <a:pt x="813" y="6424"/>
                    <a:pt x="517" y="6665"/>
                  </a:cubicBezTo>
                  <a:cubicBezTo>
                    <a:pt x="221" y="6908"/>
                    <a:pt x="1" y="7685"/>
                    <a:pt x="270" y="7770"/>
                  </a:cubicBezTo>
                  <a:cubicBezTo>
                    <a:pt x="328" y="7788"/>
                    <a:pt x="720" y="7797"/>
                    <a:pt x="1304" y="7797"/>
                  </a:cubicBezTo>
                  <a:cubicBezTo>
                    <a:pt x="3472" y="7797"/>
                    <a:pt x="8290" y="7683"/>
                    <a:pt x="8519" y="7533"/>
                  </a:cubicBezTo>
                  <a:cubicBezTo>
                    <a:pt x="8627" y="7459"/>
                    <a:pt x="8680" y="6339"/>
                    <a:pt x="8689" y="4984"/>
                  </a:cubicBezTo>
                  <a:cubicBezTo>
                    <a:pt x="8689" y="4691"/>
                    <a:pt x="8419" y="0"/>
                    <a:pt x="8419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3" name="Google Shape;2293;p38"/>
            <p:cNvSpPr/>
            <p:nvPr/>
          </p:nvSpPr>
          <p:spPr>
            <a:xfrm>
              <a:off x="1532329" y="4511190"/>
              <a:ext cx="422583" cy="136637"/>
            </a:xfrm>
            <a:custGeom>
              <a:rect b="b" l="l" r="r" t="t"/>
              <a:pathLst>
                <a:path extrusionOk="0" h="2874" w="8889">
                  <a:moveTo>
                    <a:pt x="8759" y="1"/>
                  </a:moveTo>
                  <a:lnTo>
                    <a:pt x="3717" y="86"/>
                  </a:lnTo>
                  <a:cubicBezTo>
                    <a:pt x="3717" y="86"/>
                    <a:pt x="837" y="1473"/>
                    <a:pt x="535" y="1720"/>
                  </a:cubicBezTo>
                  <a:cubicBezTo>
                    <a:pt x="236" y="1969"/>
                    <a:pt x="1" y="2758"/>
                    <a:pt x="277" y="2846"/>
                  </a:cubicBezTo>
                  <a:cubicBezTo>
                    <a:pt x="337" y="2865"/>
                    <a:pt x="764" y="2873"/>
                    <a:pt x="1396" y="2873"/>
                  </a:cubicBezTo>
                  <a:cubicBezTo>
                    <a:pt x="3635" y="2873"/>
                    <a:pt x="8449" y="2765"/>
                    <a:pt x="8677" y="2614"/>
                  </a:cubicBezTo>
                  <a:cubicBezTo>
                    <a:pt x="8792" y="2544"/>
                    <a:pt x="8888" y="1332"/>
                    <a:pt x="8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4" name="Google Shape;2294;p38"/>
            <p:cNvSpPr/>
            <p:nvPr/>
          </p:nvSpPr>
          <p:spPr>
            <a:xfrm>
              <a:off x="1549349" y="4626288"/>
              <a:ext cx="377800" cy="6466"/>
            </a:xfrm>
            <a:custGeom>
              <a:rect b="b" l="l" r="r" t="t"/>
              <a:pathLst>
                <a:path extrusionOk="0" h="136" w="7947">
                  <a:moveTo>
                    <a:pt x="6750" y="1"/>
                  </a:moveTo>
                  <a:cubicBezTo>
                    <a:pt x="4686" y="1"/>
                    <a:pt x="1077" y="66"/>
                    <a:pt x="24" y="108"/>
                  </a:cubicBezTo>
                  <a:cubicBezTo>
                    <a:pt x="1" y="108"/>
                    <a:pt x="1" y="123"/>
                    <a:pt x="27" y="132"/>
                  </a:cubicBezTo>
                  <a:cubicBezTo>
                    <a:pt x="212" y="134"/>
                    <a:pt x="477" y="135"/>
                    <a:pt x="800" y="135"/>
                  </a:cubicBezTo>
                  <a:cubicBezTo>
                    <a:pt x="2756" y="135"/>
                    <a:pt x="6820" y="91"/>
                    <a:pt x="7938" y="23"/>
                  </a:cubicBezTo>
                  <a:cubicBezTo>
                    <a:pt x="7947" y="23"/>
                    <a:pt x="7947" y="14"/>
                    <a:pt x="7938" y="14"/>
                  </a:cubicBezTo>
                  <a:cubicBezTo>
                    <a:pt x="7679" y="5"/>
                    <a:pt x="7262" y="1"/>
                    <a:pt x="6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5" name="Google Shape;2295;p38"/>
            <p:cNvSpPr/>
            <p:nvPr/>
          </p:nvSpPr>
          <p:spPr>
            <a:xfrm>
              <a:off x="1580774" y="4579032"/>
              <a:ext cx="52722" cy="47828"/>
            </a:xfrm>
            <a:custGeom>
              <a:rect b="b" l="l" r="r" t="t"/>
              <a:pathLst>
                <a:path extrusionOk="0" h="1006" w="1109">
                  <a:moveTo>
                    <a:pt x="63" y="1"/>
                  </a:moveTo>
                  <a:cubicBezTo>
                    <a:pt x="46" y="1"/>
                    <a:pt x="29" y="1"/>
                    <a:pt x="11" y="2"/>
                  </a:cubicBezTo>
                  <a:cubicBezTo>
                    <a:pt x="1" y="2"/>
                    <a:pt x="2" y="14"/>
                    <a:pt x="11" y="14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551" y="67"/>
                    <a:pt x="991" y="468"/>
                    <a:pt x="1091" y="999"/>
                  </a:cubicBezTo>
                  <a:cubicBezTo>
                    <a:pt x="1092" y="1004"/>
                    <a:pt x="1097" y="1006"/>
                    <a:pt x="1101" y="1006"/>
                  </a:cubicBezTo>
                  <a:cubicBezTo>
                    <a:pt x="1105" y="1006"/>
                    <a:pt x="1108" y="1004"/>
                    <a:pt x="1108" y="999"/>
                  </a:cubicBezTo>
                  <a:cubicBezTo>
                    <a:pt x="1100" y="738"/>
                    <a:pt x="991" y="489"/>
                    <a:pt x="803" y="304"/>
                  </a:cubicBezTo>
                  <a:cubicBezTo>
                    <a:pt x="605" y="111"/>
                    <a:pt x="338" y="1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38"/>
            <p:cNvSpPr/>
            <p:nvPr/>
          </p:nvSpPr>
          <p:spPr>
            <a:xfrm>
              <a:off x="1687266" y="4521744"/>
              <a:ext cx="72308" cy="29239"/>
            </a:xfrm>
            <a:custGeom>
              <a:rect b="b" l="l" r="r" t="t"/>
              <a:pathLst>
                <a:path extrusionOk="0" h="615" w="1521">
                  <a:moveTo>
                    <a:pt x="115" y="0"/>
                  </a:moveTo>
                  <a:cubicBezTo>
                    <a:pt x="92" y="0"/>
                    <a:pt x="68" y="1"/>
                    <a:pt x="45" y="2"/>
                  </a:cubicBezTo>
                  <a:cubicBezTo>
                    <a:pt x="43" y="1"/>
                    <a:pt x="41" y="1"/>
                    <a:pt x="39" y="1"/>
                  </a:cubicBezTo>
                  <a:cubicBezTo>
                    <a:pt x="24" y="1"/>
                    <a:pt x="9" y="12"/>
                    <a:pt x="7" y="28"/>
                  </a:cubicBezTo>
                  <a:cubicBezTo>
                    <a:pt x="1" y="46"/>
                    <a:pt x="12" y="63"/>
                    <a:pt x="33" y="66"/>
                  </a:cubicBezTo>
                  <a:cubicBezTo>
                    <a:pt x="534" y="195"/>
                    <a:pt x="1021" y="380"/>
                    <a:pt x="1482" y="612"/>
                  </a:cubicBezTo>
                  <a:cubicBezTo>
                    <a:pt x="1485" y="613"/>
                    <a:pt x="1489" y="614"/>
                    <a:pt x="1492" y="614"/>
                  </a:cubicBezTo>
                  <a:cubicBezTo>
                    <a:pt x="1507" y="614"/>
                    <a:pt x="1520" y="600"/>
                    <a:pt x="1508" y="585"/>
                  </a:cubicBezTo>
                  <a:cubicBezTo>
                    <a:pt x="1197" y="182"/>
                    <a:pt x="624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7" name="Google Shape;2297;p38"/>
            <p:cNvSpPr/>
            <p:nvPr/>
          </p:nvSpPr>
          <p:spPr>
            <a:xfrm>
              <a:off x="1668155" y="4529541"/>
              <a:ext cx="72213" cy="29239"/>
            </a:xfrm>
            <a:custGeom>
              <a:rect b="b" l="l" r="r" t="t"/>
              <a:pathLst>
                <a:path extrusionOk="0" h="615" w="1519">
                  <a:moveTo>
                    <a:pt x="113" y="1"/>
                  </a:moveTo>
                  <a:cubicBezTo>
                    <a:pt x="89" y="1"/>
                    <a:pt x="65" y="1"/>
                    <a:pt x="42" y="2"/>
                  </a:cubicBezTo>
                  <a:cubicBezTo>
                    <a:pt x="40" y="1"/>
                    <a:pt x="37" y="1"/>
                    <a:pt x="35" y="1"/>
                  </a:cubicBezTo>
                  <a:cubicBezTo>
                    <a:pt x="20" y="1"/>
                    <a:pt x="6" y="10"/>
                    <a:pt x="4" y="25"/>
                  </a:cubicBezTo>
                  <a:cubicBezTo>
                    <a:pt x="1" y="46"/>
                    <a:pt x="10" y="63"/>
                    <a:pt x="30" y="66"/>
                  </a:cubicBezTo>
                  <a:cubicBezTo>
                    <a:pt x="532" y="195"/>
                    <a:pt x="1019" y="380"/>
                    <a:pt x="1479" y="612"/>
                  </a:cubicBezTo>
                  <a:cubicBezTo>
                    <a:pt x="1482" y="614"/>
                    <a:pt x="1486" y="614"/>
                    <a:pt x="1489" y="614"/>
                  </a:cubicBezTo>
                  <a:cubicBezTo>
                    <a:pt x="1504" y="614"/>
                    <a:pt x="1518" y="600"/>
                    <a:pt x="1508" y="588"/>
                  </a:cubicBezTo>
                  <a:cubicBezTo>
                    <a:pt x="1197" y="182"/>
                    <a:pt x="624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8" name="Google Shape;2298;p38"/>
            <p:cNvSpPr/>
            <p:nvPr/>
          </p:nvSpPr>
          <p:spPr>
            <a:xfrm>
              <a:off x="1648948" y="4537338"/>
              <a:ext cx="72166" cy="29334"/>
            </a:xfrm>
            <a:custGeom>
              <a:rect b="b" l="l" r="r" t="t"/>
              <a:pathLst>
                <a:path extrusionOk="0" h="617" w="1518">
                  <a:moveTo>
                    <a:pt x="35" y="1"/>
                  </a:moveTo>
                  <a:cubicBezTo>
                    <a:pt x="21" y="1"/>
                    <a:pt x="8" y="12"/>
                    <a:pt x="3" y="28"/>
                  </a:cubicBezTo>
                  <a:cubicBezTo>
                    <a:pt x="0" y="46"/>
                    <a:pt x="12" y="64"/>
                    <a:pt x="29" y="67"/>
                  </a:cubicBezTo>
                  <a:cubicBezTo>
                    <a:pt x="531" y="196"/>
                    <a:pt x="1018" y="380"/>
                    <a:pt x="1481" y="615"/>
                  </a:cubicBezTo>
                  <a:cubicBezTo>
                    <a:pt x="1483" y="616"/>
                    <a:pt x="1485" y="616"/>
                    <a:pt x="1488" y="616"/>
                  </a:cubicBezTo>
                  <a:cubicBezTo>
                    <a:pt x="1502" y="616"/>
                    <a:pt x="1518" y="601"/>
                    <a:pt x="1508" y="589"/>
                  </a:cubicBezTo>
                  <a:cubicBezTo>
                    <a:pt x="1195" y="180"/>
                    <a:pt x="616" y="1"/>
                    <a:pt x="105" y="1"/>
                  </a:cubicBezTo>
                  <a:cubicBezTo>
                    <a:pt x="84" y="1"/>
                    <a:pt x="64" y="2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9" name="Google Shape;2299;p38"/>
            <p:cNvSpPr/>
            <p:nvPr/>
          </p:nvSpPr>
          <p:spPr>
            <a:xfrm>
              <a:off x="1629694" y="4545182"/>
              <a:ext cx="72308" cy="29191"/>
            </a:xfrm>
            <a:custGeom>
              <a:rect b="b" l="l" r="r" t="t"/>
              <a:pathLst>
                <a:path extrusionOk="0" h="614" w="1521">
                  <a:moveTo>
                    <a:pt x="105" y="1"/>
                  </a:moveTo>
                  <a:cubicBezTo>
                    <a:pt x="85" y="1"/>
                    <a:pt x="64" y="1"/>
                    <a:pt x="44" y="1"/>
                  </a:cubicBezTo>
                  <a:cubicBezTo>
                    <a:pt x="42" y="1"/>
                    <a:pt x="40" y="1"/>
                    <a:pt x="38" y="1"/>
                  </a:cubicBezTo>
                  <a:cubicBezTo>
                    <a:pt x="22" y="1"/>
                    <a:pt x="9" y="9"/>
                    <a:pt x="6" y="25"/>
                  </a:cubicBezTo>
                  <a:cubicBezTo>
                    <a:pt x="0" y="45"/>
                    <a:pt x="12" y="63"/>
                    <a:pt x="30" y="66"/>
                  </a:cubicBezTo>
                  <a:cubicBezTo>
                    <a:pt x="534" y="195"/>
                    <a:pt x="1021" y="380"/>
                    <a:pt x="1484" y="611"/>
                  </a:cubicBezTo>
                  <a:cubicBezTo>
                    <a:pt x="1487" y="613"/>
                    <a:pt x="1490" y="614"/>
                    <a:pt x="1493" y="614"/>
                  </a:cubicBezTo>
                  <a:cubicBezTo>
                    <a:pt x="1507" y="614"/>
                    <a:pt x="1520" y="600"/>
                    <a:pt x="1511" y="588"/>
                  </a:cubicBezTo>
                  <a:cubicBezTo>
                    <a:pt x="1198" y="179"/>
                    <a:pt x="616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0" name="Google Shape;2300;p38"/>
            <p:cNvSpPr/>
            <p:nvPr/>
          </p:nvSpPr>
          <p:spPr>
            <a:xfrm>
              <a:off x="1648805" y="4450954"/>
              <a:ext cx="72831" cy="81440"/>
            </a:xfrm>
            <a:custGeom>
              <a:rect b="b" l="l" r="r" t="t"/>
              <a:pathLst>
                <a:path extrusionOk="0" h="1713" w="1532">
                  <a:moveTo>
                    <a:pt x="487" y="145"/>
                  </a:moveTo>
                  <a:cubicBezTo>
                    <a:pt x="661" y="145"/>
                    <a:pt x="894" y="354"/>
                    <a:pt x="968" y="461"/>
                  </a:cubicBezTo>
                  <a:cubicBezTo>
                    <a:pt x="1041" y="575"/>
                    <a:pt x="1109" y="693"/>
                    <a:pt x="1165" y="813"/>
                  </a:cubicBezTo>
                  <a:cubicBezTo>
                    <a:pt x="1288" y="1065"/>
                    <a:pt x="1376" y="1326"/>
                    <a:pt x="1475" y="1587"/>
                  </a:cubicBezTo>
                  <a:cubicBezTo>
                    <a:pt x="1297" y="1452"/>
                    <a:pt x="1106" y="1332"/>
                    <a:pt x="924" y="1203"/>
                  </a:cubicBezTo>
                  <a:cubicBezTo>
                    <a:pt x="707" y="1045"/>
                    <a:pt x="261" y="746"/>
                    <a:pt x="285" y="432"/>
                  </a:cubicBezTo>
                  <a:cubicBezTo>
                    <a:pt x="301" y="219"/>
                    <a:pt x="384" y="145"/>
                    <a:pt x="487" y="145"/>
                  </a:cubicBezTo>
                  <a:close/>
                  <a:moveTo>
                    <a:pt x="516" y="1"/>
                  </a:moveTo>
                  <a:cubicBezTo>
                    <a:pt x="430" y="1"/>
                    <a:pt x="343" y="29"/>
                    <a:pt x="264" y="97"/>
                  </a:cubicBezTo>
                  <a:cubicBezTo>
                    <a:pt x="0" y="323"/>
                    <a:pt x="147" y="655"/>
                    <a:pt x="317" y="866"/>
                  </a:cubicBezTo>
                  <a:cubicBezTo>
                    <a:pt x="607" y="1230"/>
                    <a:pt x="1041" y="1452"/>
                    <a:pt x="1420" y="1705"/>
                  </a:cubicBezTo>
                  <a:cubicBezTo>
                    <a:pt x="1430" y="1710"/>
                    <a:pt x="1441" y="1713"/>
                    <a:pt x="1451" y="1713"/>
                  </a:cubicBezTo>
                  <a:cubicBezTo>
                    <a:pt x="1474" y="1713"/>
                    <a:pt x="1496" y="1700"/>
                    <a:pt x="1508" y="1678"/>
                  </a:cubicBezTo>
                  <a:cubicBezTo>
                    <a:pt x="1511" y="1672"/>
                    <a:pt x="1514" y="1667"/>
                    <a:pt x="1514" y="1661"/>
                  </a:cubicBezTo>
                  <a:cubicBezTo>
                    <a:pt x="1522" y="1661"/>
                    <a:pt x="1528" y="1655"/>
                    <a:pt x="1531" y="1649"/>
                  </a:cubicBezTo>
                  <a:lnTo>
                    <a:pt x="1531" y="1646"/>
                  </a:lnTo>
                  <a:cubicBezTo>
                    <a:pt x="1484" y="1162"/>
                    <a:pt x="1311" y="702"/>
                    <a:pt x="1030" y="308"/>
                  </a:cubicBezTo>
                  <a:cubicBezTo>
                    <a:pt x="917" y="151"/>
                    <a:pt x="716" y="1"/>
                    <a:pt x="5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1" name="Google Shape;2301;p38"/>
            <p:cNvSpPr/>
            <p:nvPr/>
          </p:nvSpPr>
          <p:spPr>
            <a:xfrm>
              <a:off x="1715173" y="4494122"/>
              <a:ext cx="97219" cy="44500"/>
            </a:xfrm>
            <a:custGeom>
              <a:rect b="b" l="l" r="r" t="t"/>
              <a:pathLst>
                <a:path extrusionOk="0" h="936" w="2045">
                  <a:moveTo>
                    <a:pt x="1408" y="157"/>
                  </a:moveTo>
                  <a:cubicBezTo>
                    <a:pt x="1672" y="157"/>
                    <a:pt x="2027" y="250"/>
                    <a:pt x="1754" y="606"/>
                  </a:cubicBezTo>
                  <a:cubicBezTo>
                    <a:pt x="1640" y="753"/>
                    <a:pt x="1414" y="790"/>
                    <a:pt x="1192" y="790"/>
                  </a:cubicBezTo>
                  <a:cubicBezTo>
                    <a:pt x="1032" y="790"/>
                    <a:pt x="875" y="771"/>
                    <a:pt x="763" y="759"/>
                  </a:cubicBezTo>
                  <a:cubicBezTo>
                    <a:pt x="540" y="732"/>
                    <a:pt x="320" y="697"/>
                    <a:pt x="100" y="679"/>
                  </a:cubicBezTo>
                  <a:cubicBezTo>
                    <a:pt x="346" y="550"/>
                    <a:pt x="587" y="412"/>
                    <a:pt x="845" y="307"/>
                  </a:cubicBezTo>
                  <a:cubicBezTo>
                    <a:pt x="968" y="254"/>
                    <a:pt x="1094" y="210"/>
                    <a:pt x="1223" y="175"/>
                  </a:cubicBezTo>
                  <a:cubicBezTo>
                    <a:pt x="1267" y="164"/>
                    <a:pt x="1334" y="157"/>
                    <a:pt x="1408" y="157"/>
                  </a:cubicBezTo>
                  <a:close/>
                  <a:moveTo>
                    <a:pt x="1459" y="1"/>
                  </a:moveTo>
                  <a:cubicBezTo>
                    <a:pt x="1397" y="1"/>
                    <a:pt x="1336" y="7"/>
                    <a:pt x="1279" y="19"/>
                  </a:cubicBezTo>
                  <a:cubicBezTo>
                    <a:pt x="810" y="128"/>
                    <a:pt x="373" y="357"/>
                    <a:pt x="18" y="685"/>
                  </a:cubicBezTo>
                  <a:cubicBezTo>
                    <a:pt x="12" y="691"/>
                    <a:pt x="12" y="697"/>
                    <a:pt x="15" y="703"/>
                  </a:cubicBezTo>
                  <a:cubicBezTo>
                    <a:pt x="18" y="706"/>
                    <a:pt x="18" y="706"/>
                    <a:pt x="18" y="706"/>
                  </a:cubicBezTo>
                  <a:cubicBezTo>
                    <a:pt x="0" y="738"/>
                    <a:pt x="12" y="779"/>
                    <a:pt x="41" y="797"/>
                  </a:cubicBezTo>
                  <a:cubicBezTo>
                    <a:pt x="47" y="800"/>
                    <a:pt x="53" y="803"/>
                    <a:pt x="59" y="803"/>
                  </a:cubicBezTo>
                  <a:cubicBezTo>
                    <a:pt x="409" y="850"/>
                    <a:pt x="774" y="935"/>
                    <a:pt x="1132" y="935"/>
                  </a:cubicBezTo>
                  <a:cubicBezTo>
                    <a:pt x="1236" y="935"/>
                    <a:pt x="1339" y="928"/>
                    <a:pt x="1440" y="911"/>
                  </a:cubicBezTo>
                  <a:cubicBezTo>
                    <a:pt x="1710" y="867"/>
                    <a:pt x="2045" y="697"/>
                    <a:pt x="1995" y="371"/>
                  </a:cubicBezTo>
                  <a:cubicBezTo>
                    <a:pt x="1958" y="101"/>
                    <a:pt x="1701" y="1"/>
                    <a:pt x="1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2" name="Google Shape;2302;p38"/>
            <p:cNvSpPr/>
            <p:nvPr/>
          </p:nvSpPr>
          <p:spPr>
            <a:xfrm>
              <a:off x="1659264" y="3535585"/>
              <a:ext cx="372619" cy="917808"/>
            </a:xfrm>
            <a:custGeom>
              <a:rect b="b" l="l" r="r" t="t"/>
              <a:pathLst>
                <a:path extrusionOk="0" h="19305" w="7838">
                  <a:moveTo>
                    <a:pt x="7838" y="1"/>
                  </a:moveTo>
                  <a:lnTo>
                    <a:pt x="2171" y="63"/>
                  </a:lnTo>
                  <a:cubicBezTo>
                    <a:pt x="2171" y="63"/>
                    <a:pt x="461" y="8320"/>
                    <a:pt x="53" y="11006"/>
                  </a:cubicBezTo>
                  <a:cubicBezTo>
                    <a:pt x="0" y="11350"/>
                    <a:pt x="766" y="19304"/>
                    <a:pt x="766" y="19304"/>
                  </a:cubicBezTo>
                  <a:lnTo>
                    <a:pt x="6078" y="19249"/>
                  </a:lnTo>
                  <a:cubicBezTo>
                    <a:pt x="6078" y="19249"/>
                    <a:pt x="5315" y="12001"/>
                    <a:pt x="5327" y="10578"/>
                  </a:cubicBezTo>
                  <a:cubicBezTo>
                    <a:pt x="5339" y="8877"/>
                    <a:pt x="7838" y="1"/>
                    <a:pt x="7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3" name="Google Shape;2303;p38"/>
            <p:cNvSpPr/>
            <p:nvPr/>
          </p:nvSpPr>
          <p:spPr>
            <a:xfrm>
              <a:off x="1711560" y="4397660"/>
              <a:ext cx="227669" cy="6656"/>
            </a:xfrm>
            <a:custGeom>
              <a:rect b="b" l="l" r="r" t="t"/>
              <a:pathLst>
                <a:path extrusionOk="0" h="140" w="4789">
                  <a:moveTo>
                    <a:pt x="3546" y="1"/>
                  </a:moveTo>
                  <a:cubicBezTo>
                    <a:pt x="3162" y="1"/>
                    <a:pt x="2779" y="7"/>
                    <a:pt x="2396" y="13"/>
                  </a:cubicBezTo>
                  <a:cubicBezTo>
                    <a:pt x="1607" y="27"/>
                    <a:pt x="815" y="42"/>
                    <a:pt x="26" y="92"/>
                  </a:cubicBezTo>
                  <a:cubicBezTo>
                    <a:pt x="3" y="92"/>
                    <a:pt x="0" y="127"/>
                    <a:pt x="26" y="127"/>
                  </a:cubicBezTo>
                  <a:cubicBezTo>
                    <a:pt x="370" y="136"/>
                    <a:pt x="713" y="139"/>
                    <a:pt x="1056" y="139"/>
                  </a:cubicBezTo>
                  <a:cubicBezTo>
                    <a:pt x="1500" y="139"/>
                    <a:pt x="1945" y="134"/>
                    <a:pt x="2391" y="127"/>
                  </a:cubicBezTo>
                  <a:cubicBezTo>
                    <a:pt x="3180" y="112"/>
                    <a:pt x="3972" y="127"/>
                    <a:pt x="4758" y="68"/>
                  </a:cubicBezTo>
                  <a:cubicBezTo>
                    <a:pt x="4760" y="69"/>
                    <a:pt x="4761" y="69"/>
                    <a:pt x="4763" y="69"/>
                  </a:cubicBezTo>
                  <a:cubicBezTo>
                    <a:pt x="4787" y="69"/>
                    <a:pt x="4788" y="30"/>
                    <a:pt x="4761" y="30"/>
                  </a:cubicBezTo>
                  <a:cubicBezTo>
                    <a:pt x="4356" y="8"/>
                    <a:pt x="3951" y="1"/>
                    <a:pt x="3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4" name="Google Shape;2304;p38"/>
            <p:cNvSpPr/>
            <p:nvPr/>
          </p:nvSpPr>
          <p:spPr>
            <a:xfrm>
              <a:off x="1874294" y="3561638"/>
              <a:ext cx="111291" cy="815639"/>
            </a:xfrm>
            <a:custGeom>
              <a:rect b="b" l="l" r="r" t="t"/>
              <a:pathLst>
                <a:path extrusionOk="0" h="17156" w="2341">
                  <a:moveTo>
                    <a:pt x="2326" y="1"/>
                  </a:moveTo>
                  <a:cubicBezTo>
                    <a:pt x="2321" y="1"/>
                    <a:pt x="2317" y="5"/>
                    <a:pt x="2314" y="10"/>
                  </a:cubicBezTo>
                  <a:cubicBezTo>
                    <a:pt x="2006" y="1116"/>
                    <a:pt x="1751" y="2242"/>
                    <a:pt x="1470" y="3357"/>
                  </a:cubicBezTo>
                  <a:cubicBezTo>
                    <a:pt x="1188" y="4472"/>
                    <a:pt x="214" y="8783"/>
                    <a:pt x="91" y="9772"/>
                  </a:cubicBezTo>
                  <a:cubicBezTo>
                    <a:pt x="0" y="10508"/>
                    <a:pt x="616" y="15896"/>
                    <a:pt x="854" y="17140"/>
                  </a:cubicBezTo>
                  <a:cubicBezTo>
                    <a:pt x="854" y="17150"/>
                    <a:pt x="863" y="17156"/>
                    <a:pt x="873" y="17156"/>
                  </a:cubicBezTo>
                  <a:cubicBezTo>
                    <a:pt x="882" y="17156"/>
                    <a:pt x="892" y="17150"/>
                    <a:pt x="892" y="17140"/>
                  </a:cubicBezTo>
                  <a:cubicBezTo>
                    <a:pt x="830" y="16366"/>
                    <a:pt x="106" y="10655"/>
                    <a:pt x="188" y="9919"/>
                  </a:cubicBezTo>
                  <a:cubicBezTo>
                    <a:pt x="311" y="8807"/>
                    <a:pt x="1211" y="4876"/>
                    <a:pt x="1475" y="3771"/>
                  </a:cubicBezTo>
                  <a:cubicBezTo>
                    <a:pt x="1622" y="3149"/>
                    <a:pt x="1763" y="2527"/>
                    <a:pt x="1904" y="1908"/>
                  </a:cubicBezTo>
                  <a:cubicBezTo>
                    <a:pt x="2047" y="1289"/>
                    <a:pt x="2209" y="650"/>
                    <a:pt x="2338" y="16"/>
                  </a:cubicBezTo>
                  <a:cubicBezTo>
                    <a:pt x="2341" y="10"/>
                    <a:pt x="2335" y="4"/>
                    <a:pt x="2329" y="1"/>
                  </a:cubicBezTo>
                  <a:cubicBezTo>
                    <a:pt x="2328" y="1"/>
                    <a:pt x="2327" y="1"/>
                    <a:pt x="2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38"/>
            <p:cNvSpPr/>
            <p:nvPr/>
          </p:nvSpPr>
          <p:spPr>
            <a:xfrm>
              <a:off x="1784346" y="3535347"/>
              <a:ext cx="247398" cy="487406"/>
            </a:xfrm>
            <a:custGeom>
              <a:rect b="b" l="l" r="r" t="t"/>
              <a:pathLst>
                <a:path extrusionOk="0" h="10252" w="5204">
                  <a:moveTo>
                    <a:pt x="5204" y="0"/>
                  </a:moveTo>
                  <a:lnTo>
                    <a:pt x="0" y="56"/>
                  </a:lnTo>
                  <a:lnTo>
                    <a:pt x="2719" y="10252"/>
                  </a:lnTo>
                  <a:cubicBezTo>
                    <a:pt x="2960" y="7996"/>
                    <a:pt x="5130" y="255"/>
                    <a:pt x="520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38"/>
            <p:cNvSpPr/>
            <p:nvPr/>
          </p:nvSpPr>
          <p:spPr>
            <a:xfrm>
              <a:off x="1783348" y="3535205"/>
              <a:ext cx="502355" cy="897270"/>
            </a:xfrm>
            <a:custGeom>
              <a:rect b="b" l="l" r="r" t="t"/>
              <a:pathLst>
                <a:path extrusionOk="0" h="18873" w="10567">
                  <a:moveTo>
                    <a:pt x="6589" y="0"/>
                  </a:moveTo>
                  <a:lnTo>
                    <a:pt x="1" y="71"/>
                  </a:lnTo>
                  <a:cubicBezTo>
                    <a:pt x="97" y="748"/>
                    <a:pt x="652" y="3238"/>
                    <a:pt x="945" y="3535"/>
                  </a:cubicBezTo>
                  <a:lnTo>
                    <a:pt x="1983" y="3717"/>
                  </a:lnTo>
                  <a:cubicBezTo>
                    <a:pt x="1983" y="3717"/>
                    <a:pt x="2802" y="9953"/>
                    <a:pt x="3271" y="12249"/>
                  </a:cubicBezTo>
                  <a:cubicBezTo>
                    <a:pt x="3694" y="14323"/>
                    <a:pt x="5395" y="18872"/>
                    <a:pt x="5395" y="18872"/>
                  </a:cubicBezTo>
                  <a:lnTo>
                    <a:pt x="10566" y="16975"/>
                  </a:lnTo>
                  <a:cubicBezTo>
                    <a:pt x="10566" y="16975"/>
                    <a:pt x="8753" y="12173"/>
                    <a:pt x="8548" y="11146"/>
                  </a:cubicBezTo>
                  <a:cubicBezTo>
                    <a:pt x="8278" y="9779"/>
                    <a:pt x="7231" y="4506"/>
                    <a:pt x="7231" y="4506"/>
                  </a:cubicBezTo>
                  <a:cubicBezTo>
                    <a:pt x="7744" y="2212"/>
                    <a:pt x="6589" y="0"/>
                    <a:pt x="65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38"/>
            <p:cNvSpPr/>
            <p:nvPr/>
          </p:nvSpPr>
          <p:spPr>
            <a:xfrm>
              <a:off x="2031514" y="4292925"/>
              <a:ext cx="212504" cy="83199"/>
            </a:xfrm>
            <a:custGeom>
              <a:rect b="b" l="l" r="r" t="t"/>
              <a:pathLst>
                <a:path extrusionOk="0" h="1750" w="4470">
                  <a:moveTo>
                    <a:pt x="4439" y="1"/>
                  </a:moveTo>
                  <a:cubicBezTo>
                    <a:pt x="4438" y="1"/>
                    <a:pt x="4436" y="1"/>
                    <a:pt x="4434" y="1"/>
                  </a:cubicBezTo>
                  <a:cubicBezTo>
                    <a:pt x="3680" y="236"/>
                    <a:pt x="2947" y="523"/>
                    <a:pt x="2210" y="814"/>
                  </a:cubicBezTo>
                  <a:cubicBezTo>
                    <a:pt x="1477" y="1107"/>
                    <a:pt x="747" y="1394"/>
                    <a:pt x="19" y="1717"/>
                  </a:cubicBezTo>
                  <a:cubicBezTo>
                    <a:pt x="0" y="1717"/>
                    <a:pt x="6" y="1750"/>
                    <a:pt x="24" y="1750"/>
                  </a:cubicBezTo>
                  <a:cubicBezTo>
                    <a:pt x="25" y="1750"/>
                    <a:pt x="27" y="1750"/>
                    <a:pt x="28" y="1749"/>
                  </a:cubicBezTo>
                  <a:cubicBezTo>
                    <a:pt x="773" y="1494"/>
                    <a:pt x="1509" y="1213"/>
                    <a:pt x="2246" y="934"/>
                  </a:cubicBezTo>
                  <a:cubicBezTo>
                    <a:pt x="2985" y="658"/>
                    <a:pt x="3727" y="380"/>
                    <a:pt x="4446" y="54"/>
                  </a:cubicBezTo>
                  <a:cubicBezTo>
                    <a:pt x="4460" y="48"/>
                    <a:pt x="4469" y="36"/>
                    <a:pt x="4466" y="22"/>
                  </a:cubicBezTo>
                  <a:cubicBezTo>
                    <a:pt x="4464" y="9"/>
                    <a:pt x="4452" y="1"/>
                    <a:pt x="4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38"/>
            <p:cNvSpPr/>
            <p:nvPr/>
          </p:nvSpPr>
          <p:spPr>
            <a:xfrm>
              <a:off x="2073255" y="3552605"/>
              <a:ext cx="146899" cy="731536"/>
            </a:xfrm>
            <a:custGeom>
              <a:rect b="b" l="l" r="r" t="t"/>
              <a:pathLst>
                <a:path extrusionOk="0" h="15387" w="3090">
                  <a:moveTo>
                    <a:pt x="17" y="1"/>
                  </a:moveTo>
                  <a:cubicBezTo>
                    <a:pt x="13" y="1"/>
                    <a:pt x="10" y="2"/>
                    <a:pt x="7" y="4"/>
                  </a:cubicBezTo>
                  <a:cubicBezTo>
                    <a:pt x="4" y="10"/>
                    <a:pt x="1" y="15"/>
                    <a:pt x="1" y="21"/>
                  </a:cubicBezTo>
                  <a:cubicBezTo>
                    <a:pt x="282" y="1022"/>
                    <a:pt x="584" y="2054"/>
                    <a:pt x="505" y="3113"/>
                  </a:cubicBezTo>
                  <a:cubicBezTo>
                    <a:pt x="485" y="3371"/>
                    <a:pt x="423" y="3623"/>
                    <a:pt x="388" y="3881"/>
                  </a:cubicBezTo>
                  <a:cubicBezTo>
                    <a:pt x="362" y="4107"/>
                    <a:pt x="370" y="4333"/>
                    <a:pt x="417" y="4556"/>
                  </a:cubicBezTo>
                  <a:cubicBezTo>
                    <a:pt x="505" y="5066"/>
                    <a:pt x="599" y="5577"/>
                    <a:pt x="690" y="6087"/>
                  </a:cubicBezTo>
                  <a:cubicBezTo>
                    <a:pt x="1057" y="8102"/>
                    <a:pt x="1459" y="10106"/>
                    <a:pt x="1981" y="12086"/>
                  </a:cubicBezTo>
                  <a:cubicBezTo>
                    <a:pt x="2262" y="13206"/>
                    <a:pt x="2620" y="14303"/>
                    <a:pt x="3051" y="15374"/>
                  </a:cubicBezTo>
                  <a:cubicBezTo>
                    <a:pt x="3054" y="15381"/>
                    <a:pt x="3060" y="15386"/>
                    <a:pt x="3069" y="15386"/>
                  </a:cubicBezTo>
                  <a:cubicBezTo>
                    <a:pt x="3071" y="15386"/>
                    <a:pt x="3073" y="15386"/>
                    <a:pt x="3075" y="15385"/>
                  </a:cubicBezTo>
                  <a:cubicBezTo>
                    <a:pt x="3084" y="15383"/>
                    <a:pt x="3089" y="15371"/>
                    <a:pt x="3086" y="15362"/>
                  </a:cubicBezTo>
                  <a:cubicBezTo>
                    <a:pt x="2770" y="14379"/>
                    <a:pt x="2453" y="13408"/>
                    <a:pt x="2174" y="12420"/>
                  </a:cubicBezTo>
                  <a:cubicBezTo>
                    <a:pt x="1899" y="11431"/>
                    <a:pt x="1661" y="10431"/>
                    <a:pt x="1444" y="9428"/>
                  </a:cubicBezTo>
                  <a:cubicBezTo>
                    <a:pt x="1227" y="8428"/>
                    <a:pt x="1033" y="7434"/>
                    <a:pt x="843" y="6433"/>
                  </a:cubicBezTo>
                  <a:cubicBezTo>
                    <a:pt x="749" y="5932"/>
                    <a:pt x="655" y="5433"/>
                    <a:pt x="564" y="4932"/>
                  </a:cubicBezTo>
                  <a:cubicBezTo>
                    <a:pt x="499" y="4656"/>
                    <a:pt x="458" y="4374"/>
                    <a:pt x="447" y="4090"/>
                  </a:cubicBezTo>
                  <a:cubicBezTo>
                    <a:pt x="470" y="3835"/>
                    <a:pt x="508" y="3582"/>
                    <a:pt x="561" y="3330"/>
                  </a:cubicBezTo>
                  <a:cubicBezTo>
                    <a:pt x="708" y="2192"/>
                    <a:pt x="370" y="1077"/>
                    <a:pt x="33" y="10"/>
                  </a:cubicBezTo>
                  <a:cubicBezTo>
                    <a:pt x="29" y="4"/>
                    <a:pt x="23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38"/>
            <p:cNvSpPr/>
            <p:nvPr/>
          </p:nvSpPr>
          <p:spPr>
            <a:xfrm>
              <a:off x="1817958" y="3701553"/>
              <a:ext cx="130069" cy="31426"/>
            </a:xfrm>
            <a:custGeom>
              <a:rect b="b" l="l" r="r" t="t"/>
              <a:pathLst>
                <a:path extrusionOk="0" h="661" w="2736">
                  <a:moveTo>
                    <a:pt x="29" y="0"/>
                  </a:moveTo>
                  <a:cubicBezTo>
                    <a:pt x="9" y="0"/>
                    <a:pt x="0" y="30"/>
                    <a:pt x="24" y="33"/>
                  </a:cubicBezTo>
                  <a:cubicBezTo>
                    <a:pt x="472" y="121"/>
                    <a:pt x="918" y="250"/>
                    <a:pt x="1364" y="358"/>
                  </a:cubicBezTo>
                  <a:cubicBezTo>
                    <a:pt x="1810" y="470"/>
                    <a:pt x="2256" y="572"/>
                    <a:pt x="2710" y="660"/>
                  </a:cubicBezTo>
                  <a:cubicBezTo>
                    <a:pt x="2711" y="661"/>
                    <a:pt x="2712" y="661"/>
                    <a:pt x="2713" y="661"/>
                  </a:cubicBezTo>
                  <a:cubicBezTo>
                    <a:pt x="2729" y="661"/>
                    <a:pt x="2736" y="640"/>
                    <a:pt x="2722" y="634"/>
                  </a:cubicBezTo>
                  <a:cubicBezTo>
                    <a:pt x="2303" y="455"/>
                    <a:pt x="1866" y="317"/>
                    <a:pt x="1423" y="220"/>
                  </a:cubicBezTo>
                  <a:cubicBezTo>
                    <a:pt x="962" y="118"/>
                    <a:pt x="496" y="56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38"/>
            <p:cNvSpPr/>
            <p:nvPr/>
          </p:nvSpPr>
          <p:spPr>
            <a:xfrm>
              <a:off x="1853091" y="3547471"/>
              <a:ext cx="43261" cy="161977"/>
            </a:xfrm>
            <a:custGeom>
              <a:rect b="b" l="l" r="r" t="t"/>
              <a:pathLst>
                <a:path extrusionOk="0" h="3407" w="910">
                  <a:moveTo>
                    <a:pt x="725" y="0"/>
                  </a:moveTo>
                  <a:cubicBezTo>
                    <a:pt x="716" y="0"/>
                    <a:pt x="710" y="9"/>
                    <a:pt x="710" y="18"/>
                  </a:cubicBezTo>
                  <a:cubicBezTo>
                    <a:pt x="698" y="440"/>
                    <a:pt x="701" y="866"/>
                    <a:pt x="710" y="1291"/>
                  </a:cubicBezTo>
                  <a:cubicBezTo>
                    <a:pt x="710" y="1502"/>
                    <a:pt x="722" y="1713"/>
                    <a:pt x="728" y="1922"/>
                  </a:cubicBezTo>
                  <a:cubicBezTo>
                    <a:pt x="728" y="2064"/>
                    <a:pt x="783" y="2479"/>
                    <a:pt x="571" y="2479"/>
                  </a:cubicBezTo>
                  <a:cubicBezTo>
                    <a:pt x="569" y="2479"/>
                    <a:pt x="568" y="2479"/>
                    <a:pt x="566" y="2479"/>
                  </a:cubicBezTo>
                  <a:cubicBezTo>
                    <a:pt x="346" y="2470"/>
                    <a:pt x="311" y="2197"/>
                    <a:pt x="282" y="2036"/>
                  </a:cubicBezTo>
                  <a:cubicBezTo>
                    <a:pt x="238" y="1819"/>
                    <a:pt x="206" y="1599"/>
                    <a:pt x="179" y="1379"/>
                  </a:cubicBezTo>
                  <a:cubicBezTo>
                    <a:pt x="129" y="948"/>
                    <a:pt x="109" y="514"/>
                    <a:pt x="85" y="77"/>
                  </a:cubicBezTo>
                  <a:cubicBezTo>
                    <a:pt x="85" y="66"/>
                    <a:pt x="75" y="59"/>
                    <a:pt x="66" y="59"/>
                  </a:cubicBezTo>
                  <a:cubicBezTo>
                    <a:pt x="57" y="59"/>
                    <a:pt x="49" y="64"/>
                    <a:pt x="47" y="77"/>
                  </a:cubicBezTo>
                  <a:cubicBezTo>
                    <a:pt x="3" y="475"/>
                    <a:pt x="0" y="880"/>
                    <a:pt x="35" y="1282"/>
                  </a:cubicBezTo>
                  <a:cubicBezTo>
                    <a:pt x="50" y="1484"/>
                    <a:pt x="74" y="1687"/>
                    <a:pt x="103" y="1889"/>
                  </a:cubicBezTo>
                  <a:cubicBezTo>
                    <a:pt x="115" y="2056"/>
                    <a:pt x="153" y="2221"/>
                    <a:pt x="214" y="2379"/>
                  </a:cubicBezTo>
                  <a:cubicBezTo>
                    <a:pt x="279" y="2505"/>
                    <a:pt x="399" y="2596"/>
                    <a:pt x="540" y="2623"/>
                  </a:cubicBezTo>
                  <a:lnTo>
                    <a:pt x="540" y="2637"/>
                  </a:lnTo>
                  <a:lnTo>
                    <a:pt x="540" y="2740"/>
                  </a:lnTo>
                  <a:lnTo>
                    <a:pt x="540" y="2966"/>
                  </a:lnTo>
                  <a:cubicBezTo>
                    <a:pt x="540" y="3042"/>
                    <a:pt x="552" y="3109"/>
                    <a:pt x="558" y="3183"/>
                  </a:cubicBezTo>
                  <a:cubicBezTo>
                    <a:pt x="560" y="3253"/>
                    <a:pt x="572" y="3327"/>
                    <a:pt x="590" y="3394"/>
                  </a:cubicBezTo>
                  <a:cubicBezTo>
                    <a:pt x="592" y="3403"/>
                    <a:pt x="599" y="3407"/>
                    <a:pt x="607" y="3407"/>
                  </a:cubicBezTo>
                  <a:cubicBezTo>
                    <a:pt x="609" y="3407"/>
                    <a:pt x="611" y="3406"/>
                    <a:pt x="613" y="3406"/>
                  </a:cubicBezTo>
                  <a:cubicBezTo>
                    <a:pt x="619" y="3406"/>
                    <a:pt x="622" y="3400"/>
                    <a:pt x="625" y="3394"/>
                  </a:cubicBezTo>
                  <a:cubicBezTo>
                    <a:pt x="640" y="3327"/>
                    <a:pt x="648" y="3259"/>
                    <a:pt x="648" y="3189"/>
                  </a:cubicBezTo>
                  <a:lnTo>
                    <a:pt x="648" y="2963"/>
                  </a:lnTo>
                  <a:lnTo>
                    <a:pt x="648" y="2743"/>
                  </a:lnTo>
                  <a:lnTo>
                    <a:pt x="648" y="2634"/>
                  </a:lnTo>
                  <a:cubicBezTo>
                    <a:pt x="646" y="2631"/>
                    <a:pt x="646" y="2625"/>
                    <a:pt x="648" y="2620"/>
                  </a:cubicBezTo>
                  <a:cubicBezTo>
                    <a:pt x="722" y="2602"/>
                    <a:pt x="783" y="2555"/>
                    <a:pt x="819" y="2488"/>
                  </a:cubicBezTo>
                  <a:cubicBezTo>
                    <a:pt x="883" y="2344"/>
                    <a:pt x="910" y="2183"/>
                    <a:pt x="892" y="2024"/>
                  </a:cubicBezTo>
                  <a:cubicBezTo>
                    <a:pt x="886" y="1828"/>
                    <a:pt x="868" y="1634"/>
                    <a:pt x="860" y="1435"/>
                  </a:cubicBezTo>
                  <a:cubicBezTo>
                    <a:pt x="833" y="962"/>
                    <a:pt x="792" y="487"/>
                    <a:pt x="742" y="18"/>
                  </a:cubicBezTo>
                  <a:cubicBezTo>
                    <a:pt x="742" y="9"/>
                    <a:pt x="734" y="0"/>
                    <a:pt x="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38"/>
            <p:cNvSpPr/>
            <p:nvPr/>
          </p:nvSpPr>
          <p:spPr>
            <a:xfrm>
              <a:off x="1964718" y="3577089"/>
              <a:ext cx="111957" cy="73358"/>
            </a:xfrm>
            <a:custGeom>
              <a:rect b="b" l="l" r="r" t="t"/>
              <a:pathLst>
                <a:path extrusionOk="0" h="1543" w="2355">
                  <a:moveTo>
                    <a:pt x="18" y="1"/>
                  </a:moveTo>
                  <a:cubicBezTo>
                    <a:pt x="9" y="1"/>
                    <a:pt x="0" y="5"/>
                    <a:pt x="2" y="11"/>
                  </a:cubicBezTo>
                  <a:cubicBezTo>
                    <a:pt x="11" y="75"/>
                    <a:pt x="2" y="146"/>
                    <a:pt x="19" y="210"/>
                  </a:cubicBezTo>
                  <a:cubicBezTo>
                    <a:pt x="31" y="266"/>
                    <a:pt x="46" y="322"/>
                    <a:pt x="60" y="375"/>
                  </a:cubicBezTo>
                  <a:cubicBezTo>
                    <a:pt x="166" y="741"/>
                    <a:pt x="404" y="1058"/>
                    <a:pt x="726" y="1263"/>
                  </a:cubicBezTo>
                  <a:cubicBezTo>
                    <a:pt x="973" y="1416"/>
                    <a:pt x="1251" y="1507"/>
                    <a:pt x="1542" y="1533"/>
                  </a:cubicBezTo>
                  <a:cubicBezTo>
                    <a:pt x="1599" y="1539"/>
                    <a:pt x="1662" y="1542"/>
                    <a:pt x="1727" y="1542"/>
                  </a:cubicBezTo>
                  <a:cubicBezTo>
                    <a:pt x="1950" y="1542"/>
                    <a:pt x="2200" y="1504"/>
                    <a:pt x="2354" y="1404"/>
                  </a:cubicBezTo>
                  <a:cubicBezTo>
                    <a:pt x="2352" y="1396"/>
                    <a:pt x="2347" y="1386"/>
                    <a:pt x="2339" y="1386"/>
                  </a:cubicBezTo>
                  <a:cubicBezTo>
                    <a:pt x="2338" y="1386"/>
                    <a:pt x="2338" y="1386"/>
                    <a:pt x="2337" y="1387"/>
                  </a:cubicBezTo>
                  <a:cubicBezTo>
                    <a:pt x="2208" y="1401"/>
                    <a:pt x="2087" y="1428"/>
                    <a:pt x="1955" y="1436"/>
                  </a:cubicBezTo>
                  <a:cubicBezTo>
                    <a:pt x="1938" y="1437"/>
                    <a:pt x="1921" y="1437"/>
                    <a:pt x="1904" y="1437"/>
                  </a:cubicBezTo>
                  <a:cubicBezTo>
                    <a:pt x="1784" y="1437"/>
                    <a:pt x="1666" y="1428"/>
                    <a:pt x="1548" y="1410"/>
                  </a:cubicBezTo>
                  <a:cubicBezTo>
                    <a:pt x="1284" y="1372"/>
                    <a:pt x="1031" y="1275"/>
                    <a:pt x="805" y="1131"/>
                  </a:cubicBezTo>
                  <a:cubicBezTo>
                    <a:pt x="606" y="999"/>
                    <a:pt x="439" y="823"/>
                    <a:pt x="319" y="618"/>
                  </a:cubicBezTo>
                  <a:cubicBezTo>
                    <a:pt x="263" y="527"/>
                    <a:pt x="216" y="433"/>
                    <a:pt x="175" y="336"/>
                  </a:cubicBezTo>
                  <a:cubicBezTo>
                    <a:pt x="128" y="225"/>
                    <a:pt x="75" y="116"/>
                    <a:pt x="34" y="11"/>
                  </a:cubicBezTo>
                  <a:cubicBezTo>
                    <a:pt x="34" y="4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2" name="Google Shape;2312;p38"/>
            <p:cNvSpPr/>
            <p:nvPr/>
          </p:nvSpPr>
          <p:spPr>
            <a:xfrm>
              <a:off x="1752446" y="3572145"/>
              <a:ext cx="66223" cy="75307"/>
            </a:xfrm>
            <a:custGeom>
              <a:rect b="b" l="l" r="r" t="t"/>
              <a:pathLst>
                <a:path extrusionOk="0" h="1584" w="1393">
                  <a:moveTo>
                    <a:pt x="1375" y="0"/>
                  </a:moveTo>
                  <a:cubicBezTo>
                    <a:pt x="1369" y="3"/>
                    <a:pt x="1366" y="9"/>
                    <a:pt x="1369" y="15"/>
                  </a:cubicBezTo>
                  <a:cubicBezTo>
                    <a:pt x="1349" y="121"/>
                    <a:pt x="1314" y="244"/>
                    <a:pt x="1293" y="341"/>
                  </a:cubicBezTo>
                  <a:cubicBezTo>
                    <a:pt x="1270" y="440"/>
                    <a:pt x="1240" y="534"/>
                    <a:pt x="1211" y="631"/>
                  </a:cubicBezTo>
                  <a:cubicBezTo>
                    <a:pt x="1149" y="819"/>
                    <a:pt x="1052" y="998"/>
                    <a:pt x="926" y="1150"/>
                  </a:cubicBezTo>
                  <a:cubicBezTo>
                    <a:pt x="809" y="1288"/>
                    <a:pt x="654" y="1388"/>
                    <a:pt x="483" y="1441"/>
                  </a:cubicBezTo>
                  <a:cubicBezTo>
                    <a:pt x="412" y="1462"/>
                    <a:pt x="336" y="1473"/>
                    <a:pt x="262" y="1473"/>
                  </a:cubicBezTo>
                  <a:cubicBezTo>
                    <a:pt x="254" y="1473"/>
                    <a:pt x="245" y="1473"/>
                    <a:pt x="237" y="1473"/>
                  </a:cubicBezTo>
                  <a:cubicBezTo>
                    <a:pt x="161" y="1464"/>
                    <a:pt x="85" y="1449"/>
                    <a:pt x="8" y="1432"/>
                  </a:cubicBezTo>
                  <a:cubicBezTo>
                    <a:pt x="8" y="1432"/>
                    <a:pt x="7" y="1432"/>
                    <a:pt x="6" y="1432"/>
                  </a:cubicBezTo>
                  <a:cubicBezTo>
                    <a:pt x="0" y="1432"/>
                    <a:pt x="5" y="1447"/>
                    <a:pt x="5" y="1449"/>
                  </a:cubicBezTo>
                  <a:cubicBezTo>
                    <a:pt x="104" y="1537"/>
                    <a:pt x="230" y="1584"/>
                    <a:pt x="359" y="1584"/>
                  </a:cubicBezTo>
                  <a:cubicBezTo>
                    <a:pt x="403" y="1584"/>
                    <a:pt x="448" y="1578"/>
                    <a:pt x="492" y="1567"/>
                  </a:cubicBezTo>
                  <a:cubicBezTo>
                    <a:pt x="683" y="1529"/>
                    <a:pt x="853" y="1426"/>
                    <a:pt x="982" y="1282"/>
                  </a:cubicBezTo>
                  <a:cubicBezTo>
                    <a:pt x="1120" y="1118"/>
                    <a:pt x="1223" y="927"/>
                    <a:pt x="1287" y="722"/>
                  </a:cubicBezTo>
                  <a:cubicBezTo>
                    <a:pt x="1322" y="611"/>
                    <a:pt x="1349" y="496"/>
                    <a:pt x="1369" y="382"/>
                  </a:cubicBezTo>
                  <a:cubicBezTo>
                    <a:pt x="1375" y="326"/>
                    <a:pt x="1390" y="285"/>
                    <a:pt x="1390" y="218"/>
                  </a:cubicBezTo>
                  <a:lnTo>
                    <a:pt x="1390" y="15"/>
                  </a:lnTo>
                  <a:cubicBezTo>
                    <a:pt x="1393" y="15"/>
                    <a:pt x="1393" y="9"/>
                    <a:pt x="1390" y="9"/>
                  </a:cubicBezTo>
                  <a:cubicBezTo>
                    <a:pt x="1390" y="3"/>
                    <a:pt x="1381" y="0"/>
                    <a:pt x="1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3" name="Google Shape;2313;p38"/>
            <p:cNvSpPr/>
            <p:nvPr/>
          </p:nvSpPr>
          <p:spPr>
            <a:xfrm>
              <a:off x="1468196" y="2867719"/>
              <a:ext cx="431853" cy="363082"/>
            </a:xfrm>
            <a:custGeom>
              <a:rect b="b" l="l" r="r" t="t"/>
              <a:pathLst>
                <a:path extrusionOk="0" h="7637" w="9084">
                  <a:moveTo>
                    <a:pt x="2335" y="1"/>
                  </a:moveTo>
                  <a:cubicBezTo>
                    <a:pt x="1405" y="1"/>
                    <a:pt x="286" y="149"/>
                    <a:pt x="215" y="374"/>
                  </a:cubicBezTo>
                  <a:cubicBezTo>
                    <a:pt x="1" y="1028"/>
                    <a:pt x="543" y="4812"/>
                    <a:pt x="913" y="5531"/>
                  </a:cubicBezTo>
                  <a:cubicBezTo>
                    <a:pt x="1476" y="6625"/>
                    <a:pt x="5527" y="7438"/>
                    <a:pt x="6753" y="7587"/>
                  </a:cubicBezTo>
                  <a:cubicBezTo>
                    <a:pt x="6939" y="7609"/>
                    <a:pt x="7247" y="7636"/>
                    <a:pt x="7556" y="7636"/>
                  </a:cubicBezTo>
                  <a:cubicBezTo>
                    <a:pt x="8319" y="7636"/>
                    <a:pt x="9083" y="7469"/>
                    <a:pt x="8005" y="6640"/>
                  </a:cubicBezTo>
                  <a:cubicBezTo>
                    <a:pt x="7128" y="5965"/>
                    <a:pt x="3896" y="4393"/>
                    <a:pt x="3726" y="4111"/>
                  </a:cubicBezTo>
                  <a:cubicBezTo>
                    <a:pt x="3559" y="3833"/>
                    <a:pt x="3605" y="694"/>
                    <a:pt x="3585" y="260"/>
                  </a:cubicBezTo>
                  <a:cubicBezTo>
                    <a:pt x="3576" y="78"/>
                    <a:pt x="3005" y="1"/>
                    <a:pt x="2335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38"/>
            <p:cNvSpPr/>
            <p:nvPr/>
          </p:nvSpPr>
          <p:spPr>
            <a:xfrm>
              <a:off x="1649186" y="3088265"/>
              <a:ext cx="246115" cy="155464"/>
            </a:xfrm>
            <a:custGeom>
              <a:rect b="b" l="l" r="r" t="t"/>
              <a:pathLst>
                <a:path extrusionOk="0" h="3270" w="5177">
                  <a:moveTo>
                    <a:pt x="1168" y="0"/>
                  </a:moveTo>
                  <a:lnTo>
                    <a:pt x="1004" y="376"/>
                  </a:lnTo>
                  <a:lnTo>
                    <a:pt x="1" y="2699"/>
                  </a:lnTo>
                  <a:cubicBezTo>
                    <a:pt x="1124" y="2957"/>
                    <a:pt x="2268" y="3142"/>
                    <a:pt x="3415" y="3253"/>
                  </a:cubicBezTo>
                  <a:cubicBezTo>
                    <a:pt x="3555" y="3264"/>
                    <a:pt x="3687" y="3270"/>
                    <a:pt x="3810" y="3270"/>
                  </a:cubicBezTo>
                  <a:cubicBezTo>
                    <a:pt x="4736" y="3270"/>
                    <a:pt x="5177" y="2967"/>
                    <a:pt x="4882" y="2488"/>
                  </a:cubicBezTo>
                  <a:cubicBezTo>
                    <a:pt x="4750" y="2276"/>
                    <a:pt x="4477" y="2027"/>
                    <a:pt x="4034" y="1757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38"/>
            <p:cNvSpPr/>
            <p:nvPr/>
          </p:nvSpPr>
          <p:spPr>
            <a:xfrm>
              <a:off x="1675286" y="3103145"/>
              <a:ext cx="47873" cy="112058"/>
            </a:xfrm>
            <a:custGeom>
              <a:rect b="b" l="l" r="r" t="t"/>
              <a:pathLst>
                <a:path extrusionOk="0" h="2357" w="1007">
                  <a:moveTo>
                    <a:pt x="1000" y="0"/>
                  </a:moveTo>
                  <a:cubicBezTo>
                    <a:pt x="996" y="0"/>
                    <a:pt x="992" y="4"/>
                    <a:pt x="986" y="13"/>
                  </a:cubicBezTo>
                  <a:cubicBezTo>
                    <a:pt x="613" y="773"/>
                    <a:pt x="282" y="1553"/>
                    <a:pt x="0" y="2351"/>
                  </a:cubicBezTo>
                  <a:lnTo>
                    <a:pt x="12" y="2356"/>
                  </a:lnTo>
                  <a:cubicBezTo>
                    <a:pt x="194" y="1972"/>
                    <a:pt x="877" y="379"/>
                    <a:pt x="1001" y="25"/>
                  </a:cubicBezTo>
                  <a:cubicBezTo>
                    <a:pt x="1006" y="10"/>
                    <a:pt x="1005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38"/>
            <p:cNvSpPr/>
            <p:nvPr/>
          </p:nvSpPr>
          <p:spPr>
            <a:xfrm>
              <a:off x="1776644" y="3175694"/>
              <a:ext cx="118280" cy="68271"/>
            </a:xfrm>
            <a:custGeom>
              <a:rect b="b" l="l" r="r" t="t"/>
              <a:pathLst>
                <a:path extrusionOk="0" h="1436" w="2488">
                  <a:moveTo>
                    <a:pt x="1467" y="0"/>
                  </a:moveTo>
                  <a:lnTo>
                    <a:pt x="1" y="1347"/>
                  </a:lnTo>
                  <a:cubicBezTo>
                    <a:pt x="238" y="1376"/>
                    <a:pt x="491" y="1402"/>
                    <a:pt x="728" y="1420"/>
                  </a:cubicBezTo>
                  <a:cubicBezTo>
                    <a:pt x="866" y="1431"/>
                    <a:pt x="996" y="1436"/>
                    <a:pt x="1118" y="1436"/>
                  </a:cubicBezTo>
                  <a:cubicBezTo>
                    <a:pt x="2047" y="1436"/>
                    <a:pt x="2488" y="1136"/>
                    <a:pt x="2192" y="652"/>
                  </a:cubicBezTo>
                  <a:cubicBezTo>
                    <a:pt x="1998" y="385"/>
                    <a:pt x="1752" y="165"/>
                    <a:pt x="146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7" name="Google Shape;2317;p38"/>
            <p:cNvSpPr/>
            <p:nvPr/>
          </p:nvSpPr>
          <p:spPr>
            <a:xfrm>
              <a:off x="1434156" y="2682543"/>
              <a:ext cx="188163" cy="238426"/>
            </a:xfrm>
            <a:custGeom>
              <a:rect b="b" l="l" r="r" t="t"/>
              <a:pathLst>
                <a:path extrusionOk="0" h="5015" w="3958">
                  <a:moveTo>
                    <a:pt x="2276" y="1"/>
                  </a:moveTo>
                  <a:cubicBezTo>
                    <a:pt x="2270" y="1"/>
                    <a:pt x="2263" y="1"/>
                    <a:pt x="2257" y="2"/>
                  </a:cubicBezTo>
                  <a:cubicBezTo>
                    <a:pt x="1858" y="28"/>
                    <a:pt x="1743" y="664"/>
                    <a:pt x="1743" y="664"/>
                  </a:cubicBezTo>
                  <a:cubicBezTo>
                    <a:pt x="1743" y="664"/>
                    <a:pt x="1683" y="46"/>
                    <a:pt x="1329" y="46"/>
                  </a:cubicBezTo>
                  <a:cubicBezTo>
                    <a:pt x="1315" y="46"/>
                    <a:pt x="1301" y="46"/>
                    <a:pt x="1286" y="48"/>
                  </a:cubicBezTo>
                  <a:cubicBezTo>
                    <a:pt x="890" y="101"/>
                    <a:pt x="822" y="726"/>
                    <a:pt x="822" y="726"/>
                  </a:cubicBezTo>
                  <a:cubicBezTo>
                    <a:pt x="822" y="726"/>
                    <a:pt x="776" y="372"/>
                    <a:pt x="478" y="372"/>
                  </a:cubicBezTo>
                  <a:cubicBezTo>
                    <a:pt x="449" y="372"/>
                    <a:pt x="417" y="375"/>
                    <a:pt x="382" y="383"/>
                  </a:cubicBezTo>
                  <a:cubicBezTo>
                    <a:pt x="1" y="471"/>
                    <a:pt x="71" y="1943"/>
                    <a:pt x="136" y="2451"/>
                  </a:cubicBezTo>
                  <a:cubicBezTo>
                    <a:pt x="200" y="2958"/>
                    <a:pt x="819" y="4662"/>
                    <a:pt x="981" y="5014"/>
                  </a:cubicBezTo>
                  <a:lnTo>
                    <a:pt x="3958" y="4475"/>
                  </a:lnTo>
                  <a:cubicBezTo>
                    <a:pt x="3958" y="4475"/>
                    <a:pt x="3292" y="2084"/>
                    <a:pt x="3266" y="1958"/>
                  </a:cubicBezTo>
                  <a:cubicBezTo>
                    <a:pt x="3154" y="1401"/>
                    <a:pt x="3421" y="336"/>
                    <a:pt x="3019" y="192"/>
                  </a:cubicBezTo>
                  <a:cubicBezTo>
                    <a:pt x="2989" y="182"/>
                    <a:pt x="2961" y="177"/>
                    <a:pt x="2935" y="177"/>
                  </a:cubicBezTo>
                  <a:cubicBezTo>
                    <a:pt x="2671" y="177"/>
                    <a:pt x="2606" y="664"/>
                    <a:pt x="2606" y="664"/>
                  </a:cubicBezTo>
                  <a:cubicBezTo>
                    <a:pt x="2606" y="664"/>
                    <a:pt x="2651" y="1"/>
                    <a:pt x="227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8" name="Google Shape;2318;p38"/>
            <p:cNvSpPr/>
            <p:nvPr/>
          </p:nvSpPr>
          <p:spPr>
            <a:xfrm>
              <a:off x="1543962" y="2709642"/>
              <a:ext cx="22249" cy="93849"/>
            </a:xfrm>
            <a:custGeom>
              <a:rect b="b" l="l" r="r" t="t"/>
              <a:pathLst>
                <a:path extrusionOk="0" h="1974" w="468">
                  <a:moveTo>
                    <a:pt x="347" y="0"/>
                  </a:moveTo>
                  <a:cubicBezTo>
                    <a:pt x="339" y="0"/>
                    <a:pt x="330" y="8"/>
                    <a:pt x="323" y="24"/>
                  </a:cubicBezTo>
                  <a:cubicBezTo>
                    <a:pt x="1" y="784"/>
                    <a:pt x="133" y="1247"/>
                    <a:pt x="444" y="1966"/>
                  </a:cubicBezTo>
                  <a:cubicBezTo>
                    <a:pt x="447" y="1971"/>
                    <a:pt x="451" y="1973"/>
                    <a:pt x="455" y="1973"/>
                  </a:cubicBezTo>
                  <a:cubicBezTo>
                    <a:pt x="461" y="1973"/>
                    <a:pt x="467" y="1966"/>
                    <a:pt x="467" y="1957"/>
                  </a:cubicBezTo>
                  <a:cubicBezTo>
                    <a:pt x="218" y="1200"/>
                    <a:pt x="168" y="819"/>
                    <a:pt x="362" y="33"/>
                  </a:cubicBezTo>
                  <a:cubicBezTo>
                    <a:pt x="367" y="13"/>
                    <a:pt x="358" y="0"/>
                    <a:pt x="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9" name="Google Shape;2319;p38"/>
            <p:cNvSpPr/>
            <p:nvPr/>
          </p:nvSpPr>
          <p:spPr>
            <a:xfrm>
              <a:off x="1507308" y="2709832"/>
              <a:ext cx="19396" cy="99602"/>
            </a:xfrm>
            <a:custGeom>
              <a:rect b="b" l="l" r="r" t="t"/>
              <a:pathLst>
                <a:path extrusionOk="0" h="2095" w="408">
                  <a:moveTo>
                    <a:pt x="271" y="1"/>
                  </a:moveTo>
                  <a:cubicBezTo>
                    <a:pt x="260" y="1"/>
                    <a:pt x="247" y="9"/>
                    <a:pt x="241" y="23"/>
                  </a:cubicBezTo>
                  <a:cubicBezTo>
                    <a:pt x="0" y="841"/>
                    <a:pt x="121" y="1308"/>
                    <a:pt x="387" y="2088"/>
                  </a:cubicBezTo>
                  <a:cubicBezTo>
                    <a:pt x="390" y="2091"/>
                    <a:pt x="390" y="2091"/>
                    <a:pt x="393" y="2094"/>
                  </a:cubicBezTo>
                  <a:cubicBezTo>
                    <a:pt x="395" y="2095"/>
                    <a:pt x="397" y="2095"/>
                    <a:pt x="398" y="2095"/>
                  </a:cubicBezTo>
                  <a:cubicBezTo>
                    <a:pt x="403" y="2095"/>
                    <a:pt x="408" y="2092"/>
                    <a:pt x="408" y="2088"/>
                  </a:cubicBezTo>
                  <a:cubicBezTo>
                    <a:pt x="206" y="1273"/>
                    <a:pt x="153" y="865"/>
                    <a:pt x="285" y="29"/>
                  </a:cubicBezTo>
                  <a:cubicBezTo>
                    <a:pt x="291" y="9"/>
                    <a:pt x="282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0" name="Google Shape;2320;p38"/>
            <p:cNvSpPr/>
            <p:nvPr/>
          </p:nvSpPr>
          <p:spPr>
            <a:xfrm>
              <a:off x="1466850" y="2717201"/>
              <a:ext cx="22914" cy="99506"/>
            </a:xfrm>
            <a:custGeom>
              <a:rect b="b" l="l" r="r" t="t"/>
              <a:pathLst>
                <a:path extrusionOk="0" h="2093" w="482">
                  <a:moveTo>
                    <a:pt x="204" y="1"/>
                  </a:moveTo>
                  <a:cubicBezTo>
                    <a:pt x="199" y="1"/>
                    <a:pt x="191" y="13"/>
                    <a:pt x="185" y="38"/>
                  </a:cubicBezTo>
                  <a:cubicBezTo>
                    <a:pt x="1" y="730"/>
                    <a:pt x="97" y="1464"/>
                    <a:pt x="449" y="2083"/>
                  </a:cubicBezTo>
                  <a:cubicBezTo>
                    <a:pt x="452" y="2089"/>
                    <a:pt x="457" y="2092"/>
                    <a:pt x="463" y="2092"/>
                  </a:cubicBezTo>
                  <a:cubicBezTo>
                    <a:pt x="466" y="2092"/>
                    <a:pt x="468" y="2092"/>
                    <a:pt x="470" y="2091"/>
                  </a:cubicBezTo>
                  <a:cubicBezTo>
                    <a:pt x="479" y="2088"/>
                    <a:pt x="482" y="2077"/>
                    <a:pt x="479" y="2071"/>
                  </a:cubicBezTo>
                  <a:cubicBezTo>
                    <a:pt x="180" y="1308"/>
                    <a:pt x="141" y="851"/>
                    <a:pt x="209" y="38"/>
                  </a:cubicBezTo>
                  <a:cubicBezTo>
                    <a:pt x="212" y="13"/>
                    <a:pt x="209" y="1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38"/>
            <p:cNvSpPr/>
            <p:nvPr/>
          </p:nvSpPr>
          <p:spPr>
            <a:xfrm>
              <a:off x="1528858" y="2747818"/>
              <a:ext cx="130687" cy="170202"/>
            </a:xfrm>
            <a:custGeom>
              <a:rect b="b" l="l" r="r" t="t"/>
              <a:pathLst>
                <a:path extrusionOk="0" h="3580" w="2749">
                  <a:moveTo>
                    <a:pt x="2114" y="1"/>
                  </a:moveTo>
                  <a:cubicBezTo>
                    <a:pt x="2111" y="1"/>
                    <a:pt x="2107" y="1"/>
                    <a:pt x="2104" y="1"/>
                  </a:cubicBezTo>
                  <a:cubicBezTo>
                    <a:pt x="1599" y="42"/>
                    <a:pt x="1543" y="1110"/>
                    <a:pt x="1582" y="1629"/>
                  </a:cubicBezTo>
                  <a:cubicBezTo>
                    <a:pt x="1582" y="1629"/>
                    <a:pt x="414" y="1726"/>
                    <a:pt x="206" y="2480"/>
                  </a:cubicBezTo>
                  <a:cubicBezTo>
                    <a:pt x="1" y="3237"/>
                    <a:pt x="2136" y="3580"/>
                    <a:pt x="2136" y="3580"/>
                  </a:cubicBezTo>
                  <a:cubicBezTo>
                    <a:pt x="2341" y="3137"/>
                    <a:pt x="2514" y="2679"/>
                    <a:pt x="2655" y="2210"/>
                  </a:cubicBezTo>
                  <a:cubicBezTo>
                    <a:pt x="2748" y="1768"/>
                    <a:pt x="2495" y="1"/>
                    <a:pt x="2114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38"/>
            <p:cNvSpPr/>
            <p:nvPr/>
          </p:nvSpPr>
          <p:spPr>
            <a:xfrm>
              <a:off x="1536940" y="2750481"/>
              <a:ext cx="85620" cy="114863"/>
            </a:xfrm>
            <a:custGeom>
              <a:rect b="b" l="l" r="r" t="t"/>
              <a:pathLst>
                <a:path extrusionOk="0" h="2416" w="1801">
                  <a:moveTo>
                    <a:pt x="1800" y="1"/>
                  </a:moveTo>
                  <a:cubicBezTo>
                    <a:pt x="1800" y="1"/>
                    <a:pt x="1799" y="1"/>
                    <a:pt x="1799" y="1"/>
                  </a:cubicBezTo>
                  <a:lnTo>
                    <a:pt x="1799" y="1"/>
                  </a:lnTo>
                  <a:cubicBezTo>
                    <a:pt x="1800" y="1"/>
                    <a:pt x="1800" y="1"/>
                    <a:pt x="1800" y="1"/>
                  </a:cubicBezTo>
                  <a:close/>
                  <a:moveTo>
                    <a:pt x="1799" y="1"/>
                  </a:moveTo>
                  <a:cubicBezTo>
                    <a:pt x="1799" y="1"/>
                    <a:pt x="1799" y="1"/>
                    <a:pt x="1799" y="1"/>
                  </a:cubicBezTo>
                  <a:cubicBezTo>
                    <a:pt x="1794" y="5"/>
                    <a:pt x="1789" y="9"/>
                    <a:pt x="1784" y="14"/>
                  </a:cubicBezTo>
                  <a:lnTo>
                    <a:pt x="1784" y="14"/>
                  </a:lnTo>
                  <a:cubicBezTo>
                    <a:pt x="1788" y="11"/>
                    <a:pt x="1792" y="9"/>
                    <a:pt x="1796" y="7"/>
                  </a:cubicBezTo>
                  <a:cubicBezTo>
                    <a:pt x="1797" y="3"/>
                    <a:pt x="1798" y="2"/>
                    <a:pt x="1799" y="1"/>
                  </a:cubicBezTo>
                  <a:close/>
                  <a:moveTo>
                    <a:pt x="1784" y="14"/>
                  </a:moveTo>
                  <a:cubicBezTo>
                    <a:pt x="1275" y="322"/>
                    <a:pt x="1341" y="1008"/>
                    <a:pt x="1350" y="1529"/>
                  </a:cubicBezTo>
                  <a:cubicBezTo>
                    <a:pt x="813" y="1576"/>
                    <a:pt x="180" y="1869"/>
                    <a:pt x="1" y="2403"/>
                  </a:cubicBezTo>
                  <a:cubicBezTo>
                    <a:pt x="1" y="2409"/>
                    <a:pt x="4" y="2415"/>
                    <a:pt x="9" y="2415"/>
                  </a:cubicBezTo>
                  <a:cubicBezTo>
                    <a:pt x="15" y="2415"/>
                    <a:pt x="21" y="2409"/>
                    <a:pt x="21" y="2403"/>
                  </a:cubicBezTo>
                  <a:cubicBezTo>
                    <a:pt x="253" y="1946"/>
                    <a:pt x="916" y="1693"/>
                    <a:pt x="1403" y="1620"/>
                  </a:cubicBezTo>
                  <a:lnTo>
                    <a:pt x="1420" y="1620"/>
                  </a:lnTo>
                  <a:cubicBezTo>
                    <a:pt x="1447" y="1620"/>
                    <a:pt x="1467" y="1597"/>
                    <a:pt x="1464" y="1570"/>
                  </a:cubicBezTo>
                  <a:cubicBezTo>
                    <a:pt x="1464" y="1066"/>
                    <a:pt x="1370" y="389"/>
                    <a:pt x="1784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3" name="Google Shape;2323;p38"/>
            <p:cNvSpPr/>
            <p:nvPr/>
          </p:nvSpPr>
          <p:spPr>
            <a:xfrm>
              <a:off x="1733001" y="3156107"/>
              <a:ext cx="397197" cy="415236"/>
            </a:xfrm>
            <a:custGeom>
              <a:rect b="b" l="l" r="r" t="t"/>
              <a:pathLst>
                <a:path extrusionOk="0" h="8734" w="8355">
                  <a:moveTo>
                    <a:pt x="3368" y="0"/>
                  </a:moveTo>
                  <a:cubicBezTo>
                    <a:pt x="2850" y="0"/>
                    <a:pt x="2416" y="381"/>
                    <a:pt x="2119" y="902"/>
                  </a:cubicBezTo>
                  <a:cubicBezTo>
                    <a:pt x="1485" y="2008"/>
                    <a:pt x="1" y="8631"/>
                    <a:pt x="109" y="8734"/>
                  </a:cubicBezTo>
                  <a:lnTo>
                    <a:pt x="8261" y="8523"/>
                  </a:lnTo>
                  <a:cubicBezTo>
                    <a:pt x="8355" y="8388"/>
                    <a:pt x="6551" y="1973"/>
                    <a:pt x="4145" y="277"/>
                  </a:cubicBezTo>
                  <a:cubicBezTo>
                    <a:pt x="3872" y="84"/>
                    <a:pt x="3610" y="0"/>
                    <a:pt x="3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4" name="Google Shape;2324;p38"/>
            <p:cNvSpPr/>
            <p:nvPr/>
          </p:nvSpPr>
          <p:spPr>
            <a:xfrm>
              <a:off x="1740275" y="3177929"/>
              <a:ext cx="382127" cy="373922"/>
            </a:xfrm>
            <a:custGeom>
              <a:rect b="b" l="l" r="r" t="t"/>
              <a:pathLst>
                <a:path extrusionOk="0" h="7865" w="8038">
                  <a:moveTo>
                    <a:pt x="4233" y="0"/>
                  </a:moveTo>
                  <a:lnTo>
                    <a:pt x="4233" y="0"/>
                  </a:lnTo>
                  <a:cubicBezTo>
                    <a:pt x="4234" y="1"/>
                    <a:pt x="4235" y="2"/>
                    <a:pt x="4236" y="3"/>
                  </a:cubicBezTo>
                  <a:lnTo>
                    <a:pt x="4236" y="3"/>
                  </a:lnTo>
                  <a:lnTo>
                    <a:pt x="4239" y="3"/>
                  </a:lnTo>
                  <a:lnTo>
                    <a:pt x="4233" y="0"/>
                  </a:lnTo>
                  <a:close/>
                  <a:moveTo>
                    <a:pt x="4236" y="3"/>
                  </a:moveTo>
                  <a:lnTo>
                    <a:pt x="2238" y="53"/>
                  </a:lnTo>
                  <a:cubicBezTo>
                    <a:pt x="2209" y="82"/>
                    <a:pt x="2183" y="115"/>
                    <a:pt x="2159" y="150"/>
                  </a:cubicBezTo>
                  <a:lnTo>
                    <a:pt x="4341" y="94"/>
                  </a:lnTo>
                  <a:cubicBezTo>
                    <a:pt x="4304" y="66"/>
                    <a:pt x="4270" y="37"/>
                    <a:pt x="4236" y="3"/>
                  </a:cubicBezTo>
                  <a:close/>
                  <a:moveTo>
                    <a:pt x="4890" y="681"/>
                  </a:moveTo>
                  <a:lnTo>
                    <a:pt x="1813" y="760"/>
                  </a:lnTo>
                  <a:cubicBezTo>
                    <a:pt x="1801" y="789"/>
                    <a:pt x="1787" y="822"/>
                    <a:pt x="1775" y="854"/>
                  </a:cubicBezTo>
                  <a:lnTo>
                    <a:pt x="4963" y="775"/>
                  </a:lnTo>
                  <a:lnTo>
                    <a:pt x="4890" y="681"/>
                  </a:lnTo>
                  <a:close/>
                  <a:moveTo>
                    <a:pt x="5389" y="1364"/>
                  </a:moveTo>
                  <a:lnTo>
                    <a:pt x="1567" y="1461"/>
                  </a:lnTo>
                  <a:lnTo>
                    <a:pt x="1537" y="1555"/>
                  </a:lnTo>
                  <a:lnTo>
                    <a:pt x="5450" y="1458"/>
                  </a:lnTo>
                  <a:cubicBezTo>
                    <a:pt x="5433" y="1432"/>
                    <a:pt x="5409" y="1402"/>
                    <a:pt x="5389" y="1370"/>
                  </a:cubicBezTo>
                  <a:lnTo>
                    <a:pt x="5389" y="1364"/>
                  </a:lnTo>
                  <a:close/>
                  <a:moveTo>
                    <a:pt x="5811" y="2051"/>
                  </a:moveTo>
                  <a:lnTo>
                    <a:pt x="1352" y="2165"/>
                  </a:lnTo>
                  <a:cubicBezTo>
                    <a:pt x="1344" y="2194"/>
                    <a:pt x="1335" y="2227"/>
                    <a:pt x="1326" y="2256"/>
                  </a:cubicBezTo>
                  <a:lnTo>
                    <a:pt x="5864" y="2142"/>
                  </a:lnTo>
                  <a:cubicBezTo>
                    <a:pt x="5846" y="2115"/>
                    <a:pt x="5829" y="2086"/>
                    <a:pt x="5811" y="2056"/>
                  </a:cubicBezTo>
                  <a:lnTo>
                    <a:pt x="5811" y="2051"/>
                  </a:lnTo>
                  <a:close/>
                  <a:moveTo>
                    <a:pt x="6181" y="2737"/>
                  </a:moveTo>
                  <a:lnTo>
                    <a:pt x="1156" y="2863"/>
                  </a:lnTo>
                  <a:cubicBezTo>
                    <a:pt x="1150" y="2895"/>
                    <a:pt x="1138" y="2925"/>
                    <a:pt x="1130" y="2957"/>
                  </a:cubicBezTo>
                  <a:lnTo>
                    <a:pt x="6227" y="2831"/>
                  </a:lnTo>
                  <a:lnTo>
                    <a:pt x="6181" y="2737"/>
                  </a:lnTo>
                  <a:close/>
                  <a:moveTo>
                    <a:pt x="6515" y="3426"/>
                  </a:moveTo>
                  <a:lnTo>
                    <a:pt x="971" y="3564"/>
                  </a:lnTo>
                  <a:lnTo>
                    <a:pt x="948" y="3661"/>
                  </a:lnTo>
                  <a:lnTo>
                    <a:pt x="948" y="3661"/>
                  </a:lnTo>
                  <a:lnTo>
                    <a:pt x="6556" y="3517"/>
                  </a:lnTo>
                  <a:lnTo>
                    <a:pt x="6515" y="3426"/>
                  </a:lnTo>
                  <a:close/>
                  <a:moveTo>
                    <a:pt x="6817" y="4113"/>
                  </a:moveTo>
                  <a:lnTo>
                    <a:pt x="798" y="4265"/>
                  </a:lnTo>
                  <a:cubicBezTo>
                    <a:pt x="789" y="4294"/>
                    <a:pt x="781" y="4330"/>
                    <a:pt x="775" y="4362"/>
                  </a:cubicBezTo>
                  <a:lnTo>
                    <a:pt x="6861" y="4198"/>
                  </a:lnTo>
                  <a:cubicBezTo>
                    <a:pt x="6846" y="4180"/>
                    <a:pt x="6832" y="4151"/>
                    <a:pt x="6817" y="4119"/>
                  </a:cubicBezTo>
                  <a:lnTo>
                    <a:pt x="6817" y="4113"/>
                  </a:lnTo>
                  <a:close/>
                  <a:moveTo>
                    <a:pt x="7099" y="4802"/>
                  </a:moveTo>
                  <a:lnTo>
                    <a:pt x="622" y="4966"/>
                  </a:lnTo>
                  <a:cubicBezTo>
                    <a:pt x="622" y="4998"/>
                    <a:pt x="610" y="5031"/>
                    <a:pt x="602" y="5060"/>
                  </a:cubicBezTo>
                  <a:lnTo>
                    <a:pt x="7137" y="4899"/>
                  </a:lnTo>
                  <a:lnTo>
                    <a:pt x="7099" y="4802"/>
                  </a:lnTo>
                  <a:close/>
                  <a:moveTo>
                    <a:pt x="7357" y="5494"/>
                  </a:moveTo>
                  <a:lnTo>
                    <a:pt x="461" y="5664"/>
                  </a:lnTo>
                  <a:cubicBezTo>
                    <a:pt x="461" y="5697"/>
                    <a:pt x="446" y="5732"/>
                    <a:pt x="440" y="5761"/>
                  </a:cubicBezTo>
                  <a:lnTo>
                    <a:pt x="7392" y="5585"/>
                  </a:lnTo>
                  <a:cubicBezTo>
                    <a:pt x="7380" y="5559"/>
                    <a:pt x="7368" y="5529"/>
                    <a:pt x="7357" y="5497"/>
                  </a:cubicBezTo>
                  <a:lnTo>
                    <a:pt x="7357" y="5494"/>
                  </a:lnTo>
                  <a:close/>
                  <a:moveTo>
                    <a:pt x="7597" y="6183"/>
                  </a:moveTo>
                  <a:lnTo>
                    <a:pt x="302" y="6365"/>
                  </a:lnTo>
                  <a:cubicBezTo>
                    <a:pt x="302" y="6398"/>
                    <a:pt x="291" y="6430"/>
                    <a:pt x="282" y="6462"/>
                  </a:cubicBezTo>
                  <a:lnTo>
                    <a:pt x="7630" y="6277"/>
                  </a:lnTo>
                  <a:cubicBezTo>
                    <a:pt x="7621" y="6251"/>
                    <a:pt x="7609" y="6222"/>
                    <a:pt x="7597" y="6183"/>
                  </a:cubicBezTo>
                  <a:close/>
                  <a:moveTo>
                    <a:pt x="7817" y="6879"/>
                  </a:moveTo>
                  <a:lnTo>
                    <a:pt x="153" y="7072"/>
                  </a:lnTo>
                  <a:cubicBezTo>
                    <a:pt x="153" y="7105"/>
                    <a:pt x="141" y="7134"/>
                    <a:pt x="135" y="7166"/>
                  </a:cubicBezTo>
                  <a:lnTo>
                    <a:pt x="7847" y="6970"/>
                  </a:lnTo>
                  <a:cubicBezTo>
                    <a:pt x="7838" y="6940"/>
                    <a:pt x="7829" y="6911"/>
                    <a:pt x="7817" y="6879"/>
                  </a:cubicBezTo>
                  <a:close/>
                  <a:moveTo>
                    <a:pt x="8014" y="7571"/>
                  </a:moveTo>
                  <a:lnTo>
                    <a:pt x="15" y="7770"/>
                  </a:lnTo>
                  <a:cubicBezTo>
                    <a:pt x="9" y="7806"/>
                    <a:pt x="0" y="7835"/>
                    <a:pt x="0" y="7864"/>
                  </a:cubicBezTo>
                  <a:lnTo>
                    <a:pt x="8037" y="7662"/>
                  </a:lnTo>
                  <a:cubicBezTo>
                    <a:pt x="8026" y="7632"/>
                    <a:pt x="8026" y="7603"/>
                    <a:pt x="8014" y="7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5" name="Google Shape;2325;p38"/>
            <p:cNvSpPr/>
            <p:nvPr/>
          </p:nvSpPr>
          <p:spPr>
            <a:xfrm>
              <a:off x="1910045" y="3176788"/>
              <a:ext cx="373569" cy="311736"/>
            </a:xfrm>
            <a:custGeom>
              <a:rect b="b" l="l" r="r" t="t"/>
              <a:pathLst>
                <a:path extrusionOk="0" h="6557" w="7858">
                  <a:moveTo>
                    <a:pt x="441" y="0"/>
                  </a:moveTo>
                  <a:cubicBezTo>
                    <a:pt x="1" y="0"/>
                    <a:pt x="112" y="685"/>
                    <a:pt x="351" y="1286"/>
                  </a:cubicBezTo>
                  <a:cubicBezTo>
                    <a:pt x="999" y="2906"/>
                    <a:pt x="2904" y="6557"/>
                    <a:pt x="3893" y="6557"/>
                  </a:cubicBezTo>
                  <a:cubicBezTo>
                    <a:pt x="3897" y="6557"/>
                    <a:pt x="3902" y="6557"/>
                    <a:pt x="3906" y="6557"/>
                  </a:cubicBezTo>
                  <a:cubicBezTo>
                    <a:pt x="4974" y="6518"/>
                    <a:pt x="7191" y="4145"/>
                    <a:pt x="7590" y="3494"/>
                  </a:cubicBezTo>
                  <a:cubicBezTo>
                    <a:pt x="7858" y="3059"/>
                    <a:pt x="5213" y="1809"/>
                    <a:pt x="4640" y="1809"/>
                  </a:cubicBezTo>
                  <a:cubicBezTo>
                    <a:pt x="4592" y="1809"/>
                    <a:pt x="4558" y="1818"/>
                    <a:pt x="4543" y="1837"/>
                  </a:cubicBezTo>
                  <a:cubicBezTo>
                    <a:pt x="4378" y="2028"/>
                    <a:pt x="4067" y="2781"/>
                    <a:pt x="3953" y="2922"/>
                  </a:cubicBezTo>
                  <a:cubicBezTo>
                    <a:pt x="3951" y="2924"/>
                    <a:pt x="3949" y="2926"/>
                    <a:pt x="3946" y="2926"/>
                  </a:cubicBezTo>
                  <a:cubicBezTo>
                    <a:pt x="3813" y="2926"/>
                    <a:pt x="2392" y="1133"/>
                    <a:pt x="1155" y="306"/>
                  </a:cubicBezTo>
                  <a:cubicBezTo>
                    <a:pt x="831" y="90"/>
                    <a:pt x="600" y="0"/>
                    <a:pt x="441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6" name="Google Shape;2326;p38"/>
            <p:cNvSpPr/>
            <p:nvPr/>
          </p:nvSpPr>
          <p:spPr>
            <a:xfrm>
              <a:off x="2157213" y="3104001"/>
              <a:ext cx="234182" cy="245224"/>
            </a:xfrm>
            <a:custGeom>
              <a:rect b="b" l="l" r="r" t="t"/>
              <a:pathLst>
                <a:path extrusionOk="0" h="5158" w="4926">
                  <a:moveTo>
                    <a:pt x="2328" y="0"/>
                  </a:moveTo>
                  <a:cubicBezTo>
                    <a:pt x="1928" y="0"/>
                    <a:pt x="1790" y="1034"/>
                    <a:pt x="1499" y="1485"/>
                  </a:cubicBezTo>
                  <a:cubicBezTo>
                    <a:pt x="1435" y="1588"/>
                    <a:pt x="1" y="3482"/>
                    <a:pt x="1" y="3482"/>
                  </a:cubicBezTo>
                  <a:lnTo>
                    <a:pt x="2324" y="5157"/>
                  </a:lnTo>
                  <a:cubicBezTo>
                    <a:pt x="2591" y="4896"/>
                    <a:pt x="3881" y="3450"/>
                    <a:pt x="4113" y="3022"/>
                  </a:cubicBezTo>
                  <a:cubicBezTo>
                    <a:pt x="4345" y="2594"/>
                    <a:pt x="4925" y="1306"/>
                    <a:pt x="4614" y="1095"/>
                  </a:cubicBezTo>
                  <a:cubicBezTo>
                    <a:pt x="4544" y="1047"/>
                    <a:pt x="4479" y="1028"/>
                    <a:pt x="4421" y="1028"/>
                  </a:cubicBezTo>
                  <a:cubicBezTo>
                    <a:pt x="4223" y="1028"/>
                    <a:pt x="4104" y="1244"/>
                    <a:pt x="4104" y="1244"/>
                  </a:cubicBezTo>
                  <a:cubicBezTo>
                    <a:pt x="4104" y="1244"/>
                    <a:pt x="4268" y="664"/>
                    <a:pt x="3934" y="479"/>
                  </a:cubicBezTo>
                  <a:cubicBezTo>
                    <a:pt x="3888" y="454"/>
                    <a:pt x="3842" y="443"/>
                    <a:pt x="3799" y="443"/>
                  </a:cubicBezTo>
                  <a:cubicBezTo>
                    <a:pt x="3523" y="443"/>
                    <a:pt x="3309" y="869"/>
                    <a:pt x="3309" y="869"/>
                  </a:cubicBezTo>
                  <a:cubicBezTo>
                    <a:pt x="3309" y="869"/>
                    <a:pt x="3429" y="259"/>
                    <a:pt x="3083" y="100"/>
                  </a:cubicBezTo>
                  <a:cubicBezTo>
                    <a:pt x="3044" y="82"/>
                    <a:pt x="3006" y="74"/>
                    <a:pt x="2971" y="74"/>
                  </a:cubicBezTo>
                  <a:cubicBezTo>
                    <a:pt x="2695" y="74"/>
                    <a:pt x="2541" y="564"/>
                    <a:pt x="2541" y="564"/>
                  </a:cubicBezTo>
                  <a:cubicBezTo>
                    <a:pt x="2541" y="564"/>
                    <a:pt x="2676" y="12"/>
                    <a:pt x="2338" y="1"/>
                  </a:cubicBezTo>
                  <a:cubicBezTo>
                    <a:pt x="2335" y="1"/>
                    <a:pt x="2332" y="0"/>
                    <a:pt x="2328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7" name="Google Shape;2327;p38"/>
            <p:cNvSpPr/>
            <p:nvPr/>
          </p:nvSpPr>
          <p:spPr>
            <a:xfrm>
              <a:off x="2242075" y="3127059"/>
              <a:ext cx="39839" cy="81773"/>
            </a:xfrm>
            <a:custGeom>
              <a:rect b="b" l="l" r="r" t="t"/>
              <a:pathLst>
                <a:path extrusionOk="0" h="1720" w="838">
                  <a:moveTo>
                    <a:pt x="796" y="0"/>
                  </a:moveTo>
                  <a:cubicBezTo>
                    <a:pt x="788" y="0"/>
                    <a:pt x="779" y="9"/>
                    <a:pt x="776" y="26"/>
                  </a:cubicBezTo>
                  <a:cubicBezTo>
                    <a:pt x="674" y="795"/>
                    <a:pt x="495" y="1111"/>
                    <a:pt x="8" y="1698"/>
                  </a:cubicBezTo>
                  <a:cubicBezTo>
                    <a:pt x="1" y="1707"/>
                    <a:pt x="5" y="1719"/>
                    <a:pt x="15" y="1719"/>
                  </a:cubicBezTo>
                  <a:cubicBezTo>
                    <a:pt x="18" y="1719"/>
                    <a:pt x="21" y="1718"/>
                    <a:pt x="25" y="1716"/>
                  </a:cubicBezTo>
                  <a:cubicBezTo>
                    <a:pt x="553" y="1185"/>
                    <a:pt x="838" y="818"/>
                    <a:pt x="814" y="29"/>
                  </a:cubicBezTo>
                  <a:cubicBezTo>
                    <a:pt x="813" y="10"/>
                    <a:pt x="805" y="0"/>
                    <a:pt x="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8" name="Google Shape;2328;p38"/>
            <p:cNvSpPr/>
            <p:nvPr/>
          </p:nvSpPr>
          <p:spPr>
            <a:xfrm>
              <a:off x="2275591" y="3141369"/>
              <a:ext cx="41502" cy="86813"/>
            </a:xfrm>
            <a:custGeom>
              <a:rect b="b" l="l" r="r" t="t"/>
              <a:pathLst>
                <a:path extrusionOk="0" h="1826" w="873">
                  <a:moveTo>
                    <a:pt x="845" y="1"/>
                  </a:moveTo>
                  <a:cubicBezTo>
                    <a:pt x="837" y="1"/>
                    <a:pt x="831" y="7"/>
                    <a:pt x="831" y="21"/>
                  </a:cubicBezTo>
                  <a:cubicBezTo>
                    <a:pt x="658" y="810"/>
                    <a:pt x="467" y="1159"/>
                    <a:pt x="1" y="1811"/>
                  </a:cubicBezTo>
                  <a:cubicBezTo>
                    <a:pt x="1" y="1817"/>
                    <a:pt x="1" y="1825"/>
                    <a:pt x="8" y="1825"/>
                  </a:cubicBezTo>
                  <a:cubicBezTo>
                    <a:pt x="11" y="1825"/>
                    <a:pt x="14" y="1825"/>
                    <a:pt x="18" y="1822"/>
                  </a:cubicBezTo>
                  <a:cubicBezTo>
                    <a:pt x="529" y="1221"/>
                    <a:pt x="799" y="846"/>
                    <a:pt x="872" y="33"/>
                  </a:cubicBezTo>
                  <a:cubicBezTo>
                    <a:pt x="870" y="14"/>
                    <a:pt x="856" y="1"/>
                    <a:pt x="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9" name="Google Shape;2329;p38"/>
            <p:cNvSpPr/>
            <p:nvPr/>
          </p:nvSpPr>
          <p:spPr>
            <a:xfrm>
              <a:off x="2305875" y="3163191"/>
              <a:ext cx="46637" cy="84293"/>
            </a:xfrm>
            <a:custGeom>
              <a:rect b="b" l="l" r="r" t="t"/>
              <a:pathLst>
                <a:path extrusionOk="0" h="1773" w="981">
                  <a:moveTo>
                    <a:pt x="973" y="1"/>
                  </a:moveTo>
                  <a:cubicBezTo>
                    <a:pt x="969" y="1"/>
                    <a:pt x="963" y="11"/>
                    <a:pt x="957" y="32"/>
                  </a:cubicBezTo>
                  <a:cubicBezTo>
                    <a:pt x="731" y="783"/>
                    <a:pt x="540" y="1170"/>
                    <a:pt x="6" y="1748"/>
                  </a:cubicBezTo>
                  <a:cubicBezTo>
                    <a:pt x="0" y="1753"/>
                    <a:pt x="0" y="1762"/>
                    <a:pt x="6" y="1768"/>
                  </a:cubicBezTo>
                  <a:cubicBezTo>
                    <a:pt x="8" y="1771"/>
                    <a:pt x="11" y="1772"/>
                    <a:pt x="14" y="1772"/>
                  </a:cubicBezTo>
                  <a:cubicBezTo>
                    <a:pt x="17" y="1772"/>
                    <a:pt x="21" y="1771"/>
                    <a:pt x="24" y="1768"/>
                  </a:cubicBezTo>
                  <a:cubicBezTo>
                    <a:pt x="558" y="1340"/>
                    <a:pt x="898" y="721"/>
                    <a:pt x="977" y="43"/>
                  </a:cubicBezTo>
                  <a:cubicBezTo>
                    <a:pt x="980" y="16"/>
                    <a:pt x="978" y="1"/>
                    <a:pt x="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38"/>
            <p:cNvSpPr/>
            <p:nvPr/>
          </p:nvSpPr>
          <p:spPr>
            <a:xfrm>
              <a:off x="2124315" y="3140751"/>
              <a:ext cx="117614" cy="156034"/>
            </a:xfrm>
            <a:custGeom>
              <a:rect b="b" l="l" r="r" t="t"/>
              <a:pathLst>
                <a:path extrusionOk="0" h="3282" w="2474">
                  <a:moveTo>
                    <a:pt x="2015" y="0"/>
                  </a:moveTo>
                  <a:cubicBezTo>
                    <a:pt x="1614" y="0"/>
                    <a:pt x="565" y="999"/>
                    <a:pt x="385" y="1351"/>
                  </a:cubicBezTo>
                  <a:cubicBezTo>
                    <a:pt x="188" y="1741"/>
                    <a:pt x="0" y="2765"/>
                    <a:pt x="0" y="2765"/>
                  </a:cubicBezTo>
                  <a:cubicBezTo>
                    <a:pt x="0" y="2765"/>
                    <a:pt x="939" y="3282"/>
                    <a:pt x="1557" y="3282"/>
                  </a:cubicBezTo>
                  <a:cubicBezTo>
                    <a:pt x="1780" y="3282"/>
                    <a:pt x="1961" y="3215"/>
                    <a:pt x="2042" y="3032"/>
                  </a:cubicBezTo>
                  <a:cubicBezTo>
                    <a:pt x="2344" y="2340"/>
                    <a:pt x="1529" y="1565"/>
                    <a:pt x="1529" y="1565"/>
                  </a:cubicBezTo>
                  <a:cubicBezTo>
                    <a:pt x="1875" y="1199"/>
                    <a:pt x="2473" y="372"/>
                    <a:pt x="2121" y="37"/>
                  </a:cubicBezTo>
                  <a:cubicBezTo>
                    <a:pt x="2095" y="12"/>
                    <a:pt x="2059" y="0"/>
                    <a:pt x="201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38"/>
            <p:cNvSpPr/>
            <p:nvPr/>
          </p:nvSpPr>
          <p:spPr>
            <a:xfrm>
              <a:off x="2194581" y="3147787"/>
              <a:ext cx="43499" cy="136875"/>
            </a:xfrm>
            <a:custGeom>
              <a:rect b="b" l="l" r="r" t="t"/>
              <a:pathLst>
                <a:path extrusionOk="0" h="2879" w="915">
                  <a:moveTo>
                    <a:pt x="710" y="1"/>
                  </a:moveTo>
                  <a:cubicBezTo>
                    <a:pt x="711" y="2"/>
                    <a:pt x="711" y="2"/>
                    <a:pt x="711" y="3"/>
                  </a:cubicBezTo>
                  <a:lnTo>
                    <a:pt x="711" y="3"/>
                  </a:lnTo>
                  <a:cubicBezTo>
                    <a:pt x="711" y="3"/>
                    <a:pt x="711" y="2"/>
                    <a:pt x="710" y="1"/>
                  </a:cubicBezTo>
                  <a:close/>
                  <a:moveTo>
                    <a:pt x="711" y="3"/>
                  </a:moveTo>
                  <a:lnTo>
                    <a:pt x="711" y="3"/>
                  </a:lnTo>
                  <a:cubicBezTo>
                    <a:pt x="713" y="8"/>
                    <a:pt x="710" y="10"/>
                    <a:pt x="710" y="12"/>
                  </a:cubicBezTo>
                  <a:cubicBezTo>
                    <a:pt x="810" y="549"/>
                    <a:pt x="326" y="1001"/>
                    <a:pt x="15" y="1382"/>
                  </a:cubicBezTo>
                  <a:cubicBezTo>
                    <a:pt x="1" y="1403"/>
                    <a:pt x="4" y="1429"/>
                    <a:pt x="21" y="1447"/>
                  </a:cubicBezTo>
                  <a:cubicBezTo>
                    <a:pt x="24" y="1450"/>
                    <a:pt x="30" y="1453"/>
                    <a:pt x="33" y="1453"/>
                  </a:cubicBezTo>
                  <a:cubicBezTo>
                    <a:pt x="359" y="1799"/>
                    <a:pt x="699" y="2382"/>
                    <a:pt x="590" y="2866"/>
                  </a:cubicBezTo>
                  <a:cubicBezTo>
                    <a:pt x="590" y="2875"/>
                    <a:pt x="596" y="2878"/>
                    <a:pt x="602" y="2878"/>
                  </a:cubicBezTo>
                  <a:cubicBezTo>
                    <a:pt x="608" y="2878"/>
                    <a:pt x="614" y="2875"/>
                    <a:pt x="614" y="2866"/>
                  </a:cubicBezTo>
                  <a:cubicBezTo>
                    <a:pt x="801" y="2362"/>
                    <a:pt x="505" y="1764"/>
                    <a:pt x="127" y="1403"/>
                  </a:cubicBezTo>
                  <a:cubicBezTo>
                    <a:pt x="452" y="1016"/>
                    <a:pt x="914" y="542"/>
                    <a:pt x="71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38"/>
            <p:cNvSpPr/>
            <p:nvPr/>
          </p:nvSpPr>
          <p:spPr>
            <a:xfrm>
              <a:off x="2069642" y="3312329"/>
              <a:ext cx="30426" cy="52487"/>
            </a:xfrm>
            <a:custGeom>
              <a:rect b="b" l="l" r="r" t="t"/>
              <a:pathLst>
                <a:path extrusionOk="0" h="1104" w="640">
                  <a:moveTo>
                    <a:pt x="640" y="1"/>
                  </a:moveTo>
                  <a:lnTo>
                    <a:pt x="640" y="1"/>
                  </a:lnTo>
                  <a:cubicBezTo>
                    <a:pt x="355" y="321"/>
                    <a:pt x="135" y="696"/>
                    <a:pt x="1" y="1104"/>
                  </a:cubicBezTo>
                  <a:cubicBezTo>
                    <a:pt x="235" y="749"/>
                    <a:pt x="449" y="379"/>
                    <a:pt x="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38"/>
            <p:cNvSpPr/>
            <p:nvPr/>
          </p:nvSpPr>
          <p:spPr>
            <a:xfrm>
              <a:off x="1904673" y="3163381"/>
              <a:ext cx="193440" cy="219599"/>
            </a:xfrm>
            <a:custGeom>
              <a:rect b="b" l="l" r="r" t="t"/>
              <a:pathLst>
                <a:path extrusionOk="0" h="4619" w="4069">
                  <a:moveTo>
                    <a:pt x="412" y="0"/>
                  </a:moveTo>
                  <a:cubicBezTo>
                    <a:pt x="184" y="0"/>
                    <a:pt x="43" y="138"/>
                    <a:pt x="24" y="418"/>
                  </a:cubicBezTo>
                  <a:cubicBezTo>
                    <a:pt x="1" y="664"/>
                    <a:pt x="77" y="1028"/>
                    <a:pt x="270" y="1506"/>
                  </a:cubicBezTo>
                  <a:lnTo>
                    <a:pt x="1523" y="4618"/>
                  </a:lnTo>
                  <a:lnTo>
                    <a:pt x="1875" y="4410"/>
                  </a:lnTo>
                  <a:lnTo>
                    <a:pt x="4069" y="3128"/>
                  </a:lnTo>
                  <a:cubicBezTo>
                    <a:pt x="3315" y="2257"/>
                    <a:pt x="2508" y="1433"/>
                    <a:pt x="1649" y="664"/>
                  </a:cubicBezTo>
                  <a:cubicBezTo>
                    <a:pt x="1140" y="226"/>
                    <a:pt x="704" y="0"/>
                    <a:pt x="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4" name="Google Shape;2334;p38"/>
            <p:cNvSpPr/>
            <p:nvPr/>
          </p:nvSpPr>
          <p:spPr>
            <a:xfrm>
              <a:off x="1970993" y="3297639"/>
              <a:ext cx="105254" cy="62709"/>
            </a:xfrm>
            <a:custGeom>
              <a:rect b="b" l="l" r="r" t="t"/>
              <a:pathLst>
                <a:path extrusionOk="0" h="1319" w="2214">
                  <a:moveTo>
                    <a:pt x="2201" y="1"/>
                  </a:moveTo>
                  <a:cubicBezTo>
                    <a:pt x="2199" y="1"/>
                    <a:pt x="2197" y="1"/>
                    <a:pt x="2196" y="2"/>
                  </a:cubicBezTo>
                  <a:cubicBezTo>
                    <a:pt x="1823" y="201"/>
                    <a:pt x="330" y="1084"/>
                    <a:pt x="19" y="1295"/>
                  </a:cubicBezTo>
                  <a:cubicBezTo>
                    <a:pt x="2" y="1306"/>
                    <a:pt x="1" y="1319"/>
                    <a:pt x="10" y="1319"/>
                  </a:cubicBezTo>
                  <a:cubicBezTo>
                    <a:pt x="14" y="1319"/>
                    <a:pt x="19" y="1317"/>
                    <a:pt x="25" y="1313"/>
                  </a:cubicBezTo>
                  <a:cubicBezTo>
                    <a:pt x="776" y="920"/>
                    <a:pt x="1504" y="486"/>
                    <a:pt x="2205" y="11"/>
                  </a:cubicBezTo>
                  <a:cubicBezTo>
                    <a:pt x="2205" y="11"/>
                    <a:pt x="2206" y="11"/>
                    <a:pt x="2207" y="11"/>
                  </a:cubicBezTo>
                  <a:cubicBezTo>
                    <a:pt x="2214" y="11"/>
                    <a:pt x="2209" y="1"/>
                    <a:pt x="2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5" name="Google Shape;2335;p38"/>
            <p:cNvSpPr/>
            <p:nvPr/>
          </p:nvSpPr>
          <p:spPr>
            <a:xfrm>
              <a:off x="1926828" y="3265548"/>
              <a:ext cx="67697" cy="120473"/>
            </a:xfrm>
            <a:custGeom>
              <a:rect b="b" l="l" r="r" t="t"/>
              <a:pathLst>
                <a:path extrusionOk="0" h="2534" w="1424">
                  <a:moveTo>
                    <a:pt x="19" y="1"/>
                  </a:moveTo>
                  <a:cubicBezTo>
                    <a:pt x="16" y="1"/>
                    <a:pt x="13" y="1"/>
                    <a:pt x="10" y="2"/>
                  </a:cubicBezTo>
                  <a:cubicBezTo>
                    <a:pt x="1" y="8"/>
                    <a:pt x="1" y="20"/>
                    <a:pt x="7" y="26"/>
                  </a:cubicBezTo>
                  <a:cubicBezTo>
                    <a:pt x="101" y="307"/>
                    <a:pt x="203" y="586"/>
                    <a:pt x="312" y="862"/>
                  </a:cubicBezTo>
                  <a:cubicBezTo>
                    <a:pt x="224" y="706"/>
                    <a:pt x="127" y="557"/>
                    <a:pt x="18" y="416"/>
                  </a:cubicBezTo>
                  <a:cubicBezTo>
                    <a:pt x="16" y="411"/>
                    <a:pt x="14" y="409"/>
                    <a:pt x="12" y="409"/>
                  </a:cubicBezTo>
                  <a:cubicBezTo>
                    <a:pt x="10" y="409"/>
                    <a:pt x="10" y="416"/>
                    <a:pt x="10" y="416"/>
                  </a:cubicBezTo>
                  <a:cubicBezTo>
                    <a:pt x="104" y="598"/>
                    <a:pt x="212" y="774"/>
                    <a:pt x="335" y="944"/>
                  </a:cubicBezTo>
                  <a:lnTo>
                    <a:pt x="344" y="944"/>
                  </a:lnTo>
                  <a:cubicBezTo>
                    <a:pt x="473" y="1261"/>
                    <a:pt x="857" y="2226"/>
                    <a:pt x="1010" y="2534"/>
                  </a:cubicBezTo>
                  <a:cubicBezTo>
                    <a:pt x="1151" y="2460"/>
                    <a:pt x="1286" y="2375"/>
                    <a:pt x="1412" y="2281"/>
                  </a:cubicBezTo>
                  <a:cubicBezTo>
                    <a:pt x="1424" y="2267"/>
                    <a:pt x="1412" y="2267"/>
                    <a:pt x="1397" y="2267"/>
                  </a:cubicBezTo>
                  <a:cubicBezTo>
                    <a:pt x="1309" y="2302"/>
                    <a:pt x="1057" y="2463"/>
                    <a:pt x="1057" y="2463"/>
                  </a:cubicBezTo>
                  <a:cubicBezTo>
                    <a:pt x="813" y="1850"/>
                    <a:pt x="309" y="609"/>
                    <a:pt x="33" y="8"/>
                  </a:cubicBezTo>
                  <a:cubicBezTo>
                    <a:pt x="29" y="3"/>
                    <a:pt x="25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6" name="Google Shape;2336;p38"/>
            <p:cNvSpPr/>
            <p:nvPr/>
          </p:nvSpPr>
          <p:spPr>
            <a:xfrm>
              <a:off x="1827846" y="3062307"/>
              <a:ext cx="84526" cy="151518"/>
            </a:xfrm>
            <a:custGeom>
              <a:rect b="b" l="l" r="r" t="t"/>
              <a:pathLst>
                <a:path extrusionOk="0" h="3187" w="1778">
                  <a:moveTo>
                    <a:pt x="1326" y="1"/>
                  </a:moveTo>
                  <a:lnTo>
                    <a:pt x="0" y="1062"/>
                  </a:lnTo>
                  <a:lnTo>
                    <a:pt x="344" y="2098"/>
                  </a:lnTo>
                  <a:lnTo>
                    <a:pt x="370" y="2171"/>
                  </a:lnTo>
                  <a:cubicBezTo>
                    <a:pt x="370" y="2171"/>
                    <a:pt x="477" y="3186"/>
                    <a:pt x="663" y="3186"/>
                  </a:cubicBezTo>
                  <a:cubicBezTo>
                    <a:pt x="664" y="3186"/>
                    <a:pt x="665" y="3186"/>
                    <a:pt x="666" y="3186"/>
                  </a:cubicBezTo>
                  <a:cubicBezTo>
                    <a:pt x="1247" y="3151"/>
                    <a:pt x="1757" y="2265"/>
                    <a:pt x="1772" y="2136"/>
                  </a:cubicBezTo>
                  <a:cubicBezTo>
                    <a:pt x="1778" y="2083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7" name="Google Shape;2337;p38"/>
            <p:cNvSpPr/>
            <p:nvPr/>
          </p:nvSpPr>
          <p:spPr>
            <a:xfrm>
              <a:off x="1827846" y="3062307"/>
              <a:ext cx="76730" cy="122232"/>
            </a:xfrm>
            <a:custGeom>
              <a:rect b="b" l="l" r="r" t="t"/>
              <a:pathLst>
                <a:path extrusionOk="0" h="2571" w="1614">
                  <a:moveTo>
                    <a:pt x="1326" y="1"/>
                  </a:moveTo>
                  <a:lnTo>
                    <a:pt x="0" y="1062"/>
                  </a:lnTo>
                  <a:lnTo>
                    <a:pt x="352" y="2098"/>
                  </a:lnTo>
                  <a:lnTo>
                    <a:pt x="379" y="2171"/>
                  </a:lnTo>
                  <a:cubicBezTo>
                    <a:pt x="379" y="2171"/>
                    <a:pt x="399" y="2356"/>
                    <a:pt x="437" y="2570"/>
                  </a:cubicBezTo>
                  <a:cubicBezTo>
                    <a:pt x="1033" y="2403"/>
                    <a:pt x="1485" y="1919"/>
                    <a:pt x="1614" y="1315"/>
                  </a:cubicBezTo>
                  <a:cubicBezTo>
                    <a:pt x="1485" y="710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8" name="Google Shape;2338;p38"/>
            <p:cNvSpPr/>
            <p:nvPr/>
          </p:nvSpPr>
          <p:spPr>
            <a:xfrm>
              <a:off x="1703050" y="2884311"/>
              <a:ext cx="266794" cy="279122"/>
            </a:xfrm>
            <a:custGeom>
              <a:rect b="b" l="l" r="r" t="t"/>
              <a:pathLst>
                <a:path extrusionOk="0" h="5871" w="5612">
                  <a:moveTo>
                    <a:pt x="2926" y="1"/>
                  </a:moveTo>
                  <a:cubicBezTo>
                    <a:pt x="1964" y="1"/>
                    <a:pt x="927" y="623"/>
                    <a:pt x="510" y="2648"/>
                  </a:cubicBezTo>
                  <a:cubicBezTo>
                    <a:pt x="0" y="5114"/>
                    <a:pt x="1420" y="5698"/>
                    <a:pt x="1951" y="5807"/>
                  </a:cubicBezTo>
                  <a:cubicBezTo>
                    <a:pt x="2077" y="5832"/>
                    <a:pt x="2282" y="5870"/>
                    <a:pt x="2528" y="5870"/>
                  </a:cubicBezTo>
                  <a:cubicBezTo>
                    <a:pt x="3235" y="5870"/>
                    <a:pt x="4288" y="5561"/>
                    <a:pt x="4852" y="3783"/>
                  </a:cubicBezTo>
                  <a:cubicBezTo>
                    <a:pt x="5611" y="1383"/>
                    <a:pt x="4626" y="366"/>
                    <a:pt x="3535" y="81"/>
                  </a:cubicBezTo>
                  <a:cubicBezTo>
                    <a:pt x="3340" y="30"/>
                    <a:pt x="3134" y="1"/>
                    <a:pt x="29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9" name="Google Shape;2339;p38"/>
            <p:cNvSpPr/>
            <p:nvPr/>
          </p:nvSpPr>
          <p:spPr>
            <a:xfrm>
              <a:off x="1772318" y="3087266"/>
              <a:ext cx="26717" cy="19302"/>
            </a:xfrm>
            <a:custGeom>
              <a:rect b="b" l="l" r="r" t="t"/>
              <a:pathLst>
                <a:path extrusionOk="0" h="406" w="562">
                  <a:moveTo>
                    <a:pt x="508" y="1"/>
                  </a:moveTo>
                  <a:cubicBezTo>
                    <a:pt x="370" y="93"/>
                    <a:pt x="205" y="145"/>
                    <a:pt x="40" y="145"/>
                  </a:cubicBezTo>
                  <a:cubicBezTo>
                    <a:pt x="27" y="145"/>
                    <a:pt x="14" y="145"/>
                    <a:pt x="1" y="144"/>
                  </a:cubicBezTo>
                  <a:lnTo>
                    <a:pt x="1" y="144"/>
                  </a:lnTo>
                  <a:cubicBezTo>
                    <a:pt x="60" y="241"/>
                    <a:pt x="142" y="320"/>
                    <a:pt x="238" y="373"/>
                  </a:cubicBezTo>
                  <a:cubicBezTo>
                    <a:pt x="278" y="395"/>
                    <a:pt x="325" y="406"/>
                    <a:pt x="371" y="406"/>
                  </a:cubicBezTo>
                  <a:cubicBezTo>
                    <a:pt x="385" y="406"/>
                    <a:pt x="400" y="405"/>
                    <a:pt x="414" y="403"/>
                  </a:cubicBezTo>
                  <a:cubicBezTo>
                    <a:pt x="546" y="382"/>
                    <a:pt x="561" y="265"/>
                    <a:pt x="546" y="162"/>
                  </a:cubicBezTo>
                  <a:cubicBezTo>
                    <a:pt x="541" y="106"/>
                    <a:pt x="529" y="51"/>
                    <a:pt x="5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0" name="Google Shape;2340;p38"/>
            <p:cNvSpPr/>
            <p:nvPr/>
          </p:nvSpPr>
          <p:spPr>
            <a:xfrm>
              <a:off x="1777215" y="3100531"/>
              <a:ext cx="7179" cy="1141"/>
            </a:xfrm>
            <a:custGeom>
              <a:rect b="b" l="l" r="r" t="t"/>
              <a:pathLst>
                <a:path extrusionOk="0" h="24" w="151">
                  <a:moveTo>
                    <a:pt x="1" y="0"/>
                  </a:moveTo>
                  <a:lnTo>
                    <a:pt x="24" y="24"/>
                  </a:lnTo>
                  <a:cubicBezTo>
                    <a:pt x="68" y="21"/>
                    <a:pt x="109" y="12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1" name="Google Shape;2341;p38"/>
            <p:cNvSpPr/>
            <p:nvPr/>
          </p:nvSpPr>
          <p:spPr>
            <a:xfrm>
              <a:off x="1790479" y="3094255"/>
              <a:ext cx="7987" cy="4659"/>
            </a:xfrm>
            <a:custGeom>
              <a:rect b="b" l="l" r="r" t="t"/>
              <a:pathLst>
                <a:path extrusionOk="0" h="98" w="168">
                  <a:moveTo>
                    <a:pt x="167" y="0"/>
                  </a:moveTo>
                  <a:cubicBezTo>
                    <a:pt x="115" y="36"/>
                    <a:pt x="56" y="65"/>
                    <a:pt x="0" y="97"/>
                  </a:cubicBezTo>
                  <a:cubicBezTo>
                    <a:pt x="32" y="91"/>
                    <a:pt x="65" y="82"/>
                    <a:pt x="94" y="71"/>
                  </a:cubicBezTo>
                  <a:cubicBezTo>
                    <a:pt x="120" y="59"/>
                    <a:pt x="144" y="44"/>
                    <a:pt x="167" y="27"/>
                  </a:cubicBezTo>
                  <a:cubicBezTo>
                    <a:pt x="167" y="24"/>
                    <a:pt x="167" y="21"/>
                    <a:pt x="167" y="15"/>
                  </a:cubicBezTo>
                  <a:cubicBezTo>
                    <a:pt x="167" y="9"/>
                    <a:pt x="167" y="6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2" name="Google Shape;2342;p38"/>
            <p:cNvSpPr/>
            <p:nvPr/>
          </p:nvSpPr>
          <p:spPr>
            <a:xfrm>
              <a:off x="1736282" y="3027601"/>
              <a:ext cx="26527" cy="26481"/>
            </a:xfrm>
            <a:custGeom>
              <a:rect b="b" l="l" r="r" t="t"/>
              <a:pathLst>
                <a:path extrusionOk="0" h="557" w="558">
                  <a:moveTo>
                    <a:pt x="303" y="1"/>
                  </a:moveTo>
                  <a:cubicBezTo>
                    <a:pt x="56" y="1"/>
                    <a:pt x="0" y="515"/>
                    <a:pt x="246" y="555"/>
                  </a:cubicBezTo>
                  <a:cubicBezTo>
                    <a:pt x="255" y="556"/>
                    <a:pt x="264" y="557"/>
                    <a:pt x="272" y="557"/>
                  </a:cubicBezTo>
                  <a:cubicBezTo>
                    <a:pt x="505" y="557"/>
                    <a:pt x="557" y="40"/>
                    <a:pt x="334" y="3"/>
                  </a:cubicBezTo>
                  <a:cubicBezTo>
                    <a:pt x="323" y="2"/>
                    <a:pt x="313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3" name="Google Shape;2343;p38"/>
            <p:cNvSpPr/>
            <p:nvPr/>
          </p:nvSpPr>
          <p:spPr>
            <a:xfrm>
              <a:off x="1797325" y="3037870"/>
              <a:ext cx="27954" cy="26529"/>
            </a:xfrm>
            <a:custGeom>
              <a:rect b="b" l="l" r="r" t="t"/>
              <a:pathLst>
                <a:path extrusionOk="0" h="558" w="588">
                  <a:moveTo>
                    <a:pt x="300" y="0"/>
                  </a:moveTo>
                  <a:cubicBezTo>
                    <a:pt x="86" y="0"/>
                    <a:pt x="1" y="527"/>
                    <a:pt x="249" y="556"/>
                  </a:cubicBezTo>
                  <a:cubicBezTo>
                    <a:pt x="257" y="557"/>
                    <a:pt x="264" y="557"/>
                    <a:pt x="271" y="557"/>
                  </a:cubicBezTo>
                  <a:cubicBezTo>
                    <a:pt x="512" y="557"/>
                    <a:pt x="588" y="33"/>
                    <a:pt x="317" y="1"/>
                  </a:cubicBezTo>
                  <a:cubicBezTo>
                    <a:pt x="311" y="1"/>
                    <a:pt x="305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38"/>
            <p:cNvSpPr/>
            <p:nvPr/>
          </p:nvSpPr>
          <p:spPr>
            <a:xfrm>
              <a:off x="1740846" y="2998030"/>
              <a:ext cx="23152" cy="12028"/>
            </a:xfrm>
            <a:custGeom>
              <a:rect b="b" l="l" r="r" t="t"/>
              <a:pathLst>
                <a:path extrusionOk="0" h="253" w="487">
                  <a:moveTo>
                    <a:pt x="292" y="1"/>
                  </a:moveTo>
                  <a:cubicBezTo>
                    <a:pt x="281" y="1"/>
                    <a:pt x="270" y="2"/>
                    <a:pt x="258" y="3"/>
                  </a:cubicBezTo>
                  <a:cubicBezTo>
                    <a:pt x="176" y="6"/>
                    <a:pt x="97" y="36"/>
                    <a:pt x="38" y="91"/>
                  </a:cubicBezTo>
                  <a:cubicBezTo>
                    <a:pt x="0" y="130"/>
                    <a:pt x="3" y="191"/>
                    <a:pt x="44" y="226"/>
                  </a:cubicBezTo>
                  <a:cubicBezTo>
                    <a:pt x="59" y="241"/>
                    <a:pt x="82" y="250"/>
                    <a:pt x="103" y="253"/>
                  </a:cubicBezTo>
                  <a:cubicBezTo>
                    <a:pt x="161" y="253"/>
                    <a:pt x="220" y="247"/>
                    <a:pt x="279" y="241"/>
                  </a:cubicBezTo>
                  <a:cubicBezTo>
                    <a:pt x="283" y="241"/>
                    <a:pt x="288" y="241"/>
                    <a:pt x="292" y="241"/>
                  </a:cubicBezTo>
                  <a:cubicBezTo>
                    <a:pt x="349" y="241"/>
                    <a:pt x="403" y="224"/>
                    <a:pt x="452" y="194"/>
                  </a:cubicBezTo>
                  <a:cubicBezTo>
                    <a:pt x="481" y="165"/>
                    <a:pt x="487" y="121"/>
                    <a:pt x="466" y="86"/>
                  </a:cubicBezTo>
                  <a:cubicBezTo>
                    <a:pt x="424" y="30"/>
                    <a:pt x="360" y="1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38"/>
            <p:cNvSpPr/>
            <p:nvPr/>
          </p:nvSpPr>
          <p:spPr>
            <a:xfrm>
              <a:off x="1809305" y="3010391"/>
              <a:ext cx="22486" cy="14358"/>
            </a:xfrm>
            <a:custGeom>
              <a:rect b="b" l="l" r="r" t="t"/>
              <a:pathLst>
                <a:path extrusionOk="0" h="302" w="473">
                  <a:moveTo>
                    <a:pt x="166" y="1"/>
                  </a:moveTo>
                  <a:cubicBezTo>
                    <a:pt x="120" y="1"/>
                    <a:pt x="73" y="15"/>
                    <a:pt x="35" y="43"/>
                  </a:cubicBezTo>
                  <a:cubicBezTo>
                    <a:pt x="6" y="72"/>
                    <a:pt x="0" y="116"/>
                    <a:pt x="21" y="151"/>
                  </a:cubicBezTo>
                  <a:cubicBezTo>
                    <a:pt x="65" y="201"/>
                    <a:pt x="120" y="233"/>
                    <a:pt x="185" y="242"/>
                  </a:cubicBezTo>
                  <a:cubicBezTo>
                    <a:pt x="238" y="265"/>
                    <a:pt x="291" y="283"/>
                    <a:pt x="346" y="301"/>
                  </a:cubicBezTo>
                  <a:cubicBezTo>
                    <a:pt x="351" y="301"/>
                    <a:pt x="357" y="302"/>
                    <a:pt x="362" y="302"/>
                  </a:cubicBezTo>
                  <a:cubicBezTo>
                    <a:pt x="377" y="302"/>
                    <a:pt x="392" y="298"/>
                    <a:pt x="405" y="292"/>
                  </a:cubicBezTo>
                  <a:cubicBezTo>
                    <a:pt x="452" y="268"/>
                    <a:pt x="472" y="210"/>
                    <a:pt x="449" y="163"/>
                  </a:cubicBezTo>
                  <a:cubicBezTo>
                    <a:pt x="405" y="92"/>
                    <a:pt x="338" y="43"/>
                    <a:pt x="261" y="22"/>
                  </a:cubicBezTo>
                  <a:cubicBezTo>
                    <a:pt x="231" y="8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38"/>
            <p:cNvSpPr/>
            <p:nvPr/>
          </p:nvSpPr>
          <p:spPr>
            <a:xfrm>
              <a:off x="1784726" y="3109659"/>
              <a:ext cx="17162" cy="6989"/>
            </a:xfrm>
            <a:custGeom>
              <a:rect b="b" l="l" r="r" t="t"/>
              <a:pathLst>
                <a:path extrusionOk="0" h="147" w="361">
                  <a:moveTo>
                    <a:pt x="341" y="2"/>
                  </a:moveTo>
                  <a:cubicBezTo>
                    <a:pt x="297" y="40"/>
                    <a:pt x="253" y="93"/>
                    <a:pt x="192" y="93"/>
                  </a:cubicBezTo>
                  <a:cubicBezTo>
                    <a:pt x="127" y="87"/>
                    <a:pt x="65" y="69"/>
                    <a:pt x="10" y="37"/>
                  </a:cubicBezTo>
                  <a:lnTo>
                    <a:pt x="341" y="2"/>
                  </a:lnTo>
                  <a:close/>
                  <a:moveTo>
                    <a:pt x="348" y="1"/>
                  </a:moveTo>
                  <a:cubicBezTo>
                    <a:pt x="345" y="1"/>
                    <a:pt x="343" y="1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lnTo>
                    <a:pt x="341" y="2"/>
                  </a:lnTo>
                  <a:lnTo>
                    <a:pt x="1" y="37"/>
                  </a:lnTo>
                  <a:cubicBezTo>
                    <a:pt x="45" y="103"/>
                    <a:pt x="118" y="146"/>
                    <a:pt x="197" y="146"/>
                  </a:cubicBezTo>
                  <a:cubicBezTo>
                    <a:pt x="202" y="146"/>
                    <a:pt x="207" y="146"/>
                    <a:pt x="212" y="146"/>
                  </a:cubicBezTo>
                  <a:cubicBezTo>
                    <a:pt x="285" y="131"/>
                    <a:pt x="341" y="75"/>
                    <a:pt x="359" y="5"/>
                  </a:cubicBezTo>
                  <a:cubicBezTo>
                    <a:pt x="361" y="3"/>
                    <a:pt x="354" y="1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7" name="Google Shape;2347;p38"/>
            <p:cNvSpPr/>
            <p:nvPr/>
          </p:nvSpPr>
          <p:spPr>
            <a:xfrm>
              <a:off x="1755821" y="3026983"/>
              <a:ext cx="41312" cy="68699"/>
            </a:xfrm>
            <a:custGeom>
              <a:rect b="b" l="l" r="r" t="t"/>
              <a:pathLst>
                <a:path extrusionOk="0" h="1445" w="869">
                  <a:moveTo>
                    <a:pt x="372" y="1"/>
                  </a:moveTo>
                  <a:cubicBezTo>
                    <a:pt x="367" y="1"/>
                    <a:pt x="362" y="4"/>
                    <a:pt x="360" y="10"/>
                  </a:cubicBezTo>
                  <a:cubicBezTo>
                    <a:pt x="219" y="339"/>
                    <a:pt x="99" y="679"/>
                    <a:pt x="2" y="1025"/>
                  </a:cubicBezTo>
                  <a:cubicBezTo>
                    <a:pt x="1" y="1039"/>
                    <a:pt x="37" y="1044"/>
                    <a:pt x="84" y="1044"/>
                  </a:cubicBezTo>
                  <a:cubicBezTo>
                    <a:pt x="160" y="1044"/>
                    <a:pt x="266" y="1031"/>
                    <a:pt x="298" y="1022"/>
                  </a:cubicBezTo>
                  <a:lnTo>
                    <a:pt x="298" y="1022"/>
                  </a:lnTo>
                  <a:cubicBezTo>
                    <a:pt x="298" y="1022"/>
                    <a:pt x="231" y="1269"/>
                    <a:pt x="213" y="1389"/>
                  </a:cubicBezTo>
                  <a:cubicBezTo>
                    <a:pt x="213" y="1401"/>
                    <a:pt x="239" y="1409"/>
                    <a:pt x="280" y="1418"/>
                  </a:cubicBezTo>
                  <a:cubicBezTo>
                    <a:pt x="337" y="1436"/>
                    <a:pt x="395" y="1445"/>
                    <a:pt x="453" y="1445"/>
                  </a:cubicBezTo>
                  <a:cubicBezTo>
                    <a:pt x="604" y="1445"/>
                    <a:pt x="751" y="1386"/>
                    <a:pt x="861" y="1278"/>
                  </a:cubicBezTo>
                  <a:cubicBezTo>
                    <a:pt x="869" y="1268"/>
                    <a:pt x="864" y="1256"/>
                    <a:pt x="851" y="1256"/>
                  </a:cubicBezTo>
                  <a:cubicBezTo>
                    <a:pt x="849" y="1256"/>
                    <a:pt x="846" y="1256"/>
                    <a:pt x="844" y="1257"/>
                  </a:cubicBezTo>
                  <a:cubicBezTo>
                    <a:pt x="723" y="1319"/>
                    <a:pt x="588" y="1352"/>
                    <a:pt x="453" y="1352"/>
                  </a:cubicBezTo>
                  <a:cubicBezTo>
                    <a:pt x="404" y="1352"/>
                    <a:pt x="355" y="1348"/>
                    <a:pt x="307" y="1339"/>
                  </a:cubicBezTo>
                  <a:cubicBezTo>
                    <a:pt x="307" y="1307"/>
                    <a:pt x="439" y="911"/>
                    <a:pt x="418" y="911"/>
                  </a:cubicBezTo>
                  <a:cubicBezTo>
                    <a:pt x="336" y="911"/>
                    <a:pt x="192" y="934"/>
                    <a:pt x="140" y="937"/>
                  </a:cubicBezTo>
                  <a:cubicBezTo>
                    <a:pt x="178" y="776"/>
                    <a:pt x="319" y="318"/>
                    <a:pt x="392" y="22"/>
                  </a:cubicBezTo>
                  <a:cubicBezTo>
                    <a:pt x="392" y="9"/>
                    <a:pt x="381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8" name="Google Shape;2348;p38"/>
            <p:cNvSpPr/>
            <p:nvPr/>
          </p:nvSpPr>
          <p:spPr>
            <a:xfrm>
              <a:off x="1854755" y="3070532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3" y="0"/>
                  </a:moveTo>
                  <a:cubicBezTo>
                    <a:pt x="42" y="0"/>
                    <a:pt x="40" y="1"/>
                    <a:pt x="39" y="1"/>
                  </a:cubicBezTo>
                  <a:cubicBezTo>
                    <a:pt x="15" y="4"/>
                    <a:pt x="0" y="27"/>
                    <a:pt x="3" y="48"/>
                  </a:cubicBezTo>
                  <a:cubicBezTo>
                    <a:pt x="6" y="69"/>
                    <a:pt x="23" y="83"/>
                    <a:pt x="42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59"/>
                    <a:pt x="85" y="36"/>
                  </a:cubicBezTo>
                  <a:cubicBezTo>
                    <a:pt x="80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38"/>
            <p:cNvSpPr/>
            <p:nvPr/>
          </p:nvSpPr>
          <p:spPr>
            <a:xfrm>
              <a:off x="1814725" y="3074525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39" y="0"/>
                  </a:moveTo>
                  <a:cubicBezTo>
                    <a:pt x="35" y="0"/>
                    <a:pt x="31" y="1"/>
                    <a:pt x="27" y="2"/>
                  </a:cubicBezTo>
                  <a:cubicBezTo>
                    <a:pt x="12" y="8"/>
                    <a:pt x="1" y="22"/>
                    <a:pt x="1" y="40"/>
                  </a:cubicBezTo>
                  <a:cubicBezTo>
                    <a:pt x="3" y="61"/>
                    <a:pt x="18" y="75"/>
                    <a:pt x="39" y="75"/>
                  </a:cubicBezTo>
                  <a:cubicBezTo>
                    <a:pt x="41" y="75"/>
                    <a:pt x="43" y="75"/>
                    <a:pt x="45" y="75"/>
                  </a:cubicBezTo>
                  <a:cubicBezTo>
                    <a:pt x="68" y="72"/>
                    <a:pt x="83" y="52"/>
                    <a:pt x="80" y="31"/>
                  </a:cubicBezTo>
                  <a:lnTo>
                    <a:pt x="80" y="28"/>
                  </a:lnTo>
                  <a:cubicBezTo>
                    <a:pt x="75" y="11"/>
                    <a:pt x="58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38"/>
            <p:cNvSpPr/>
            <p:nvPr/>
          </p:nvSpPr>
          <p:spPr>
            <a:xfrm>
              <a:off x="1830509" y="308626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3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8" y="4"/>
                    <a:pt x="0" y="25"/>
                    <a:pt x="3" y="48"/>
                  </a:cubicBezTo>
                  <a:cubicBezTo>
                    <a:pt x="6" y="67"/>
                    <a:pt x="24" y="84"/>
                    <a:pt x="45" y="84"/>
                  </a:cubicBezTo>
                  <a:cubicBezTo>
                    <a:pt x="46" y="84"/>
                    <a:pt x="48" y="84"/>
                    <a:pt x="50" y="83"/>
                  </a:cubicBezTo>
                  <a:cubicBezTo>
                    <a:pt x="73" y="80"/>
                    <a:pt x="88" y="60"/>
                    <a:pt x="85" y="36"/>
                  </a:cubicBezTo>
                  <a:cubicBezTo>
                    <a:pt x="82" y="17"/>
                    <a:pt x="65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38"/>
            <p:cNvSpPr/>
            <p:nvPr/>
          </p:nvSpPr>
          <p:spPr>
            <a:xfrm>
              <a:off x="1851522" y="3054653"/>
              <a:ext cx="4136" cy="4231"/>
            </a:xfrm>
            <a:custGeom>
              <a:rect b="b" l="l" r="r" t="t"/>
              <a:pathLst>
                <a:path extrusionOk="0" h="89" w="87">
                  <a:moveTo>
                    <a:pt x="42" y="0"/>
                  </a:moveTo>
                  <a:cubicBezTo>
                    <a:pt x="19" y="0"/>
                    <a:pt x="1" y="18"/>
                    <a:pt x="1" y="41"/>
                  </a:cubicBezTo>
                  <a:cubicBezTo>
                    <a:pt x="1" y="44"/>
                    <a:pt x="1" y="47"/>
                    <a:pt x="4" y="53"/>
                  </a:cubicBezTo>
                  <a:cubicBezTo>
                    <a:pt x="7" y="74"/>
                    <a:pt x="27" y="88"/>
                    <a:pt x="48" y="88"/>
                  </a:cubicBezTo>
                  <a:cubicBezTo>
                    <a:pt x="71" y="85"/>
                    <a:pt x="86" y="65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38"/>
            <p:cNvSpPr/>
            <p:nvPr/>
          </p:nvSpPr>
          <p:spPr>
            <a:xfrm>
              <a:off x="1834122" y="3068297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1" y="0"/>
                  </a:moveTo>
                  <a:cubicBezTo>
                    <a:pt x="39" y="0"/>
                    <a:pt x="37" y="1"/>
                    <a:pt x="36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8" y="59"/>
                    <a:pt x="85" y="36"/>
                  </a:cubicBezTo>
                  <a:cubicBezTo>
                    <a:pt x="80" y="17"/>
                    <a:pt x="62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38"/>
            <p:cNvSpPr/>
            <p:nvPr/>
          </p:nvSpPr>
          <p:spPr>
            <a:xfrm>
              <a:off x="1731908" y="3054367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44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15" y="3"/>
                    <a:pt x="0" y="24"/>
                    <a:pt x="3" y="47"/>
                  </a:cubicBezTo>
                  <a:cubicBezTo>
                    <a:pt x="8" y="64"/>
                    <a:pt x="25" y="75"/>
                    <a:pt x="42" y="75"/>
                  </a:cubicBezTo>
                  <a:cubicBezTo>
                    <a:pt x="46" y="75"/>
                    <a:pt x="49" y="75"/>
                    <a:pt x="53" y="74"/>
                  </a:cubicBezTo>
                  <a:cubicBezTo>
                    <a:pt x="71" y="68"/>
                    <a:pt x="82" y="53"/>
                    <a:pt x="82" y="36"/>
                  </a:cubicBezTo>
                  <a:cubicBezTo>
                    <a:pt x="80" y="14"/>
                    <a:pt x="62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38"/>
            <p:cNvSpPr/>
            <p:nvPr/>
          </p:nvSpPr>
          <p:spPr>
            <a:xfrm>
              <a:off x="1748500" y="3063448"/>
              <a:ext cx="3803" cy="3328"/>
            </a:xfrm>
            <a:custGeom>
              <a:rect b="b" l="l" r="r" t="t"/>
              <a:pathLst>
                <a:path extrusionOk="0" h="70" w="80">
                  <a:moveTo>
                    <a:pt x="42" y="0"/>
                  </a:moveTo>
                  <a:cubicBezTo>
                    <a:pt x="38" y="0"/>
                    <a:pt x="34" y="1"/>
                    <a:pt x="30" y="3"/>
                  </a:cubicBezTo>
                  <a:cubicBezTo>
                    <a:pt x="12" y="6"/>
                    <a:pt x="0" y="24"/>
                    <a:pt x="0" y="41"/>
                  </a:cubicBezTo>
                  <a:cubicBezTo>
                    <a:pt x="5" y="58"/>
                    <a:pt x="22" y="69"/>
                    <a:pt x="39" y="69"/>
                  </a:cubicBezTo>
                  <a:cubicBezTo>
                    <a:pt x="43" y="69"/>
                    <a:pt x="47" y="69"/>
                    <a:pt x="50" y="68"/>
                  </a:cubicBezTo>
                  <a:cubicBezTo>
                    <a:pt x="68" y="65"/>
                    <a:pt x="80" y="47"/>
                    <a:pt x="80" y="29"/>
                  </a:cubicBezTo>
                  <a:cubicBezTo>
                    <a:pt x="75" y="13"/>
                    <a:pt x="59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38"/>
            <p:cNvSpPr/>
            <p:nvPr/>
          </p:nvSpPr>
          <p:spPr>
            <a:xfrm>
              <a:off x="1746265" y="3076237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4" y="1"/>
                  </a:moveTo>
                  <a:cubicBezTo>
                    <a:pt x="42" y="1"/>
                    <a:pt x="40" y="1"/>
                    <a:pt x="39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60"/>
                    <a:pt x="85" y="36"/>
                  </a:cubicBezTo>
                  <a:cubicBezTo>
                    <a:pt x="80" y="15"/>
                    <a:pt x="62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38"/>
            <p:cNvSpPr/>
            <p:nvPr/>
          </p:nvSpPr>
          <p:spPr>
            <a:xfrm>
              <a:off x="1732050" y="306924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4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5" y="4"/>
                    <a:pt x="0" y="25"/>
                    <a:pt x="3" y="48"/>
                  </a:cubicBezTo>
                  <a:cubicBezTo>
                    <a:pt x="6" y="70"/>
                    <a:pt x="23" y="84"/>
                    <a:pt x="42" y="84"/>
                  </a:cubicBezTo>
                  <a:cubicBezTo>
                    <a:pt x="44" y="84"/>
                    <a:pt x="45" y="84"/>
                    <a:pt x="47" y="83"/>
                  </a:cubicBezTo>
                  <a:lnTo>
                    <a:pt x="50" y="83"/>
                  </a:lnTo>
                  <a:cubicBezTo>
                    <a:pt x="74" y="81"/>
                    <a:pt x="88" y="60"/>
                    <a:pt x="85" y="37"/>
                  </a:cubicBezTo>
                  <a:cubicBezTo>
                    <a:pt x="83" y="15"/>
                    <a:pt x="6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38"/>
            <p:cNvSpPr/>
            <p:nvPr/>
          </p:nvSpPr>
          <p:spPr>
            <a:xfrm>
              <a:off x="1728960" y="2875183"/>
              <a:ext cx="244783" cy="213181"/>
            </a:xfrm>
            <a:custGeom>
              <a:rect b="b" l="l" r="r" t="t"/>
              <a:pathLst>
                <a:path extrusionOk="0" h="4484" w="5149">
                  <a:moveTo>
                    <a:pt x="2242" y="1"/>
                  </a:moveTo>
                  <a:cubicBezTo>
                    <a:pt x="2185" y="1"/>
                    <a:pt x="2127" y="4"/>
                    <a:pt x="2069" y="9"/>
                  </a:cubicBezTo>
                  <a:cubicBezTo>
                    <a:pt x="863" y="121"/>
                    <a:pt x="130" y="1168"/>
                    <a:pt x="1" y="2329"/>
                  </a:cubicBezTo>
                  <a:cubicBezTo>
                    <a:pt x="1" y="2329"/>
                    <a:pt x="241" y="2306"/>
                    <a:pt x="567" y="2300"/>
                  </a:cubicBezTo>
                  <a:cubicBezTo>
                    <a:pt x="687" y="1872"/>
                    <a:pt x="933" y="1493"/>
                    <a:pt x="1274" y="1206"/>
                  </a:cubicBezTo>
                  <a:lnTo>
                    <a:pt x="1274" y="1206"/>
                  </a:lnTo>
                  <a:cubicBezTo>
                    <a:pt x="1177" y="1567"/>
                    <a:pt x="1104" y="1933"/>
                    <a:pt x="1060" y="2303"/>
                  </a:cubicBezTo>
                  <a:lnTo>
                    <a:pt x="1224" y="2303"/>
                  </a:lnTo>
                  <a:cubicBezTo>
                    <a:pt x="1262" y="2074"/>
                    <a:pt x="1335" y="1851"/>
                    <a:pt x="1432" y="1643"/>
                  </a:cubicBezTo>
                  <a:lnTo>
                    <a:pt x="1432" y="1643"/>
                  </a:lnTo>
                  <a:cubicBezTo>
                    <a:pt x="1397" y="1863"/>
                    <a:pt x="1376" y="2086"/>
                    <a:pt x="1370" y="2312"/>
                  </a:cubicBezTo>
                  <a:cubicBezTo>
                    <a:pt x="1461" y="2320"/>
                    <a:pt x="1552" y="2332"/>
                    <a:pt x="1640" y="2344"/>
                  </a:cubicBezTo>
                  <a:cubicBezTo>
                    <a:pt x="1846" y="2382"/>
                    <a:pt x="2048" y="2438"/>
                    <a:pt x="2242" y="2517"/>
                  </a:cubicBezTo>
                  <a:cubicBezTo>
                    <a:pt x="2283" y="2241"/>
                    <a:pt x="2388" y="1977"/>
                    <a:pt x="2547" y="1746"/>
                  </a:cubicBezTo>
                  <a:lnTo>
                    <a:pt x="2547" y="1746"/>
                  </a:lnTo>
                  <a:cubicBezTo>
                    <a:pt x="2485" y="2036"/>
                    <a:pt x="2479" y="2338"/>
                    <a:pt x="2526" y="2631"/>
                  </a:cubicBezTo>
                  <a:cubicBezTo>
                    <a:pt x="3051" y="2857"/>
                    <a:pt x="3723" y="3227"/>
                    <a:pt x="3723" y="3227"/>
                  </a:cubicBezTo>
                  <a:cubicBezTo>
                    <a:pt x="3723" y="3227"/>
                    <a:pt x="3632" y="4435"/>
                    <a:pt x="3966" y="4482"/>
                  </a:cubicBezTo>
                  <a:cubicBezTo>
                    <a:pt x="3972" y="4483"/>
                    <a:pt x="3977" y="4483"/>
                    <a:pt x="3983" y="4483"/>
                  </a:cubicBezTo>
                  <a:cubicBezTo>
                    <a:pt x="4327" y="4483"/>
                    <a:pt x="5064" y="3056"/>
                    <a:pt x="5107" y="2672"/>
                  </a:cubicBezTo>
                  <a:cubicBezTo>
                    <a:pt x="5148" y="2279"/>
                    <a:pt x="4603" y="1602"/>
                    <a:pt x="4603" y="1602"/>
                  </a:cubicBezTo>
                  <a:lnTo>
                    <a:pt x="4603" y="1602"/>
                  </a:lnTo>
                  <a:cubicBezTo>
                    <a:pt x="4603" y="1602"/>
                    <a:pt x="4744" y="1651"/>
                    <a:pt x="4846" y="1651"/>
                  </a:cubicBezTo>
                  <a:cubicBezTo>
                    <a:pt x="4904" y="1651"/>
                    <a:pt x="4950" y="1636"/>
                    <a:pt x="4952" y="1587"/>
                  </a:cubicBezTo>
                  <a:cubicBezTo>
                    <a:pt x="4940" y="1490"/>
                    <a:pt x="4615" y="1426"/>
                    <a:pt x="4615" y="1426"/>
                  </a:cubicBezTo>
                  <a:cubicBezTo>
                    <a:pt x="4615" y="1426"/>
                    <a:pt x="4788" y="1056"/>
                    <a:pt x="4676" y="1012"/>
                  </a:cubicBezTo>
                  <a:cubicBezTo>
                    <a:pt x="4669" y="1010"/>
                    <a:pt x="4663" y="1008"/>
                    <a:pt x="4656" y="1008"/>
                  </a:cubicBezTo>
                  <a:cubicBezTo>
                    <a:pt x="4553" y="1008"/>
                    <a:pt x="4465" y="1309"/>
                    <a:pt x="4465" y="1309"/>
                  </a:cubicBezTo>
                  <a:cubicBezTo>
                    <a:pt x="4465" y="1309"/>
                    <a:pt x="3506" y="1"/>
                    <a:pt x="2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38"/>
            <p:cNvSpPr/>
            <p:nvPr/>
          </p:nvSpPr>
          <p:spPr>
            <a:xfrm>
              <a:off x="1781113" y="3014575"/>
              <a:ext cx="87901" cy="78398"/>
            </a:xfrm>
            <a:custGeom>
              <a:rect b="b" l="l" r="r" t="t"/>
              <a:pathLst>
                <a:path extrusionOk="0" h="1649" w="1849">
                  <a:moveTo>
                    <a:pt x="910" y="140"/>
                  </a:moveTo>
                  <a:cubicBezTo>
                    <a:pt x="968" y="140"/>
                    <a:pt x="1027" y="147"/>
                    <a:pt x="1086" y="163"/>
                  </a:cubicBezTo>
                  <a:cubicBezTo>
                    <a:pt x="1453" y="263"/>
                    <a:pt x="1670" y="635"/>
                    <a:pt x="1576" y="1002"/>
                  </a:cubicBezTo>
                  <a:cubicBezTo>
                    <a:pt x="1492" y="1311"/>
                    <a:pt x="1212" y="1513"/>
                    <a:pt x="907" y="1513"/>
                  </a:cubicBezTo>
                  <a:cubicBezTo>
                    <a:pt x="850" y="1513"/>
                    <a:pt x="792" y="1506"/>
                    <a:pt x="734" y="1492"/>
                  </a:cubicBezTo>
                  <a:lnTo>
                    <a:pt x="725" y="1492"/>
                  </a:lnTo>
                  <a:cubicBezTo>
                    <a:pt x="361" y="1389"/>
                    <a:pt x="150" y="1016"/>
                    <a:pt x="247" y="650"/>
                  </a:cubicBezTo>
                  <a:cubicBezTo>
                    <a:pt x="328" y="342"/>
                    <a:pt x="608" y="140"/>
                    <a:pt x="910" y="140"/>
                  </a:cubicBezTo>
                  <a:close/>
                  <a:moveTo>
                    <a:pt x="910" y="1"/>
                  </a:moveTo>
                  <a:cubicBezTo>
                    <a:pt x="543" y="1"/>
                    <a:pt x="210" y="249"/>
                    <a:pt x="118" y="617"/>
                  </a:cubicBezTo>
                  <a:cubicBezTo>
                    <a:pt x="118" y="620"/>
                    <a:pt x="118" y="620"/>
                    <a:pt x="118" y="620"/>
                  </a:cubicBezTo>
                  <a:cubicBezTo>
                    <a:pt x="1" y="1055"/>
                    <a:pt x="259" y="1500"/>
                    <a:pt x="693" y="1618"/>
                  </a:cubicBezTo>
                  <a:lnTo>
                    <a:pt x="699" y="1618"/>
                  </a:lnTo>
                  <a:cubicBezTo>
                    <a:pt x="772" y="1638"/>
                    <a:pt x="846" y="1648"/>
                    <a:pt x="920" y="1648"/>
                  </a:cubicBezTo>
                  <a:cubicBezTo>
                    <a:pt x="1067" y="1648"/>
                    <a:pt x="1211" y="1609"/>
                    <a:pt x="1338" y="1533"/>
                  </a:cubicBezTo>
                  <a:cubicBezTo>
                    <a:pt x="1725" y="1301"/>
                    <a:pt x="1849" y="802"/>
                    <a:pt x="1617" y="415"/>
                  </a:cubicBezTo>
                  <a:cubicBezTo>
                    <a:pt x="1508" y="221"/>
                    <a:pt x="1324" y="81"/>
                    <a:pt x="1107" y="25"/>
                  </a:cubicBezTo>
                  <a:cubicBezTo>
                    <a:pt x="1041" y="9"/>
                    <a:pt x="975" y="1"/>
                    <a:pt x="9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38"/>
            <p:cNvSpPr/>
            <p:nvPr/>
          </p:nvSpPr>
          <p:spPr>
            <a:xfrm>
              <a:off x="1708185" y="3004449"/>
              <a:ext cx="65320" cy="73834"/>
            </a:xfrm>
            <a:custGeom>
              <a:rect b="b" l="l" r="r" t="t"/>
              <a:pathLst>
                <a:path extrusionOk="0" h="1553" w="1374">
                  <a:moveTo>
                    <a:pt x="751" y="130"/>
                  </a:moveTo>
                  <a:cubicBezTo>
                    <a:pt x="772" y="130"/>
                    <a:pt x="794" y="132"/>
                    <a:pt x="816" y="135"/>
                  </a:cubicBezTo>
                  <a:cubicBezTo>
                    <a:pt x="1077" y="191"/>
                    <a:pt x="1233" y="517"/>
                    <a:pt x="1165" y="869"/>
                  </a:cubicBezTo>
                  <a:cubicBezTo>
                    <a:pt x="1136" y="1033"/>
                    <a:pt x="1054" y="1185"/>
                    <a:pt x="930" y="1297"/>
                  </a:cubicBezTo>
                  <a:cubicBezTo>
                    <a:pt x="848" y="1376"/>
                    <a:pt x="743" y="1420"/>
                    <a:pt x="632" y="1420"/>
                  </a:cubicBezTo>
                  <a:cubicBezTo>
                    <a:pt x="609" y="1420"/>
                    <a:pt x="585" y="1418"/>
                    <a:pt x="561" y="1414"/>
                  </a:cubicBezTo>
                  <a:cubicBezTo>
                    <a:pt x="300" y="1361"/>
                    <a:pt x="144" y="1036"/>
                    <a:pt x="212" y="684"/>
                  </a:cubicBezTo>
                  <a:cubicBezTo>
                    <a:pt x="241" y="520"/>
                    <a:pt x="323" y="367"/>
                    <a:pt x="446" y="253"/>
                  </a:cubicBezTo>
                  <a:cubicBezTo>
                    <a:pt x="530" y="174"/>
                    <a:pt x="638" y="130"/>
                    <a:pt x="751" y="130"/>
                  </a:cubicBezTo>
                  <a:close/>
                  <a:moveTo>
                    <a:pt x="742" y="0"/>
                  </a:moveTo>
                  <a:cubicBezTo>
                    <a:pt x="601" y="0"/>
                    <a:pt x="464" y="56"/>
                    <a:pt x="361" y="156"/>
                  </a:cubicBezTo>
                  <a:cubicBezTo>
                    <a:pt x="218" y="288"/>
                    <a:pt x="118" y="464"/>
                    <a:pt x="86" y="657"/>
                  </a:cubicBezTo>
                  <a:cubicBezTo>
                    <a:pt x="1" y="1080"/>
                    <a:pt x="203" y="1476"/>
                    <a:pt x="534" y="1543"/>
                  </a:cubicBezTo>
                  <a:cubicBezTo>
                    <a:pt x="567" y="1549"/>
                    <a:pt x="600" y="1552"/>
                    <a:pt x="633" y="1552"/>
                  </a:cubicBezTo>
                  <a:cubicBezTo>
                    <a:pt x="775" y="1552"/>
                    <a:pt x="911" y="1497"/>
                    <a:pt x="1016" y="1397"/>
                  </a:cubicBezTo>
                  <a:cubicBezTo>
                    <a:pt x="1159" y="1265"/>
                    <a:pt x="1259" y="1089"/>
                    <a:pt x="1294" y="892"/>
                  </a:cubicBezTo>
                  <a:cubicBezTo>
                    <a:pt x="1373" y="473"/>
                    <a:pt x="1165" y="77"/>
                    <a:pt x="840" y="9"/>
                  </a:cubicBezTo>
                  <a:cubicBezTo>
                    <a:pt x="807" y="3"/>
                    <a:pt x="774" y="0"/>
                    <a:pt x="7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38"/>
            <p:cNvSpPr/>
            <p:nvPr/>
          </p:nvSpPr>
          <p:spPr>
            <a:xfrm>
              <a:off x="1766756" y="3035541"/>
              <a:ext cx="24578" cy="11743"/>
            </a:xfrm>
            <a:custGeom>
              <a:rect b="b" l="l" r="r" t="t"/>
              <a:pathLst>
                <a:path extrusionOk="0" h="247" w="517">
                  <a:moveTo>
                    <a:pt x="185" y="0"/>
                  </a:moveTo>
                  <a:cubicBezTo>
                    <a:pt x="125" y="0"/>
                    <a:pt x="61" y="18"/>
                    <a:pt x="1" y="65"/>
                  </a:cubicBezTo>
                  <a:lnTo>
                    <a:pt x="80" y="168"/>
                  </a:lnTo>
                  <a:cubicBezTo>
                    <a:pt x="113" y="142"/>
                    <a:pt x="149" y="132"/>
                    <a:pt x="184" y="132"/>
                  </a:cubicBezTo>
                  <a:cubicBezTo>
                    <a:pt x="305" y="132"/>
                    <a:pt x="426" y="245"/>
                    <a:pt x="426" y="247"/>
                  </a:cubicBezTo>
                  <a:lnTo>
                    <a:pt x="517" y="150"/>
                  </a:lnTo>
                  <a:cubicBezTo>
                    <a:pt x="508" y="144"/>
                    <a:pt x="358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1" name="Google Shape;2361;p38"/>
            <p:cNvSpPr/>
            <p:nvPr/>
          </p:nvSpPr>
          <p:spPr>
            <a:xfrm>
              <a:off x="1860174" y="3046143"/>
              <a:ext cx="98503" cy="33660"/>
            </a:xfrm>
            <a:custGeom>
              <a:rect b="b" l="l" r="r" t="t"/>
              <a:pathLst>
                <a:path extrusionOk="0" h="708" w="2072">
                  <a:moveTo>
                    <a:pt x="15" y="0"/>
                  </a:moveTo>
                  <a:lnTo>
                    <a:pt x="1" y="129"/>
                  </a:lnTo>
                  <a:cubicBezTo>
                    <a:pt x="517" y="156"/>
                    <a:pt x="1030" y="215"/>
                    <a:pt x="1541" y="303"/>
                  </a:cubicBezTo>
                  <a:cubicBezTo>
                    <a:pt x="1720" y="385"/>
                    <a:pt x="1863" y="528"/>
                    <a:pt x="1946" y="707"/>
                  </a:cubicBezTo>
                  <a:lnTo>
                    <a:pt x="2072" y="672"/>
                  </a:lnTo>
                  <a:cubicBezTo>
                    <a:pt x="1978" y="452"/>
                    <a:pt x="1802" y="279"/>
                    <a:pt x="1585" y="182"/>
                  </a:cubicBezTo>
                  <a:cubicBezTo>
                    <a:pt x="1324" y="100"/>
                    <a:pt x="74" y="6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2" name="Google Shape;2362;p38"/>
            <p:cNvSpPr/>
            <p:nvPr/>
          </p:nvSpPr>
          <p:spPr>
            <a:xfrm>
              <a:off x="1895878" y="3038298"/>
              <a:ext cx="72451" cy="71028"/>
            </a:xfrm>
            <a:custGeom>
              <a:rect b="b" l="l" r="r" t="t"/>
              <a:pathLst>
                <a:path extrusionOk="0" h="1494" w="1524">
                  <a:moveTo>
                    <a:pt x="1037" y="1"/>
                  </a:moveTo>
                  <a:cubicBezTo>
                    <a:pt x="696" y="1"/>
                    <a:pt x="224" y="529"/>
                    <a:pt x="224" y="529"/>
                  </a:cubicBezTo>
                  <a:lnTo>
                    <a:pt x="1" y="1180"/>
                  </a:lnTo>
                  <a:cubicBezTo>
                    <a:pt x="1" y="1183"/>
                    <a:pt x="4" y="1189"/>
                    <a:pt x="4" y="1195"/>
                  </a:cubicBezTo>
                  <a:cubicBezTo>
                    <a:pt x="61" y="1378"/>
                    <a:pt x="229" y="1493"/>
                    <a:pt x="411" y="1493"/>
                  </a:cubicBezTo>
                  <a:cubicBezTo>
                    <a:pt x="454" y="1493"/>
                    <a:pt x="497" y="1487"/>
                    <a:pt x="540" y="1474"/>
                  </a:cubicBezTo>
                  <a:cubicBezTo>
                    <a:pt x="980" y="1368"/>
                    <a:pt x="1523" y="286"/>
                    <a:pt x="1192" y="48"/>
                  </a:cubicBezTo>
                  <a:cubicBezTo>
                    <a:pt x="1145" y="15"/>
                    <a:pt x="1093" y="1"/>
                    <a:pt x="1037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38"/>
            <p:cNvSpPr/>
            <p:nvPr/>
          </p:nvSpPr>
          <p:spPr>
            <a:xfrm>
              <a:off x="1906670" y="3055176"/>
              <a:ext cx="38080" cy="42360"/>
            </a:xfrm>
            <a:custGeom>
              <a:rect b="b" l="l" r="r" t="t"/>
              <a:pathLst>
                <a:path extrusionOk="0" h="891" w="801">
                  <a:moveTo>
                    <a:pt x="786" y="1"/>
                  </a:moveTo>
                  <a:cubicBezTo>
                    <a:pt x="390" y="1"/>
                    <a:pt x="49" y="481"/>
                    <a:pt x="11" y="855"/>
                  </a:cubicBezTo>
                  <a:cubicBezTo>
                    <a:pt x="1" y="873"/>
                    <a:pt x="22" y="891"/>
                    <a:pt x="40" y="891"/>
                  </a:cubicBezTo>
                  <a:cubicBezTo>
                    <a:pt x="47" y="891"/>
                    <a:pt x="54" y="888"/>
                    <a:pt x="58" y="881"/>
                  </a:cubicBezTo>
                  <a:cubicBezTo>
                    <a:pt x="105" y="802"/>
                    <a:pt x="161" y="728"/>
                    <a:pt x="223" y="664"/>
                  </a:cubicBezTo>
                  <a:cubicBezTo>
                    <a:pt x="273" y="611"/>
                    <a:pt x="342" y="583"/>
                    <a:pt x="412" y="583"/>
                  </a:cubicBezTo>
                  <a:cubicBezTo>
                    <a:pt x="448" y="583"/>
                    <a:pt x="484" y="591"/>
                    <a:pt x="519" y="605"/>
                  </a:cubicBezTo>
                  <a:cubicBezTo>
                    <a:pt x="520" y="606"/>
                    <a:pt x="521" y="607"/>
                    <a:pt x="522" y="607"/>
                  </a:cubicBezTo>
                  <a:cubicBezTo>
                    <a:pt x="523" y="607"/>
                    <a:pt x="525" y="605"/>
                    <a:pt x="525" y="605"/>
                  </a:cubicBezTo>
                  <a:cubicBezTo>
                    <a:pt x="530" y="602"/>
                    <a:pt x="530" y="597"/>
                    <a:pt x="528" y="594"/>
                  </a:cubicBezTo>
                  <a:cubicBezTo>
                    <a:pt x="519" y="582"/>
                    <a:pt x="510" y="576"/>
                    <a:pt x="501" y="567"/>
                  </a:cubicBezTo>
                  <a:cubicBezTo>
                    <a:pt x="458" y="536"/>
                    <a:pt x="409" y="521"/>
                    <a:pt x="360" y="521"/>
                  </a:cubicBezTo>
                  <a:cubicBezTo>
                    <a:pt x="288" y="521"/>
                    <a:pt x="218" y="553"/>
                    <a:pt x="173" y="614"/>
                  </a:cubicBezTo>
                  <a:cubicBezTo>
                    <a:pt x="313" y="347"/>
                    <a:pt x="498" y="95"/>
                    <a:pt x="800" y="13"/>
                  </a:cubicBezTo>
                  <a:lnTo>
                    <a:pt x="800" y="1"/>
                  </a:lnTo>
                  <a:cubicBezTo>
                    <a:pt x="796" y="1"/>
                    <a:pt x="791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4" name="Google Shape;2364;p38"/>
          <p:cNvGrpSpPr/>
          <p:nvPr/>
        </p:nvGrpSpPr>
        <p:grpSpPr>
          <a:xfrm>
            <a:off x="6709947" y="2468176"/>
            <a:ext cx="1131654" cy="2377619"/>
            <a:chOff x="2017061" y="2325124"/>
            <a:chExt cx="1107944" cy="2328032"/>
          </a:xfrm>
        </p:grpSpPr>
        <p:sp>
          <p:nvSpPr>
            <p:cNvPr id="2365" name="Google Shape;2365;p38"/>
            <p:cNvSpPr/>
            <p:nvPr/>
          </p:nvSpPr>
          <p:spPr>
            <a:xfrm>
              <a:off x="2837721" y="3162858"/>
              <a:ext cx="184550" cy="183799"/>
            </a:xfrm>
            <a:custGeom>
              <a:rect b="b" l="l" r="r" t="t"/>
              <a:pathLst>
                <a:path extrusionOk="0" h="3866" w="3882">
                  <a:moveTo>
                    <a:pt x="1" y="0"/>
                  </a:moveTo>
                  <a:lnTo>
                    <a:pt x="1" y="0"/>
                  </a:lnTo>
                  <a:cubicBezTo>
                    <a:pt x="200" y="622"/>
                    <a:pt x="449" y="1230"/>
                    <a:pt x="751" y="1810"/>
                  </a:cubicBezTo>
                  <a:cubicBezTo>
                    <a:pt x="1085" y="2386"/>
                    <a:pt x="2582" y="3866"/>
                    <a:pt x="3225" y="3866"/>
                  </a:cubicBezTo>
                  <a:cubicBezTo>
                    <a:pt x="3300" y="3866"/>
                    <a:pt x="3363" y="3846"/>
                    <a:pt x="3412" y="3802"/>
                  </a:cubicBezTo>
                  <a:cubicBezTo>
                    <a:pt x="3881" y="3382"/>
                    <a:pt x="2576" y="2145"/>
                    <a:pt x="2324" y="1781"/>
                  </a:cubicBezTo>
                  <a:cubicBezTo>
                    <a:pt x="2118" y="1481"/>
                    <a:pt x="2107" y="1344"/>
                    <a:pt x="2240" y="1344"/>
                  </a:cubicBezTo>
                  <a:cubicBezTo>
                    <a:pt x="2270" y="1344"/>
                    <a:pt x="2307" y="1351"/>
                    <a:pt x="2350" y="1364"/>
                  </a:cubicBezTo>
                  <a:cubicBezTo>
                    <a:pt x="1511" y="836"/>
                    <a:pt x="423" y="273"/>
                    <a:pt x="1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66" name="Google Shape;2366;p38"/>
            <p:cNvGrpSpPr/>
            <p:nvPr/>
          </p:nvGrpSpPr>
          <p:grpSpPr>
            <a:xfrm>
              <a:off x="2017061" y="2325124"/>
              <a:ext cx="1107944" cy="2328032"/>
              <a:chOff x="2474261" y="2325124"/>
              <a:chExt cx="1107944" cy="2328032"/>
            </a:xfrm>
          </p:grpSpPr>
          <p:sp>
            <p:nvSpPr>
              <p:cNvPr id="2367" name="Google Shape;2367;p38"/>
              <p:cNvSpPr/>
              <p:nvPr/>
            </p:nvSpPr>
            <p:spPr>
              <a:xfrm>
                <a:off x="2629722" y="2605383"/>
                <a:ext cx="402141" cy="541842"/>
              </a:xfrm>
              <a:custGeom>
                <a:rect b="b" l="l" r="r" t="t"/>
                <a:pathLst>
                  <a:path extrusionOk="0" h="11397" w="8459">
                    <a:moveTo>
                      <a:pt x="8004" y="1"/>
                    </a:moveTo>
                    <a:cubicBezTo>
                      <a:pt x="7752" y="1"/>
                      <a:pt x="7409" y="240"/>
                      <a:pt x="7129" y="510"/>
                    </a:cubicBezTo>
                    <a:cubicBezTo>
                      <a:pt x="5580" y="2003"/>
                      <a:pt x="808" y="8931"/>
                      <a:pt x="435" y="9400"/>
                    </a:cubicBezTo>
                    <a:cubicBezTo>
                      <a:pt x="1" y="9950"/>
                      <a:pt x="2690" y="11397"/>
                      <a:pt x="3503" y="11397"/>
                    </a:cubicBezTo>
                    <a:cubicBezTo>
                      <a:pt x="3606" y="11397"/>
                      <a:pt x="3679" y="11373"/>
                      <a:pt x="3712" y="11322"/>
                    </a:cubicBezTo>
                    <a:cubicBezTo>
                      <a:pt x="3899" y="11023"/>
                      <a:pt x="7941" y="3185"/>
                      <a:pt x="8290" y="1231"/>
                    </a:cubicBezTo>
                    <a:cubicBezTo>
                      <a:pt x="8459" y="309"/>
                      <a:pt x="8289" y="1"/>
                      <a:pt x="8004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8" name="Google Shape;2368;p38"/>
              <p:cNvSpPr/>
              <p:nvPr/>
            </p:nvSpPr>
            <p:spPr>
              <a:xfrm>
                <a:off x="2691811" y="3109041"/>
                <a:ext cx="120799" cy="203957"/>
              </a:xfrm>
              <a:custGeom>
                <a:rect b="b" l="l" r="r" t="t"/>
                <a:pathLst>
                  <a:path extrusionOk="0" h="4290" w="2541">
                    <a:moveTo>
                      <a:pt x="2541" y="0"/>
                    </a:moveTo>
                    <a:lnTo>
                      <a:pt x="2541" y="0"/>
                    </a:lnTo>
                    <a:cubicBezTo>
                      <a:pt x="2241" y="355"/>
                      <a:pt x="1423" y="1144"/>
                      <a:pt x="822" y="1831"/>
                    </a:cubicBezTo>
                    <a:cubicBezTo>
                      <a:pt x="874" y="1795"/>
                      <a:pt x="918" y="1777"/>
                      <a:pt x="950" y="1777"/>
                    </a:cubicBezTo>
                    <a:cubicBezTo>
                      <a:pt x="1038" y="1777"/>
                      <a:pt x="1049" y="1907"/>
                      <a:pt x="957" y="2191"/>
                    </a:cubicBezTo>
                    <a:cubicBezTo>
                      <a:pt x="831" y="2582"/>
                      <a:pt x="0" y="4022"/>
                      <a:pt x="528" y="4268"/>
                    </a:cubicBezTo>
                    <a:cubicBezTo>
                      <a:pt x="558" y="4282"/>
                      <a:pt x="590" y="4289"/>
                      <a:pt x="624" y="4289"/>
                    </a:cubicBezTo>
                    <a:cubicBezTo>
                      <a:pt x="1180" y="4289"/>
                      <a:pt x="2206" y="2432"/>
                      <a:pt x="2356" y="1801"/>
                    </a:cubicBezTo>
                    <a:cubicBezTo>
                      <a:pt x="2467" y="1209"/>
                      <a:pt x="2532" y="605"/>
                      <a:pt x="2541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9" name="Google Shape;2369;p38"/>
              <p:cNvSpPr/>
              <p:nvPr/>
            </p:nvSpPr>
            <p:spPr>
              <a:xfrm>
                <a:off x="2576903" y="3015859"/>
                <a:ext cx="235703" cy="328851"/>
              </a:xfrm>
              <a:custGeom>
                <a:rect b="b" l="l" r="r" t="t"/>
                <a:pathLst>
                  <a:path extrusionOk="0" h="6917" w="4958">
                    <a:moveTo>
                      <a:pt x="2177" y="1"/>
                    </a:moveTo>
                    <a:cubicBezTo>
                      <a:pt x="1318" y="1030"/>
                      <a:pt x="232" y="2292"/>
                      <a:pt x="27" y="3758"/>
                    </a:cubicBezTo>
                    <a:cubicBezTo>
                      <a:pt x="1" y="3920"/>
                      <a:pt x="30" y="4087"/>
                      <a:pt x="109" y="4231"/>
                    </a:cubicBezTo>
                    <a:cubicBezTo>
                      <a:pt x="6" y="4882"/>
                      <a:pt x="285" y="5131"/>
                      <a:pt x="285" y="5131"/>
                    </a:cubicBezTo>
                    <a:cubicBezTo>
                      <a:pt x="376" y="5773"/>
                      <a:pt x="693" y="5985"/>
                      <a:pt x="693" y="5985"/>
                    </a:cubicBezTo>
                    <a:cubicBezTo>
                      <a:pt x="693" y="5985"/>
                      <a:pt x="581" y="6756"/>
                      <a:pt x="1036" y="6900"/>
                    </a:cubicBezTo>
                    <a:cubicBezTo>
                      <a:pt x="1070" y="6911"/>
                      <a:pt x="1103" y="6916"/>
                      <a:pt x="1133" y="6916"/>
                    </a:cubicBezTo>
                    <a:cubicBezTo>
                      <a:pt x="1556" y="6916"/>
                      <a:pt x="1632" y="5909"/>
                      <a:pt x="2013" y="5357"/>
                    </a:cubicBezTo>
                    <a:cubicBezTo>
                      <a:pt x="2945" y="3999"/>
                      <a:pt x="4653" y="2324"/>
                      <a:pt x="4958" y="1960"/>
                    </a:cubicBezTo>
                    <a:lnTo>
                      <a:pt x="2177" y="1"/>
                    </a:ln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0" name="Google Shape;2370;p38"/>
              <p:cNvSpPr/>
              <p:nvPr/>
            </p:nvSpPr>
            <p:spPr>
              <a:xfrm>
                <a:off x="2609802" y="3169181"/>
                <a:ext cx="61992" cy="131503"/>
              </a:xfrm>
              <a:custGeom>
                <a:rect b="b" l="l" r="r" t="t"/>
                <a:pathLst>
                  <a:path extrusionOk="0" h="2766" w="1304">
                    <a:moveTo>
                      <a:pt x="1295" y="0"/>
                    </a:moveTo>
                    <a:cubicBezTo>
                      <a:pt x="1292" y="0"/>
                      <a:pt x="1290" y="5"/>
                      <a:pt x="1288" y="14"/>
                    </a:cubicBezTo>
                    <a:cubicBezTo>
                      <a:pt x="617" y="794"/>
                      <a:pt x="171" y="1739"/>
                      <a:pt x="1" y="2751"/>
                    </a:cubicBezTo>
                    <a:cubicBezTo>
                      <a:pt x="1" y="2760"/>
                      <a:pt x="7" y="2766"/>
                      <a:pt x="15" y="2766"/>
                    </a:cubicBezTo>
                    <a:cubicBezTo>
                      <a:pt x="21" y="2766"/>
                      <a:pt x="27" y="2760"/>
                      <a:pt x="27" y="2751"/>
                    </a:cubicBezTo>
                    <a:cubicBezTo>
                      <a:pt x="165" y="2240"/>
                      <a:pt x="344" y="1742"/>
                      <a:pt x="555" y="1258"/>
                    </a:cubicBezTo>
                    <a:cubicBezTo>
                      <a:pt x="778" y="830"/>
                      <a:pt x="1027" y="416"/>
                      <a:pt x="1303" y="23"/>
                    </a:cubicBezTo>
                    <a:cubicBezTo>
                      <a:pt x="1303" y="9"/>
                      <a:pt x="1299" y="0"/>
                      <a:pt x="1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1" name="Google Shape;2371;p38"/>
              <p:cNvSpPr/>
              <p:nvPr/>
            </p:nvSpPr>
            <p:spPr>
              <a:xfrm>
                <a:off x="2659340" y="2602055"/>
                <a:ext cx="382697" cy="531145"/>
              </a:xfrm>
              <a:custGeom>
                <a:rect b="b" l="l" r="r" t="t"/>
                <a:pathLst>
                  <a:path extrusionOk="0" h="11172" w="8050">
                    <a:moveTo>
                      <a:pt x="7341" y="1"/>
                    </a:moveTo>
                    <a:cubicBezTo>
                      <a:pt x="7020" y="1"/>
                      <a:pt x="6589" y="264"/>
                      <a:pt x="6174" y="756"/>
                    </a:cubicBezTo>
                    <a:cubicBezTo>
                      <a:pt x="4764" y="2422"/>
                      <a:pt x="0" y="8461"/>
                      <a:pt x="0" y="8461"/>
                    </a:cubicBezTo>
                    <a:lnTo>
                      <a:pt x="3628" y="11172"/>
                    </a:lnTo>
                    <a:cubicBezTo>
                      <a:pt x="3628" y="11172"/>
                      <a:pt x="6720" y="4663"/>
                      <a:pt x="7638" y="1835"/>
                    </a:cubicBezTo>
                    <a:cubicBezTo>
                      <a:pt x="8049" y="575"/>
                      <a:pt x="7815" y="1"/>
                      <a:pt x="7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2" name="Google Shape;2372;p38"/>
              <p:cNvSpPr/>
              <p:nvPr/>
            </p:nvSpPr>
            <p:spPr>
              <a:xfrm>
                <a:off x="2703078" y="2974783"/>
                <a:ext cx="139673" cy="101218"/>
              </a:xfrm>
              <a:custGeom>
                <a:rect b="b" l="l" r="r" t="t"/>
                <a:pathLst>
                  <a:path extrusionOk="0" h="2129" w="2938">
                    <a:moveTo>
                      <a:pt x="14" y="1"/>
                    </a:moveTo>
                    <a:cubicBezTo>
                      <a:pt x="0" y="1"/>
                      <a:pt x="2" y="18"/>
                      <a:pt x="22" y="35"/>
                    </a:cubicBezTo>
                    <a:cubicBezTo>
                      <a:pt x="432" y="372"/>
                      <a:pt x="2424" y="1801"/>
                      <a:pt x="2923" y="2126"/>
                    </a:cubicBezTo>
                    <a:cubicBezTo>
                      <a:pt x="2923" y="2128"/>
                      <a:pt x="2923" y="2128"/>
                      <a:pt x="2924" y="2128"/>
                    </a:cubicBezTo>
                    <a:cubicBezTo>
                      <a:pt x="2928" y="2128"/>
                      <a:pt x="2937" y="2113"/>
                      <a:pt x="2923" y="2109"/>
                    </a:cubicBezTo>
                    <a:cubicBezTo>
                      <a:pt x="1999" y="1355"/>
                      <a:pt x="1036" y="654"/>
                      <a:pt x="36" y="8"/>
                    </a:cubicBezTo>
                    <a:cubicBezTo>
                      <a:pt x="27" y="3"/>
                      <a:pt x="19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3" name="Google Shape;2373;p38"/>
              <p:cNvSpPr/>
              <p:nvPr/>
            </p:nvSpPr>
            <p:spPr>
              <a:xfrm>
                <a:off x="2683301" y="2602008"/>
                <a:ext cx="358261" cy="531192"/>
              </a:xfrm>
              <a:custGeom>
                <a:rect b="b" l="l" r="r" t="t"/>
                <a:pathLst>
                  <a:path extrusionOk="0" h="11173" w="7536">
                    <a:moveTo>
                      <a:pt x="6867" y="0"/>
                    </a:moveTo>
                    <a:lnTo>
                      <a:pt x="1" y="8838"/>
                    </a:lnTo>
                    <a:lnTo>
                      <a:pt x="3124" y="11173"/>
                    </a:lnTo>
                    <a:cubicBezTo>
                      <a:pt x="3124" y="11173"/>
                      <a:pt x="6219" y="4658"/>
                      <a:pt x="7134" y="1836"/>
                    </a:cubicBezTo>
                    <a:cubicBezTo>
                      <a:pt x="7536" y="599"/>
                      <a:pt x="7319" y="24"/>
                      <a:pt x="6867" y="0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4" name="Google Shape;2374;p38"/>
              <p:cNvSpPr/>
              <p:nvPr/>
            </p:nvSpPr>
            <p:spPr>
              <a:xfrm>
                <a:off x="2474261" y="4209727"/>
                <a:ext cx="498552" cy="439007"/>
              </a:xfrm>
              <a:custGeom>
                <a:rect b="b" l="l" r="r" t="t"/>
                <a:pathLst>
                  <a:path extrusionOk="0" h="9234" w="10487">
                    <a:moveTo>
                      <a:pt x="9774" y="0"/>
                    </a:moveTo>
                    <a:lnTo>
                      <a:pt x="3831" y="53"/>
                    </a:lnTo>
                    <a:lnTo>
                      <a:pt x="4444" y="5996"/>
                    </a:lnTo>
                    <a:cubicBezTo>
                      <a:pt x="4444" y="5996"/>
                      <a:pt x="975" y="7600"/>
                      <a:pt x="620" y="7885"/>
                    </a:cubicBezTo>
                    <a:cubicBezTo>
                      <a:pt x="268" y="8172"/>
                      <a:pt x="1" y="9090"/>
                      <a:pt x="320" y="9193"/>
                    </a:cubicBezTo>
                    <a:cubicBezTo>
                      <a:pt x="407" y="9221"/>
                      <a:pt x="1126" y="9234"/>
                      <a:pt x="2143" y="9234"/>
                    </a:cubicBezTo>
                    <a:cubicBezTo>
                      <a:pt x="4970" y="9234"/>
                      <a:pt x="10103" y="9132"/>
                      <a:pt x="10355" y="8964"/>
                    </a:cubicBezTo>
                    <a:cubicBezTo>
                      <a:pt x="10487" y="8882"/>
                      <a:pt x="9774" y="0"/>
                      <a:pt x="9774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5" name="Google Shape;2375;p38"/>
              <p:cNvSpPr/>
              <p:nvPr/>
            </p:nvSpPr>
            <p:spPr>
              <a:xfrm>
                <a:off x="2474261" y="4536006"/>
                <a:ext cx="495224" cy="112723"/>
              </a:xfrm>
              <a:custGeom>
                <a:rect b="b" l="l" r="r" t="t"/>
                <a:pathLst>
                  <a:path extrusionOk="0" h="2371" w="10417">
                    <a:moveTo>
                      <a:pt x="10282" y="1"/>
                    </a:moveTo>
                    <a:cubicBezTo>
                      <a:pt x="8814" y="231"/>
                      <a:pt x="4093" y="911"/>
                      <a:pt x="2522" y="911"/>
                    </a:cubicBezTo>
                    <a:cubicBezTo>
                      <a:pt x="2271" y="911"/>
                      <a:pt x="2101" y="893"/>
                      <a:pt x="2036" y="854"/>
                    </a:cubicBezTo>
                    <a:cubicBezTo>
                      <a:pt x="1711" y="658"/>
                      <a:pt x="2004" y="359"/>
                      <a:pt x="2274" y="156"/>
                    </a:cubicBezTo>
                    <a:lnTo>
                      <a:pt x="2274" y="156"/>
                    </a:lnTo>
                    <a:cubicBezTo>
                      <a:pt x="1708" y="414"/>
                      <a:pt x="1156" y="705"/>
                      <a:pt x="620" y="1022"/>
                    </a:cubicBezTo>
                    <a:cubicBezTo>
                      <a:pt x="271" y="1309"/>
                      <a:pt x="1" y="2230"/>
                      <a:pt x="320" y="2330"/>
                    </a:cubicBezTo>
                    <a:cubicBezTo>
                      <a:pt x="407" y="2358"/>
                      <a:pt x="1126" y="2371"/>
                      <a:pt x="2143" y="2371"/>
                    </a:cubicBezTo>
                    <a:cubicBezTo>
                      <a:pt x="4970" y="2371"/>
                      <a:pt x="10103" y="2269"/>
                      <a:pt x="10355" y="2101"/>
                    </a:cubicBezTo>
                    <a:cubicBezTo>
                      <a:pt x="10396" y="2075"/>
                      <a:pt x="10416" y="1174"/>
                      <a:pt x="102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6" name="Google Shape;2376;p38"/>
              <p:cNvSpPr/>
              <p:nvPr/>
            </p:nvSpPr>
            <p:spPr>
              <a:xfrm>
                <a:off x="2608138" y="3029408"/>
                <a:ext cx="550418" cy="1397607"/>
              </a:xfrm>
              <a:custGeom>
                <a:rect b="b" l="l" r="r" t="t"/>
                <a:pathLst>
                  <a:path extrusionOk="0" h="29397" w="11578">
                    <a:moveTo>
                      <a:pt x="5148" y="0"/>
                    </a:moveTo>
                    <a:cubicBezTo>
                      <a:pt x="5148" y="0"/>
                      <a:pt x="452" y="14948"/>
                      <a:pt x="279" y="16403"/>
                    </a:cubicBezTo>
                    <a:cubicBezTo>
                      <a:pt x="1" y="18752"/>
                      <a:pt x="1479" y="29397"/>
                      <a:pt x="1479" y="29397"/>
                    </a:cubicBezTo>
                    <a:lnTo>
                      <a:pt x="7313" y="29374"/>
                    </a:lnTo>
                    <a:cubicBezTo>
                      <a:pt x="7313" y="29374"/>
                      <a:pt x="6694" y="17277"/>
                      <a:pt x="6747" y="17007"/>
                    </a:cubicBezTo>
                    <a:cubicBezTo>
                      <a:pt x="6811" y="16664"/>
                      <a:pt x="11578" y="56"/>
                      <a:pt x="11578" y="56"/>
                    </a:cubicBezTo>
                    <a:lnTo>
                      <a:pt x="51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7" name="Google Shape;2377;p38"/>
              <p:cNvSpPr/>
              <p:nvPr/>
            </p:nvSpPr>
            <p:spPr>
              <a:xfrm>
                <a:off x="2677310" y="4360720"/>
                <a:ext cx="254672" cy="7179"/>
              </a:xfrm>
              <a:custGeom>
                <a:rect b="b" l="l" r="r" t="t"/>
                <a:pathLst>
                  <a:path extrusionOk="0" h="151" w="5357">
                    <a:moveTo>
                      <a:pt x="3271" y="1"/>
                    </a:moveTo>
                    <a:cubicBezTo>
                      <a:pt x="2579" y="1"/>
                      <a:pt x="1886" y="1"/>
                      <a:pt x="1194" y="15"/>
                    </a:cubicBezTo>
                    <a:cubicBezTo>
                      <a:pt x="1007" y="15"/>
                      <a:pt x="816" y="15"/>
                      <a:pt x="628" y="30"/>
                    </a:cubicBezTo>
                    <a:cubicBezTo>
                      <a:pt x="440" y="45"/>
                      <a:pt x="223" y="71"/>
                      <a:pt x="21" y="74"/>
                    </a:cubicBezTo>
                    <a:cubicBezTo>
                      <a:pt x="15" y="74"/>
                      <a:pt x="6" y="77"/>
                      <a:pt x="3" y="83"/>
                    </a:cubicBezTo>
                    <a:cubicBezTo>
                      <a:pt x="0" y="89"/>
                      <a:pt x="6" y="98"/>
                      <a:pt x="12" y="100"/>
                    </a:cubicBezTo>
                    <a:lnTo>
                      <a:pt x="21" y="100"/>
                    </a:lnTo>
                    <a:cubicBezTo>
                      <a:pt x="185" y="100"/>
                      <a:pt x="361" y="130"/>
                      <a:pt x="531" y="139"/>
                    </a:cubicBezTo>
                    <a:cubicBezTo>
                      <a:pt x="699" y="144"/>
                      <a:pt x="883" y="147"/>
                      <a:pt x="1059" y="150"/>
                    </a:cubicBezTo>
                    <a:lnTo>
                      <a:pt x="2098" y="150"/>
                    </a:lnTo>
                    <a:cubicBezTo>
                      <a:pt x="2790" y="150"/>
                      <a:pt x="3482" y="150"/>
                      <a:pt x="4174" y="127"/>
                    </a:cubicBezTo>
                    <a:cubicBezTo>
                      <a:pt x="4564" y="115"/>
                      <a:pt x="4958" y="112"/>
                      <a:pt x="5348" y="80"/>
                    </a:cubicBezTo>
                    <a:cubicBezTo>
                      <a:pt x="5354" y="74"/>
                      <a:pt x="5356" y="62"/>
                      <a:pt x="5351" y="54"/>
                    </a:cubicBezTo>
                    <a:cubicBezTo>
                      <a:pt x="5351" y="54"/>
                      <a:pt x="5348" y="51"/>
                      <a:pt x="5348" y="51"/>
                    </a:cubicBezTo>
                    <a:cubicBezTo>
                      <a:pt x="5002" y="21"/>
                      <a:pt x="4652" y="21"/>
                      <a:pt x="4309" y="12"/>
                    </a:cubicBezTo>
                    <a:cubicBezTo>
                      <a:pt x="3963" y="7"/>
                      <a:pt x="3617" y="1"/>
                      <a:pt x="3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8" name="Google Shape;2378;p38"/>
              <p:cNvSpPr/>
              <p:nvPr/>
            </p:nvSpPr>
            <p:spPr>
              <a:xfrm>
                <a:off x="2861914" y="3093542"/>
                <a:ext cx="197529" cy="1240954"/>
              </a:xfrm>
              <a:custGeom>
                <a:rect b="b" l="l" r="r" t="t"/>
                <a:pathLst>
                  <a:path extrusionOk="0" h="26102" w="4155">
                    <a:moveTo>
                      <a:pt x="4149" y="1"/>
                    </a:moveTo>
                    <a:cubicBezTo>
                      <a:pt x="4143" y="1"/>
                      <a:pt x="4140" y="1"/>
                      <a:pt x="4137" y="7"/>
                    </a:cubicBezTo>
                    <a:cubicBezTo>
                      <a:pt x="3621" y="1766"/>
                      <a:pt x="3148" y="3541"/>
                      <a:pt x="2682" y="5316"/>
                    </a:cubicBezTo>
                    <a:cubicBezTo>
                      <a:pt x="2218" y="7087"/>
                      <a:pt x="1755" y="8865"/>
                      <a:pt x="1295" y="10639"/>
                    </a:cubicBezTo>
                    <a:cubicBezTo>
                      <a:pt x="1066" y="11525"/>
                      <a:pt x="834" y="12414"/>
                      <a:pt x="605" y="13300"/>
                    </a:cubicBezTo>
                    <a:cubicBezTo>
                      <a:pt x="379" y="14165"/>
                      <a:pt x="115" y="15033"/>
                      <a:pt x="60" y="15928"/>
                    </a:cubicBezTo>
                    <a:cubicBezTo>
                      <a:pt x="1" y="16823"/>
                      <a:pt x="652" y="23584"/>
                      <a:pt x="831" y="25402"/>
                    </a:cubicBezTo>
                    <a:cubicBezTo>
                      <a:pt x="852" y="25631"/>
                      <a:pt x="875" y="25860"/>
                      <a:pt x="896" y="26086"/>
                    </a:cubicBezTo>
                    <a:cubicBezTo>
                      <a:pt x="896" y="26096"/>
                      <a:pt x="904" y="26101"/>
                      <a:pt x="911" y="26101"/>
                    </a:cubicBezTo>
                    <a:cubicBezTo>
                      <a:pt x="919" y="26101"/>
                      <a:pt x="926" y="26096"/>
                      <a:pt x="925" y="26086"/>
                    </a:cubicBezTo>
                    <a:cubicBezTo>
                      <a:pt x="822" y="24264"/>
                      <a:pt x="233" y="17521"/>
                      <a:pt x="212" y="16611"/>
                    </a:cubicBezTo>
                    <a:cubicBezTo>
                      <a:pt x="215" y="15702"/>
                      <a:pt x="347" y="14796"/>
                      <a:pt x="599" y="13922"/>
                    </a:cubicBezTo>
                    <a:cubicBezTo>
                      <a:pt x="828" y="13056"/>
                      <a:pt x="1054" y="12188"/>
                      <a:pt x="1283" y="11320"/>
                    </a:cubicBezTo>
                    <a:cubicBezTo>
                      <a:pt x="1746" y="9545"/>
                      <a:pt x="2210" y="7771"/>
                      <a:pt x="2667" y="5993"/>
                    </a:cubicBezTo>
                    <a:cubicBezTo>
                      <a:pt x="3184" y="4007"/>
                      <a:pt x="3697" y="2016"/>
                      <a:pt x="4151" y="12"/>
                    </a:cubicBezTo>
                    <a:cubicBezTo>
                      <a:pt x="4154" y="9"/>
                      <a:pt x="4151" y="4"/>
                      <a:pt x="41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38"/>
              <p:cNvSpPr/>
              <p:nvPr/>
            </p:nvSpPr>
            <p:spPr>
              <a:xfrm>
                <a:off x="2861533" y="3029836"/>
                <a:ext cx="296887" cy="565803"/>
              </a:xfrm>
              <a:custGeom>
                <a:rect b="b" l="l" r="r" t="t"/>
                <a:pathLst>
                  <a:path extrusionOk="0" h="11901" w="6245">
                    <a:moveTo>
                      <a:pt x="0" y="0"/>
                    </a:moveTo>
                    <a:lnTo>
                      <a:pt x="2857" y="11900"/>
                    </a:lnTo>
                    <a:cubicBezTo>
                      <a:pt x="4247" y="7019"/>
                      <a:pt x="6160" y="349"/>
                      <a:pt x="6245" y="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0" name="Google Shape;2380;p38"/>
              <p:cNvSpPr/>
              <p:nvPr/>
            </p:nvSpPr>
            <p:spPr>
              <a:xfrm>
                <a:off x="2827779" y="4213911"/>
                <a:ext cx="498552" cy="439245"/>
              </a:xfrm>
              <a:custGeom>
                <a:rect b="b" l="l" r="r" t="t"/>
                <a:pathLst>
                  <a:path extrusionOk="0" h="9239" w="10487">
                    <a:moveTo>
                      <a:pt x="10088" y="0"/>
                    </a:moveTo>
                    <a:lnTo>
                      <a:pt x="4230" y="56"/>
                    </a:lnTo>
                    <a:lnTo>
                      <a:pt x="4453" y="5998"/>
                    </a:lnTo>
                    <a:cubicBezTo>
                      <a:pt x="4453" y="5998"/>
                      <a:pt x="980" y="7603"/>
                      <a:pt x="628" y="7890"/>
                    </a:cubicBezTo>
                    <a:cubicBezTo>
                      <a:pt x="273" y="8178"/>
                      <a:pt x="0" y="9096"/>
                      <a:pt x="320" y="9199"/>
                    </a:cubicBezTo>
                    <a:cubicBezTo>
                      <a:pt x="406" y="9226"/>
                      <a:pt x="1119" y="9238"/>
                      <a:pt x="2129" y="9238"/>
                    </a:cubicBezTo>
                    <a:cubicBezTo>
                      <a:pt x="4953" y="9238"/>
                      <a:pt x="10102" y="9138"/>
                      <a:pt x="10355" y="8970"/>
                    </a:cubicBezTo>
                    <a:cubicBezTo>
                      <a:pt x="10487" y="8885"/>
                      <a:pt x="10088" y="0"/>
                      <a:pt x="1008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1" name="Google Shape;2381;p38"/>
              <p:cNvSpPr/>
              <p:nvPr/>
            </p:nvSpPr>
            <p:spPr>
              <a:xfrm>
                <a:off x="2827779" y="4540333"/>
                <a:ext cx="494226" cy="112818"/>
              </a:xfrm>
              <a:custGeom>
                <a:rect b="b" l="l" r="r" t="t"/>
                <a:pathLst>
                  <a:path extrusionOk="0" h="2373" w="10396">
                    <a:moveTo>
                      <a:pt x="10375" y="1"/>
                    </a:moveTo>
                    <a:lnTo>
                      <a:pt x="10375" y="1"/>
                    </a:lnTo>
                    <a:cubicBezTo>
                      <a:pt x="8906" y="231"/>
                      <a:pt x="4104" y="913"/>
                      <a:pt x="2520" y="913"/>
                    </a:cubicBezTo>
                    <a:cubicBezTo>
                      <a:pt x="2270" y="913"/>
                      <a:pt x="2100" y="896"/>
                      <a:pt x="2036" y="857"/>
                    </a:cubicBezTo>
                    <a:cubicBezTo>
                      <a:pt x="1710" y="661"/>
                      <a:pt x="2004" y="361"/>
                      <a:pt x="2277" y="159"/>
                    </a:cubicBezTo>
                    <a:lnTo>
                      <a:pt x="2277" y="159"/>
                    </a:lnTo>
                    <a:cubicBezTo>
                      <a:pt x="1496" y="537"/>
                      <a:pt x="772" y="901"/>
                      <a:pt x="622" y="1024"/>
                    </a:cubicBezTo>
                    <a:cubicBezTo>
                      <a:pt x="270" y="1312"/>
                      <a:pt x="0" y="2230"/>
                      <a:pt x="320" y="2333"/>
                    </a:cubicBezTo>
                    <a:cubicBezTo>
                      <a:pt x="406" y="2360"/>
                      <a:pt x="1119" y="2372"/>
                      <a:pt x="2129" y="2372"/>
                    </a:cubicBezTo>
                    <a:cubicBezTo>
                      <a:pt x="4953" y="2372"/>
                      <a:pt x="10102" y="2272"/>
                      <a:pt x="10355" y="2104"/>
                    </a:cubicBezTo>
                    <a:cubicBezTo>
                      <a:pt x="10396" y="2077"/>
                      <a:pt x="10396" y="1200"/>
                      <a:pt x="103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38"/>
              <p:cNvSpPr/>
              <p:nvPr/>
            </p:nvSpPr>
            <p:spPr>
              <a:xfrm>
                <a:off x="2852881" y="3029551"/>
                <a:ext cx="463277" cy="1395515"/>
              </a:xfrm>
              <a:custGeom>
                <a:rect b="b" l="l" r="r" t="t"/>
                <a:pathLst>
                  <a:path extrusionOk="0" h="29353" w="9745">
                    <a:moveTo>
                      <a:pt x="0" y="0"/>
                    </a:moveTo>
                    <a:lnTo>
                      <a:pt x="0" y="0"/>
                    </a:lnTo>
                    <a:cubicBezTo>
                      <a:pt x="214" y="1537"/>
                      <a:pt x="528" y="3057"/>
                      <a:pt x="942" y="4556"/>
                    </a:cubicBezTo>
                    <a:cubicBezTo>
                      <a:pt x="989" y="4732"/>
                      <a:pt x="1068" y="4999"/>
                      <a:pt x="1127" y="5163"/>
                    </a:cubicBezTo>
                    <a:cubicBezTo>
                      <a:pt x="1127" y="5163"/>
                      <a:pt x="1561" y="5260"/>
                      <a:pt x="2535" y="5852"/>
                    </a:cubicBezTo>
                    <a:cubicBezTo>
                      <a:pt x="2535" y="5852"/>
                      <a:pt x="2966" y="16335"/>
                      <a:pt x="2951" y="16969"/>
                    </a:cubicBezTo>
                    <a:cubicBezTo>
                      <a:pt x="2901" y="19333"/>
                      <a:pt x="3860" y="29353"/>
                      <a:pt x="3860" y="29353"/>
                    </a:cubicBezTo>
                    <a:lnTo>
                      <a:pt x="9744" y="29353"/>
                    </a:lnTo>
                    <a:cubicBezTo>
                      <a:pt x="9744" y="29353"/>
                      <a:pt x="9263" y="17781"/>
                      <a:pt x="9272" y="16916"/>
                    </a:cubicBezTo>
                    <a:cubicBezTo>
                      <a:pt x="9272" y="16077"/>
                      <a:pt x="8932" y="10786"/>
                      <a:pt x="8621" y="6198"/>
                    </a:cubicBezTo>
                    <a:cubicBezTo>
                      <a:pt x="8621" y="6198"/>
                      <a:pt x="9161" y="4735"/>
                      <a:pt x="9108" y="3998"/>
                    </a:cubicBezTo>
                    <a:cubicBezTo>
                      <a:pt x="8985" y="2209"/>
                      <a:pt x="8202" y="77"/>
                      <a:pt x="8202" y="7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3" name="Google Shape;2383;p38"/>
              <p:cNvSpPr/>
              <p:nvPr/>
            </p:nvSpPr>
            <p:spPr>
              <a:xfrm>
                <a:off x="2882737" y="3052846"/>
                <a:ext cx="60281" cy="221358"/>
              </a:xfrm>
              <a:custGeom>
                <a:rect b="b" l="l" r="r" t="t"/>
                <a:pathLst>
                  <a:path extrusionOk="0" h="4656" w="1268">
                    <a:moveTo>
                      <a:pt x="695" y="0"/>
                    </a:moveTo>
                    <a:cubicBezTo>
                      <a:pt x="687" y="0"/>
                      <a:pt x="679" y="4"/>
                      <a:pt x="681" y="9"/>
                    </a:cubicBezTo>
                    <a:cubicBezTo>
                      <a:pt x="701" y="255"/>
                      <a:pt x="727" y="499"/>
                      <a:pt x="760" y="739"/>
                    </a:cubicBezTo>
                    <a:cubicBezTo>
                      <a:pt x="792" y="983"/>
                      <a:pt x="813" y="1229"/>
                      <a:pt x="845" y="1473"/>
                    </a:cubicBezTo>
                    <a:cubicBezTo>
                      <a:pt x="909" y="1960"/>
                      <a:pt x="971" y="2441"/>
                      <a:pt x="1047" y="2919"/>
                    </a:cubicBezTo>
                    <a:cubicBezTo>
                      <a:pt x="1077" y="3104"/>
                      <a:pt x="1191" y="3438"/>
                      <a:pt x="924" y="3491"/>
                    </a:cubicBezTo>
                    <a:cubicBezTo>
                      <a:pt x="904" y="3495"/>
                      <a:pt x="885" y="3497"/>
                      <a:pt x="866" y="3497"/>
                    </a:cubicBezTo>
                    <a:cubicBezTo>
                      <a:pt x="682" y="3497"/>
                      <a:pt x="552" y="3313"/>
                      <a:pt x="499" y="3153"/>
                    </a:cubicBezTo>
                    <a:cubicBezTo>
                      <a:pt x="434" y="2933"/>
                      <a:pt x="390" y="2710"/>
                      <a:pt x="364" y="2485"/>
                    </a:cubicBezTo>
                    <a:cubicBezTo>
                      <a:pt x="323" y="2244"/>
                      <a:pt x="287" y="1998"/>
                      <a:pt x="255" y="1754"/>
                    </a:cubicBezTo>
                    <a:cubicBezTo>
                      <a:pt x="185" y="1220"/>
                      <a:pt x="109" y="687"/>
                      <a:pt x="26" y="156"/>
                    </a:cubicBezTo>
                    <a:cubicBezTo>
                      <a:pt x="26" y="149"/>
                      <a:pt x="21" y="146"/>
                      <a:pt x="14" y="146"/>
                    </a:cubicBezTo>
                    <a:cubicBezTo>
                      <a:pt x="7" y="146"/>
                      <a:pt x="0" y="149"/>
                      <a:pt x="0" y="156"/>
                    </a:cubicBezTo>
                    <a:cubicBezTo>
                      <a:pt x="12" y="704"/>
                      <a:pt x="35" y="1244"/>
                      <a:pt x="100" y="1784"/>
                    </a:cubicBezTo>
                    <a:cubicBezTo>
                      <a:pt x="135" y="2042"/>
                      <a:pt x="170" y="2303"/>
                      <a:pt x="211" y="2561"/>
                    </a:cubicBezTo>
                    <a:cubicBezTo>
                      <a:pt x="232" y="2807"/>
                      <a:pt x="287" y="3051"/>
                      <a:pt x="375" y="3285"/>
                    </a:cubicBezTo>
                    <a:cubicBezTo>
                      <a:pt x="449" y="3470"/>
                      <a:pt x="613" y="3605"/>
                      <a:pt x="810" y="3643"/>
                    </a:cubicBezTo>
                    <a:lnTo>
                      <a:pt x="824" y="3643"/>
                    </a:lnTo>
                    <a:cubicBezTo>
                      <a:pt x="821" y="3646"/>
                      <a:pt x="821" y="3652"/>
                      <a:pt x="824" y="3658"/>
                    </a:cubicBezTo>
                    <a:lnTo>
                      <a:pt x="824" y="3916"/>
                    </a:lnTo>
                    <a:cubicBezTo>
                      <a:pt x="824" y="4004"/>
                      <a:pt x="848" y="4080"/>
                      <a:pt x="865" y="4171"/>
                    </a:cubicBezTo>
                    <a:cubicBezTo>
                      <a:pt x="877" y="4256"/>
                      <a:pt x="901" y="4341"/>
                      <a:pt x="927" y="4423"/>
                    </a:cubicBezTo>
                    <a:cubicBezTo>
                      <a:pt x="939" y="4465"/>
                      <a:pt x="956" y="4503"/>
                      <a:pt x="974" y="4541"/>
                    </a:cubicBezTo>
                    <a:cubicBezTo>
                      <a:pt x="991" y="4579"/>
                      <a:pt x="1015" y="4617"/>
                      <a:pt x="1038" y="4649"/>
                    </a:cubicBezTo>
                    <a:cubicBezTo>
                      <a:pt x="1042" y="4654"/>
                      <a:pt x="1046" y="4656"/>
                      <a:pt x="1050" y="4656"/>
                    </a:cubicBezTo>
                    <a:cubicBezTo>
                      <a:pt x="1059" y="4656"/>
                      <a:pt x="1068" y="4647"/>
                      <a:pt x="1068" y="4641"/>
                    </a:cubicBezTo>
                    <a:cubicBezTo>
                      <a:pt x="1068" y="4626"/>
                      <a:pt x="1068" y="4611"/>
                      <a:pt x="1068" y="4599"/>
                    </a:cubicBezTo>
                    <a:cubicBezTo>
                      <a:pt x="1071" y="4573"/>
                      <a:pt x="1071" y="4547"/>
                      <a:pt x="1068" y="4523"/>
                    </a:cubicBezTo>
                    <a:cubicBezTo>
                      <a:pt x="1068" y="4482"/>
                      <a:pt x="1053" y="4438"/>
                      <a:pt x="1047" y="4397"/>
                    </a:cubicBezTo>
                    <a:cubicBezTo>
                      <a:pt x="1030" y="4318"/>
                      <a:pt x="1006" y="4236"/>
                      <a:pt x="986" y="4154"/>
                    </a:cubicBezTo>
                    <a:cubicBezTo>
                      <a:pt x="965" y="4071"/>
                      <a:pt x="947" y="3989"/>
                      <a:pt x="927" y="3907"/>
                    </a:cubicBezTo>
                    <a:cubicBezTo>
                      <a:pt x="906" y="3825"/>
                      <a:pt x="880" y="3743"/>
                      <a:pt x="862" y="3658"/>
                    </a:cubicBezTo>
                    <a:lnTo>
                      <a:pt x="862" y="3658"/>
                    </a:lnTo>
                    <a:cubicBezTo>
                      <a:pt x="870" y="3658"/>
                      <a:pt x="877" y="3658"/>
                      <a:pt x="884" y="3658"/>
                    </a:cubicBezTo>
                    <a:cubicBezTo>
                      <a:pt x="1037" y="3658"/>
                      <a:pt x="1173" y="3569"/>
                      <a:pt x="1238" y="3426"/>
                    </a:cubicBezTo>
                    <a:cubicBezTo>
                      <a:pt x="1267" y="3318"/>
                      <a:pt x="1267" y="3206"/>
                      <a:pt x="1241" y="3098"/>
                    </a:cubicBezTo>
                    <a:cubicBezTo>
                      <a:pt x="1220" y="2948"/>
                      <a:pt x="1200" y="2801"/>
                      <a:pt x="1179" y="2655"/>
                    </a:cubicBezTo>
                    <a:cubicBezTo>
                      <a:pt x="1138" y="2385"/>
                      <a:pt x="1088" y="2115"/>
                      <a:pt x="1044" y="1839"/>
                    </a:cubicBezTo>
                    <a:cubicBezTo>
                      <a:pt x="942" y="1229"/>
                      <a:pt x="836" y="616"/>
                      <a:pt x="707" y="9"/>
                    </a:cubicBezTo>
                    <a:cubicBezTo>
                      <a:pt x="707" y="3"/>
                      <a:pt x="701" y="0"/>
                      <a:pt x="6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38"/>
              <p:cNvSpPr/>
              <p:nvPr/>
            </p:nvSpPr>
            <p:spPr>
              <a:xfrm>
                <a:off x="2905747" y="3274010"/>
                <a:ext cx="119516" cy="57241"/>
              </a:xfrm>
              <a:custGeom>
                <a:rect b="b" l="l" r="r" t="t"/>
                <a:pathLst>
                  <a:path extrusionOk="0" h="1204" w="2514">
                    <a:moveTo>
                      <a:pt x="21" y="0"/>
                    </a:moveTo>
                    <a:cubicBezTo>
                      <a:pt x="9" y="0"/>
                      <a:pt x="0" y="18"/>
                      <a:pt x="21" y="24"/>
                    </a:cubicBezTo>
                    <a:cubicBezTo>
                      <a:pt x="443" y="197"/>
                      <a:pt x="848" y="426"/>
                      <a:pt x="1258" y="628"/>
                    </a:cubicBezTo>
                    <a:cubicBezTo>
                      <a:pt x="1458" y="731"/>
                      <a:pt x="1663" y="827"/>
                      <a:pt x="1868" y="921"/>
                    </a:cubicBezTo>
                    <a:cubicBezTo>
                      <a:pt x="2074" y="1012"/>
                      <a:pt x="2276" y="1124"/>
                      <a:pt x="2490" y="1203"/>
                    </a:cubicBezTo>
                    <a:cubicBezTo>
                      <a:pt x="2492" y="1203"/>
                      <a:pt x="2493" y="1204"/>
                      <a:pt x="2495" y="1204"/>
                    </a:cubicBezTo>
                    <a:cubicBezTo>
                      <a:pt x="2502" y="1204"/>
                      <a:pt x="2508" y="1198"/>
                      <a:pt x="2511" y="1188"/>
                    </a:cubicBezTo>
                    <a:cubicBezTo>
                      <a:pt x="2514" y="1179"/>
                      <a:pt x="2508" y="1171"/>
                      <a:pt x="2499" y="1168"/>
                    </a:cubicBezTo>
                    <a:cubicBezTo>
                      <a:pt x="2323" y="1030"/>
                      <a:pt x="2141" y="907"/>
                      <a:pt x="1948" y="795"/>
                    </a:cubicBezTo>
                    <a:cubicBezTo>
                      <a:pt x="1748" y="675"/>
                      <a:pt x="1537" y="563"/>
                      <a:pt x="1323" y="470"/>
                    </a:cubicBezTo>
                    <a:cubicBezTo>
                      <a:pt x="898" y="279"/>
                      <a:pt x="461" y="144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38"/>
              <p:cNvSpPr/>
              <p:nvPr/>
            </p:nvSpPr>
            <p:spPr>
              <a:xfrm>
                <a:off x="3076278" y="3060595"/>
                <a:ext cx="108819" cy="97224"/>
              </a:xfrm>
              <a:custGeom>
                <a:rect b="b" l="l" r="r" t="t"/>
                <a:pathLst>
                  <a:path extrusionOk="0" h="2045" w="2289">
                    <a:moveTo>
                      <a:pt x="22" y="0"/>
                    </a:moveTo>
                    <a:cubicBezTo>
                      <a:pt x="16" y="0"/>
                      <a:pt x="9" y="4"/>
                      <a:pt x="9" y="10"/>
                    </a:cubicBezTo>
                    <a:cubicBezTo>
                      <a:pt x="0" y="330"/>
                      <a:pt x="38" y="653"/>
                      <a:pt x="121" y="964"/>
                    </a:cubicBezTo>
                    <a:cubicBezTo>
                      <a:pt x="181" y="1560"/>
                      <a:pt x="686" y="2014"/>
                      <a:pt x="1283" y="2014"/>
                    </a:cubicBezTo>
                    <a:cubicBezTo>
                      <a:pt x="1290" y="2014"/>
                      <a:pt x="1298" y="2014"/>
                      <a:pt x="1306" y="2014"/>
                    </a:cubicBezTo>
                    <a:cubicBezTo>
                      <a:pt x="1465" y="2034"/>
                      <a:pt x="1627" y="2044"/>
                      <a:pt x="1788" y="2044"/>
                    </a:cubicBezTo>
                    <a:cubicBezTo>
                      <a:pt x="1949" y="2044"/>
                      <a:pt x="2111" y="2034"/>
                      <a:pt x="2271" y="2014"/>
                    </a:cubicBezTo>
                    <a:cubicBezTo>
                      <a:pt x="2279" y="2014"/>
                      <a:pt x="2288" y="2005"/>
                      <a:pt x="2288" y="1996"/>
                    </a:cubicBezTo>
                    <a:cubicBezTo>
                      <a:pt x="2285" y="1987"/>
                      <a:pt x="2279" y="1981"/>
                      <a:pt x="2271" y="1981"/>
                    </a:cubicBezTo>
                    <a:cubicBezTo>
                      <a:pt x="1971" y="1976"/>
                      <a:pt x="1672" y="1932"/>
                      <a:pt x="1385" y="1852"/>
                    </a:cubicBezTo>
                    <a:cubicBezTo>
                      <a:pt x="1253" y="1817"/>
                      <a:pt x="1121" y="1773"/>
                      <a:pt x="989" y="1726"/>
                    </a:cubicBezTo>
                    <a:cubicBezTo>
                      <a:pt x="860" y="1691"/>
                      <a:pt x="740" y="1629"/>
                      <a:pt x="634" y="1544"/>
                    </a:cubicBezTo>
                    <a:cubicBezTo>
                      <a:pt x="452" y="1351"/>
                      <a:pt x="323" y="1110"/>
                      <a:pt x="258" y="852"/>
                    </a:cubicBezTo>
                    <a:cubicBezTo>
                      <a:pt x="165" y="576"/>
                      <a:pt x="91" y="295"/>
                      <a:pt x="33" y="10"/>
                    </a:cubicBezTo>
                    <a:cubicBezTo>
                      <a:pt x="33" y="3"/>
                      <a:pt x="27" y="0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6" name="Google Shape;2386;p38"/>
              <p:cNvSpPr/>
              <p:nvPr/>
            </p:nvSpPr>
            <p:spPr>
              <a:xfrm>
                <a:off x="3050178" y="4368422"/>
                <a:ext cx="254529" cy="6989"/>
              </a:xfrm>
              <a:custGeom>
                <a:rect b="b" l="l" r="r" t="t"/>
                <a:pathLst>
                  <a:path extrusionOk="0" h="147" w="5354">
                    <a:moveTo>
                      <a:pt x="3268" y="0"/>
                    </a:moveTo>
                    <a:cubicBezTo>
                      <a:pt x="2576" y="0"/>
                      <a:pt x="1884" y="0"/>
                      <a:pt x="1192" y="15"/>
                    </a:cubicBezTo>
                    <a:cubicBezTo>
                      <a:pt x="1004" y="15"/>
                      <a:pt x="813" y="15"/>
                      <a:pt x="626" y="29"/>
                    </a:cubicBezTo>
                    <a:cubicBezTo>
                      <a:pt x="438" y="44"/>
                      <a:pt x="221" y="70"/>
                      <a:pt x="18" y="73"/>
                    </a:cubicBezTo>
                    <a:cubicBezTo>
                      <a:pt x="17" y="73"/>
                      <a:pt x="16" y="73"/>
                      <a:pt x="15" y="73"/>
                    </a:cubicBezTo>
                    <a:cubicBezTo>
                      <a:pt x="10" y="73"/>
                      <a:pt x="4" y="77"/>
                      <a:pt x="4" y="82"/>
                    </a:cubicBezTo>
                    <a:cubicBezTo>
                      <a:pt x="1" y="88"/>
                      <a:pt x="4" y="97"/>
                      <a:pt x="10" y="100"/>
                    </a:cubicBezTo>
                    <a:lnTo>
                      <a:pt x="18" y="100"/>
                    </a:lnTo>
                    <a:cubicBezTo>
                      <a:pt x="183" y="100"/>
                      <a:pt x="359" y="129"/>
                      <a:pt x="529" y="138"/>
                    </a:cubicBezTo>
                    <a:cubicBezTo>
                      <a:pt x="699" y="144"/>
                      <a:pt x="881" y="147"/>
                      <a:pt x="1057" y="147"/>
                    </a:cubicBezTo>
                    <a:lnTo>
                      <a:pt x="2095" y="147"/>
                    </a:lnTo>
                    <a:cubicBezTo>
                      <a:pt x="2787" y="147"/>
                      <a:pt x="3480" y="147"/>
                      <a:pt x="4172" y="126"/>
                    </a:cubicBezTo>
                    <a:cubicBezTo>
                      <a:pt x="4562" y="114"/>
                      <a:pt x="4955" y="112"/>
                      <a:pt x="5345" y="79"/>
                    </a:cubicBezTo>
                    <a:cubicBezTo>
                      <a:pt x="5351" y="73"/>
                      <a:pt x="5354" y="62"/>
                      <a:pt x="5348" y="53"/>
                    </a:cubicBezTo>
                    <a:cubicBezTo>
                      <a:pt x="5348" y="50"/>
                      <a:pt x="5345" y="50"/>
                      <a:pt x="5345" y="50"/>
                    </a:cubicBezTo>
                    <a:cubicBezTo>
                      <a:pt x="4999" y="21"/>
                      <a:pt x="4650" y="21"/>
                      <a:pt x="4307" y="12"/>
                    </a:cubicBezTo>
                    <a:cubicBezTo>
                      <a:pt x="3961" y="6"/>
                      <a:pt x="3615" y="0"/>
                      <a:pt x="3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7" name="Google Shape;2387;p38"/>
              <p:cNvSpPr/>
              <p:nvPr/>
            </p:nvSpPr>
            <p:spPr>
              <a:xfrm>
                <a:off x="2833484" y="2601009"/>
                <a:ext cx="433707" cy="478943"/>
              </a:xfrm>
              <a:custGeom>
                <a:rect b="b" l="l" r="r" t="t"/>
                <a:pathLst>
                  <a:path extrusionOk="0" h="10074" w="9123">
                    <a:moveTo>
                      <a:pt x="4371" y="0"/>
                    </a:moveTo>
                    <a:cubicBezTo>
                      <a:pt x="4093" y="0"/>
                      <a:pt x="3809" y="76"/>
                      <a:pt x="3541" y="262"/>
                    </a:cubicBezTo>
                    <a:cubicBezTo>
                      <a:pt x="2561" y="942"/>
                      <a:pt x="845" y="3975"/>
                      <a:pt x="573" y="4535"/>
                    </a:cubicBezTo>
                    <a:cubicBezTo>
                      <a:pt x="33" y="5641"/>
                      <a:pt x="813" y="6606"/>
                      <a:pt x="813" y="6606"/>
                    </a:cubicBezTo>
                    <a:cubicBezTo>
                      <a:pt x="813" y="6606"/>
                      <a:pt x="229" y="8231"/>
                      <a:pt x="45" y="9047"/>
                    </a:cubicBezTo>
                    <a:cubicBezTo>
                      <a:pt x="1" y="9387"/>
                      <a:pt x="12" y="9733"/>
                      <a:pt x="83" y="10073"/>
                    </a:cubicBezTo>
                    <a:lnTo>
                      <a:pt x="9035" y="10067"/>
                    </a:lnTo>
                    <a:cubicBezTo>
                      <a:pt x="9096" y="9654"/>
                      <a:pt x="9123" y="9237"/>
                      <a:pt x="9105" y="8824"/>
                    </a:cubicBezTo>
                    <a:cubicBezTo>
                      <a:pt x="8536" y="4353"/>
                      <a:pt x="7061" y="2388"/>
                      <a:pt x="5981" y="857"/>
                    </a:cubicBezTo>
                    <a:cubicBezTo>
                      <a:pt x="5691" y="448"/>
                      <a:pt x="5048" y="0"/>
                      <a:pt x="4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38"/>
              <p:cNvSpPr/>
              <p:nvPr/>
            </p:nvSpPr>
            <p:spPr>
              <a:xfrm>
                <a:off x="2937552" y="2896339"/>
                <a:ext cx="116568" cy="29381"/>
              </a:xfrm>
              <a:custGeom>
                <a:rect b="b" l="l" r="r" t="t"/>
                <a:pathLst>
                  <a:path extrusionOk="0" h="618" w="2452">
                    <a:moveTo>
                      <a:pt x="21" y="1"/>
                    </a:moveTo>
                    <a:cubicBezTo>
                      <a:pt x="3" y="1"/>
                      <a:pt x="1" y="31"/>
                      <a:pt x="20" y="33"/>
                    </a:cubicBezTo>
                    <a:cubicBezTo>
                      <a:pt x="431" y="124"/>
                      <a:pt x="839" y="242"/>
                      <a:pt x="1246" y="359"/>
                    </a:cubicBezTo>
                    <a:cubicBezTo>
                      <a:pt x="1446" y="418"/>
                      <a:pt x="1645" y="482"/>
                      <a:pt x="1848" y="538"/>
                    </a:cubicBezTo>
                    <a:cubicBezTo>
                      <a:pt x="1942" y="567"/>
                      <a:pt x="2038" y="588"/>
                      <a:pt x="2138" y="602"/>
                    </a:cubicBezTo>
                    <a:cubicBezTo>
                      <a:pt x="2221" y="612"/>
                      <a:pt x="2305" y="618"/>
                      <a:pt x="2389" y="618"/>
                    </a:cubicBezTo>
                    <a:cubicBezTo>
                      <a:pt x="2406" y="618"/>
                      <a:pt x="2423" y="618"/>
                      <a:pt x="2440" y="617"/>
                    </a:cubicBezTo>
                    <a:cubicBezTo>
                      <a:pt x="2440" y="617"/>
                      <a:pt x="2452" y="602"/>
                      <a:pt x="2440" y="602"/>
                    </a:cubicBezTo>
                    <a:cubicBezTo>
                      <a:pt x="2335" y="594"/>
                      <a:pt x="2229" y="570"/>
                      <a:pt x="2126" y="532"/>
                    </a:cubicBezTo>
                    <a:cubicBezTo>
                      <a:pt x="2030" y="503"/>
                      <a:pt x="1930" y="470"/>
                      <a:pt x="1836" y="435"/>
                    </a:cubicBezTo>
                    <a:cubicBezTo>
                      <a:pt x="1639" y="365"/>
                      <a:pt x="1446" y="297"/>
                      <a:pt x="1246" y="242"/>
                    </a:cubicBezTo>
                    <a:cubicBezTo>
                      <a:pt x="845" y="133"/>
                      <a:pt x="437" y="51"/>
                      <a:pt x="23" y="1"/>
                    </a:cubicBezTo>
                    <a:cubicBezTo>
                      <a:pt x="22" y="1"/>
                      <a:pt x="22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9" name="Google Shape;2389;p38"/>
              <p:cNvSpPr/>
              <p:nvPr/>
            </p:nvSpPr>
            <p:spPr>
              <a:xfrm>
                <a:off x="2888870" y="2911219"/>
                <a:ext cx="98550" cy="7369"/>
              </a:xfrm>
              <a:custGeom>
                <a:rect b="b" l="l" r="r" t="t"/>
                <a:pathLst>
                  <a:path extrusionOk="0" h="155" w="2073">
                    <a:moveTo>
                      <a:pt x="676" y="0"/>
                    </a:moveTo>
                    <a:cubicBezTo>
                      <a:pt x="455" y="0"/>
                      <a:pt x="234" y="8"/>
                      <a:pt x="15" y="25"/>
                    </a:cubicBezTo>
                    <a:cubicBezTo>
                      <a:pt x="6" y="25"/>
                      <a:pt x="0" y="31"/>
                      <a:pt x="0" y="40"/>
                    </a:cubicBezTo>
                    <a:cubicBezTo>
                      <a:pt x="0" y="46"/>
                      <a:pt x="6" y="55"/>
                      <a:pt x="15" y="55"/>
                    </a:cubicBezTo>
                    <a:cubicBezTo>
                      <a:pt x="358" y="64"/>
                      <a:pt x="698" y="81"/>
                      <a:pt x="1038" y="102"/>
                    </a:cubicBezTo>
                    <a:cubicBezTo>
                      <a:pt x="1212" y="113"/>
                      <a:pt x="1382" y="131"/>
                      <a:pt x="1552" y="131"/>
                    </a:cubicBezTo>
                    <a:lnTo>
                      <a:pt x="1807" y="146"/>
                    </a:lnTo>
                    <a:cubicBezTo>
                      <a:pt x="1849" y="150"/>
                      <a:pt x="1893" y="150"/>
                      <a:pt x="1936" y="150"/>
                    </a:cubicBezTo>
                    <a:cubicBezTo>
                      <a:pt x="1979" y="150"/>
                      <a:pt x="2021" y="150"/>
                      <a:pt x="2062" y="155"/>
                    </a:cubicBezTo>
                    <a:cubicBezTo>
                      <a:pt x="2062" y="155"/>
                      <a:pt x="2062" y="155"/>
                      <a:pt x="2062" y="155"/>
                    </a:cubicBezTo>
                    <a:cubicBezTo>
                      <a:pt x="2064" y="155"/>
                      <a:pt x="2073" y="140"/>
                      <a:pt x="2062" y="140"/>
                    </a:cubicBezTo>
                    <a:cubicBezTo>
                      <a:pt x="1974" y="128"/>
                      <a:pt x="1880" y="102"/>
                      <a:pt x="1798" y="87"/>
                    </a:cubicBezTo>
                    <a:cubicBezTo>
                      <a:pt x="1716" y="75"/>
                      <a:pt x="1634" y="61"/>
                      <a:pt x="1555" y="52"/>
                    </a:cubicBezTo>
                    <a:cubicBezTo>
                      <a:pt x="1385" y="31"/>
                      <a:pt x="1206" y="8"/>
                      <a:pt x="1044" y="8"/>
                    </a:cubicBezTo>
                    <a:cubicBezTo>
                      <a:pt x="922" y="3"/>
                      <a:pt x="799" y="0"/>
                      <a:pt x="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0" name="Google Shape;2390;p38"/>
              <p:cNvSpPr/>
              <p:nvPr/>
            </p:nvSpPr>
            <p:spPr>
              <a:xfrm>
                <a:off x="3063965" y="2630628"/>
                <a:ext cx="392728" cy="576976"/>
              </a:xfrm>
              <a:custGeom>
                <a:rect b="b" l="l" r="r" t="t"/>
                <a:pathLst>
                  <a:path extrusionOk="0" h="12136" w="8261">
                    <a:moveTo>
                      <a:pt x="616" y="0"/>
                    </a:moveTo>
                    <a:cubicBezTo>
                      <a:pt x="245" y="0"/>
                      <a:pt x="1" y="450"/>
                      <a:pt x="16" y="1038"/>
                    </a:cubicBezTo>
                    <a:cubicBezTo>
                      <a:pt x="57" y="2692"/>
                      <a:pt x="1089" y="7547"/>
                      <a:pt x="1547" y="8233"/>
                    </a:cubicBezTo>
                    <a:cubicBezTo>
                      <a:pt x="2225" y="9239"/>
                      <a:pt x="4862" y="11794"/>
                      <a:pt x="5571" y="12119"/>
                    </a:cubicBezTo>
                    <a:cubicBezTo>
                      <a:pt x="5595" y="12130"/>
                      <a:pt x="5621" y="12136"/>
                      <a:pt x="5649" y="12136"/>
                    </a:cubicBezTo>
                    <a:cubicBezTo>
                      <a:pt x="6326" y="12136"/>
                      <a:pt x="8261" y="9078"/>
                      <a:pt x="7971" y="8867"/>
                    </a:cubicBezTo>
                    <a:cubicBezTo>
                      <a:pt x="7188" y="8280"/>
                      <a:pt x="4636" y="6250"/>
                      <a:pt x="4266" y="5749"/>
                    </a:cubicBezTo>
                    <a:cubicBezTo>
                      <a:pt x="4084" y="5496"/>
                      <a:pt x="2641" y="2698"/>
                      <a:pt x="1617" y="903"/>
                    </a:cubicBezTo>
                    <a:cubicBezTo>
                      <a:pt x="1249" y="257"/>
                      <a:pt x="896" y="0"/>
                      <a:pt x="616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38"/>
              <p:cNvSpPr/>
              <p:nvPr/>
            </p:nvSpPr>
            <p:spPr>
              <a:xfrm>
                <a:off x="3295064" y="3026080"/>
                <a:ext cx="287142" cy="306839"/>
              </a:xfrm>
              <a:custGeom>
                <a:rect b="b" l="l" r="r" t="t"/>
                <a:pathLst>
                  <a:path extrusionOk="0" h="6454" w="6040">
                    <a:moveTo>
                      <a:pt x="2338" y="0"/>
                    </a:moveTo>
                    <a:lnTo>
                      <a:pt x="1" y="2877"/>
                    </a:lnTo>
                    <a:cubicBezTo>
                      <a:pt x="429" y="3159"/>
                      <a:pt x="2514" y="4209"/>
                      <a:pt x="3905" y="5327"/>
                    </a:cubicBezTo>
                    <a:cubicBezTo>
                      <a:pt x="4454" y="5772"/>
                      <a:pt x="4992" y="6454"/>
                      <a:pt x="5367" y="6454"/>
                    </a:cubicBezTo>
                    <a:cubicBezTo>
                      <a:pt x="5404" y="6454"/>
                      <a:pt x="5440" y="6447"/>
                      <a:pt x="5474" y="6433"/>
                    </a:cubicBezTo>
                    <a:cubicBezTo>
                      <a:pt x="5849" y="6277"/>
                      <a:pt x="5665" y="5726"/>
                      <a:pt x="5665" y="5726"/>
                    </a:cubicBezTo>
                    <a:cubicBezTo>
                      <a:pt x="5665" y="5726"/>
                      <a:pt x="5931" y="5406"/>
                      <a:pt x="5826" y="4717"/>
                    </a:cubicBezTo>
                    <a:cubicBezTo>
                      <a:pt x="5826" y="4717"/>
                      <a:pt x="6040" y="4379"/>
                      <a:pt x="5729" y="3728"/>
                    </a:cubicBezTo>
                    <a:cubicBezTo>
                      <a:pt x="5767" y="3555"/>
                      <a:pt x="5744" y="3373"/>
                      <a:pt x="5667" y="3212"/>
                    </a:cubicBezTo>
                    <a:cubicBezTo>
                      <a:pt x="4999" y="1757"/>
                      <a:pt x="3673" y="757"/>
                      <a:pt x="233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2" name="Google Shape;2392;p38"/>
              <p:cNvSpPr/>
              <p:nvPr/>
            </p:nvSpPr>
            <p:spPr>
              <a:xfrm>
                <a:off x="3459557" y="3181209"/>
                <a:ext cx="105111" cy="117192"/>
              </a:xfrm>
              <a:custGeom>
                <a:rect b="b" l="l" r="r" t="t"/>
                <a:pathLst>
                  <a:path extrusionOk="0" h="2465" w="2211">
                    <a:moveTo>
                      <a:pt x="16" y="0"/>
                    </a:moveTo>
                    <a:cubicBezTo>
                      <a:pt x="4" y="0"/>
                      <a:pt x="1" y="12"/>
                      <a:pt x="16" y="25"/>
                    </a:cubicBezTo>
                    <a:cubicBezTo>
                      <a:pt x="424" y="348"/>
                      <a:pt x="814" y="700"/>
                      <a:pt x="1175" y="1075"/>
                    </a:cubicBezTo>
                    <a:cubicBezTo>
                      <a:pt x="1548" y="1509"/>
                      <a:pt x="1885" y="1973"/>
                      <a:pt x="2187" y="2460"/>
                    </a:cubicBezTo>
                    <a:cubicBezTo>
                      <a:pt x="2188" y="2463"/>
                      <a:pt x="2192" y="2464"/>
                      <a:pt x="2196" y="2464"/>
                    </a:cubicBezTo>
                    <a:cubicBezTo>
                      <a:pt x="2200" y="2464"/>
                      <a:pt x="2205" y="2463"/>
                      <a:pt x="2207" y="2460"/>
                    </a:cubicBezTo>
                    <a:cubicBezTo>
                      <a:pt x="2210" y="2457"/>
                      <a:pt x="2210" y="2451"/>
                      <a:pt x="2210" y="2445"/>
                    </a:cubicBezTo>
                    <a:cubicBezTo>
                      <a:pt x="1721" y="1448"/>
                      <a:pt x="967" y="603"/>
                      <a:pt x="31" y="5"/>
                    </a:cubicBezTo>
                    <a:cubicBezTo>
                      <a:pt x="25" y="2"/>
                      <a:pt x="20" y="0"/>
                      <a:pt x="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3" name="Google Shape;2393;p38"/>
              <p:cNvSpPr/>
              <p:nvPr/>
            </p:nvSpPr>
            <p:spPr>
              <a:xfrm>
                <a:off x="3485847" y="3136615"/>
                <a:ext cx="85952" cy="114007"/>
              </a:xfrm>
              <a:custGeom>
                <a:rect b="b" l="l" r="r" t="t"/>
                <a:pathLst>
                  <a:path extrusionOk="0" h="2398" w="1808">
                    <a:moveTo>
                      <a:pt x="11" y="1"/>
                    </a:moveTo>
                    <a:cubicBezTo>
                      <a:pt x="2" y="1"/>
                      <a:pt x="1" y="12"/>
                      <a:pt x="18" y="27"/>
                    </a:cubicBezTo>
                    <a:cubicBezTo>
                      <a:pt x="390" y="379"/>
                      <a:pt x="1041" y="1004"/>
                      <a:pt x="1798" y="2397"/>
                    </a:cubicBezTo>
                    <a:lnTo>
                      <a:pt x="1807" y="2397"/>
                    </a:lnTo>
                    <a:cubicBezTo>
                      <a:pt x="1449" y="1453"/>
                      <a:pt x="833" y="629"/>
                      <a:pt x="32" y="13"/>
                    </a:cubicBezTo>
                    <a:cubicBezTo>
                      <a:pt x="24" y="4"/>
                      <a:pt x="16" y="1"/>
                      <a:pt x="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38"/>
              <p:cNvSpPr/>
              <p:nvPr/>
            </p:nvSpPr>
            <p:spPr>
              <a:xfrm>
                <a:off x="3055930" y="2618410"/>
                <a:ext cx="363443" cy="593473"/>
              </a:xfrm>
              <a:custGeom>
                <a:rect b="b" l="l" r="r" t="t"/>
                <a:pathLst>
                  <a:path extrusionOk="0" h="12483" w="7645">
                    <a:moveTo>
                      <a:pt x="569" y="0"/>
                    </a:moveTo>
                    <a:cubicBezTo>
                      <a:pt x="248" y="0"/>
                      <a:pt x="23" y="394"/>
                      <a:pt x="15" y="1427"/>
                    </a:cubicBezTo>
                    <a:cubicBezTo>
                      <a:pt x="0" y="3474"/>
                      <a:pt x="1121" y="7900"/>
                      <a:pt x="1610" y="8654"/>
                    </a:cubicBezTo>
                    <a:cubicBezTo>
                      <a:pt x="2608" y="10206"/>
                      <a:pt x="5491" y="12482"/>
                      <a:pt x="5491" y="12482"/>
                    </a:cubicBezTo>
                    <a:lnTo>
                      <a:pt x="7644" y="8417"/>
                    </a:lnTo>
                    <a:cubicBezTo>
                      <a:pt x="7644" y="8417"/>
                      <a:pt x="4717" y="6050"/>
                      <a:pt x="4626" y="5944"/>
                    </a:cubicBezTo>
                    <a:cubicBezTo>
                      <a:pt x="4488" y="5797"/>
                      <a:pt x="2760" y="2588"/>
                      <a:pt x="1930" y="1280"/>
                    </a:cubicBezTo>
                    <a:cubicBezTo>
                      <a:pt x="1478" y="567"/>
                      <a:pt x="954" y="0"/>
                      <a:pt x="5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5" name="Google Shape;2395;p38"/>
              <p:cNvSpPr/>
              <p:nvPr/>
            </p:nvSpPr>
            <p:spPr>
              <a:xfrm>
                <a:off x="3059971" y="2753571"/>
                <a:ext cx="112147" cy="326094"/>
              </a:xfrm>
              <a:custGeom>
                <a:rect b="b" l="l" r="r" t="t"/>
                <a:pathLst>
                  <a:path extrusionOk="0" h="6859" w="2359">
                    <a:moveTo>
                      <a:pt x="0" y="1"/>
                    </a:moveTo>
                    <a:cubicBezTo>
                      <a:pt x="103" y="1227"/>
                      <a:pt x="411" y="2423"/>
                      <a:pt x="701" y="3614"/>
                    </a:cubicBezTo>
                    <a:cubicBezTo>
                      <a:pt x="924" y="4348"/>
                      <a:pt x="1068" y="5131"/>
                      <a:pt x="1467" y="5797"/>
                    </a:cubicBezTo>
                    <a:cubicBezTo>
                      <a:pt x="1725" y="6163"/>
                      <a:pt x="2012" y="6508"/>
                      <a:pt x="2328" y="6828"/>
                    </a:cubicBezTo>
                    <a:lnTo>
                      <a:pt x="2328" y="6828"/>
                    </a:lnTo>
                    <a:cubicBezTo>
                      <a:pt x="1989" y="6349"/>
                      <a:pt x="1571" y="5893"/>
                      <a:pt x="1373" y="5333"/>
                    </a:cubicBezTo>
                    <a:cubicBezTo>
                      <a:pt x="1170" y="4758"/>
                      <a:pt x="1021" y="4166"/>
                      <a:pt x="860" y="3576"/>
                    </a:cubicBezTo>
                    <a:cubicBezTo>
                      <a:pt x="622" y="2690"/>
                      <a:pt x="399" y="1796"/>
                      <a:pt x="191" y="901"/>
                    </a:cubicBezTo>
                    <a:cubicBezTo>
                      <a:pt x="117" y="602"/>
                      <a:pt x="47" y="306"/>
                      <a:pt x="0" y="1"/>
                    </a:cubicBezTo>
                    <a:close/>
                    <a:moveTo>
                      <a:pt x="2328" y="6828"/>
                    </a:moveTo>
                    <a:cubicBezTo>
                      <a:pt x="2335" y="6838"/>
                      <a:pt x="2343" y="6848"/>
                      <a:pt x="2350" y="6858"/>
                    </a:cubicBezTo>
                    <a:lnTo>
                      <a:pt x="2358" y="6858"/>
                    </a:lnTo>
                    <a:cubicBezTo>
                      <a:pt x="2348" y="6848"/>
                      <a:pt x="2338" y="6838"/>
                      <a:pt x="2328" y="68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6" name="Google Shape;2396;p38"/>
              <p:cNvSpPr/>
              <p:nvPr/>
            </p:nvSpPr>
            <p:spPr>
              <a:xfrm>
                <a:off x="3056596" y="2774347"/>
                <a:ext cx="13596" cy="38129"/>
              </a:xfrm>
              <a:custGeom>
                <a:rect b="b" l="l" r="r" t="t"/>
                <a:pathLst>
                  <a:path extrusionOk="0" h="802" w="286">
                    <a:moveTo>
                      <a:pt x="1" y="1"/>
                    </a:moveTo>
                    <a:lnTo>
                      <a:pt x="1" y="1"/>
                    </a:lnTo>
                    <a:cubicBezTo>
                      <a:pt x="7" y="291"/>
                      <a:pt x="106" y="573"/>
                      <a:pt x="285" y="801"/>
                    </a:cubicBezTo>
                    <a:cubicBezTo>
                      <a:pt x="209" y="529"/>
                      <a:pt x="115" y="26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38"/>
              <p:cNvSpPr/>
              <p:nvPr/>
            </p:nvSpPr>
            <p:spPr>
              <a:xfrm>
                <a:off x="2841851" y="2343476"/>
                <a:ext cx="196958" cy="275081"/>
              </a:xfrm>
              <a:custGeom>
                <a:rect b="b" l="l" r="r" t="t"/>
                <a:pathLst>
                  <a:path extrusionOk="0" h="5786" w="4143">
                    <a:moveTo>
                      <a:pt x="2169" y="0"/>
                    </a:moveTo>
                    <a:cubicBezTo>
                      <a:pt x="1804" y="0"/>
                      <a:pt x="1313" y="135"/>
                      <a:pt x="1145" y="563"/>
                    </a:cubicBezTo>
                    <a:cubicBezTo>
                      <a:pt x="1065" y="804"/>
                      <a:pt x="1024" y="1059"/>
                      <a:pt x="1021" y="1311"/>
                    </a:cubicBezTo>
                    <a:cubicBezTo>
                      <a:pt x="1004" y="1569"/>
                      <a:pt x="992" y="1827"/>
                      <a:pt x="977" y="2083"/>
                    </a:cubicBezTo>
                    <a:cubicBezTo>
                      <a:pt x="942" y="2657"/>
                      <a:pt x="977" y="3244"/>
                      <a:pt x="816" y="3796"/>
                    </a:cubicBezTo>
                    <a:cubicBezTo>
                      <a:pt x="637" y="4385"/>
                      <a:pt x="361" y="4940"/>
                      <a:pt x="1" y="5438"/>
                    </a:cubicBezTo>
                    <a:cubicBezTo>
                      <a:pt x="397" y="5666"/>
                      <a:pt x="889" y="5785"/>
                      <a:pt x="1383" y="5785"/>
                    </a:cubicBezTo>
                    <a:cubicBezTo>
                      <a:pt x="2152" y="5785"/>
                      <a:pt x="2926" y="5496"/>
                      <a:pt x="3350" y="4869"/>
                    </a:cubicBezTo>
                    <a:cubicBezTo>
                      <a:pt x="4142" y="3699"/>
                      <a:pt x="3462" y="1156"/>
                      <a:pt x="2582" y="97"/>
                    </a:cubicBezTo>
                    <a:cubicBezTo>
                      <a:pt x="2534" y="41"/>
                      <a:pt x="2371" y="0"/>
                      <a:pt x="2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8" name="Google Shape;2398;p38"/>
              <p:cNvSpPr/>
              <p:nvPr/>
            </p:nvSpPr>
            <p:spPr>
              <a:xfrm>
                <a:off x="2846748" y="2539062"/>
                <a:ext cx="145900" cy="84388"/>
              </a:xfrm>
              <a:custGeom>
                <a:rect b="b" l="l" r="r" t="t"/>
                <a:pathLst>
                  <a:path extrusionOk="0" h="1775" w="3069">
                    <a:moveTo>
                      <a:pt x="3038" y="1"/>
                    </a:moveTo>
                    <a:cubicBezTo>
                      <a:pt x="3027" y="1"/>
                      <a:pt x="3015" y="11"/>
                      <a:pt x="3013" y="22"/>
                    </a:cubicBezTo>
                    <a:cubicBezTo>
                      <a:pt x="2881" y="626"/>
                      <a:pt x="2496" y="1142"/>
                      <a:pt x="1957" y="1441"/>
                    </a:cubicBezTo>
                    <a:cubicBezTo>
                      <a:pt x="1614" y="1617"/>
                      <a:pt x="1239" y="1706"/>
                      <a:pt x="863" y="1706"/>
                    </a:cubicBezTo>
                    <a:cubicBezTo>
                      <a:pt x="578" y="1706"/>
                      <a:pt x="293" y="1655"/>
                      <a:pt x="21" y="1553"/>
                    </a:cubicBezTo>
                    <a:cubicBezTo>
                      <a:pt x="9" y="1553"/>
                      <a:pt x="0" y="1568"/>
                      <a:pt x="21" y="1573"/>
                    </a:cubicBezTo>
                    <a:cubicBezTo>
                      <a:pt x="319" y="1708"/>
                      <a:pt x="639" y="1775"/>
                      <a:pt x="959" y="1775"/>
                    </a:cubicBezTo>
                    <a:cubicBezTo>
                      <a:pt x="1303" y="1775"/>
                      <a:pt x="1647" y="1698"/>
                      <a:pt x="1963" y="1544"/>
                    </a:cubicBezTo>
                    <a:cubicBezTo>
                      <a:pt x="2552" y="1245"/>
                      <a:pt x="2960" y="685"/>
                      <a:pt x="3065" y="34"/>
                    </a:cubicBezTo>
                    <a:cubicBezTo>
                      <a:pt x="3068" y="19"/>
                      <a:pt x="3057" y="4"/>
                      <a:pt x="3042" y="1"/>
                    </a:cubicBezTo>
                    <a:cubicBezTo>
                      <a:pt x="3041" y="1"/>
                      <a:pt x="3039" y="1"/>
                      <a:pt x="30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9" name="Google Shape;2399;p38"/>
              <p:cNvSpPr/>
              <p:nvPr/>
            </p:nvSpPr>
            <p:spPr>
              <a:xfrm>
                <a:off x="2874465" y="2529079"/>
                <a:ext cx="137723" cy="101170"/>
              </a:xfrm>
              <a:custGeom>
                <a:rect b="b" l="l" r="r" t="t"/>
                <a:pathLst>
                  <a:path extrusionOk="0" h="2128" w="2897">
                    <a:moveTo>
                      <a:pt x="2871" y="0"/>
                    </a:moveTo>
                    <a:cubicBezTo>
                      <a:pt x="2858" y="0"/>
                      <a:pt x="2845" y="6"/>
                      <a:pt x="2843" y="18"/>
                    </a:cubicBezTo>
                    <a:cubicBezTo>
                      <a:pt x="2726" y="607"/>
                      <a:pt x="2394" y="1129"/>
                      <a:pt x="1911" y="1481"/>
                    </a:cubicBezTo>
                    <a:cubicBezTo>
                      <a:pt x="1479" y="1799"/>
                      <a:pt x="845" y="2090"/>
                      <a:pt x="273" y="2090"/>
                    </a:cubicBezTo>
                    <a:cubicBezTo>
                      <a:pt x="184" y="2090"/>
                      <a:pt x="97" y="2083"/>
                      <a:pt x="13" y="2068"/>
                    </a:cubicBezTo>
                    <a:cubicBezTo>
                      <a:pt x="7" y="2068"/>
                      <a:pt x="1" y="2074"/>
                      <a:pt x="1" y="2083"/>
                    </a:cubicBezTo>
                    <a:cubicBezTo>
                      <a:pt x="1" y="2089"/>
                      <a:pt x="7" y="2094"/>
                      <a:pt x="13" y="2094"/>
                    </a:cubicBezTo>
                    <a:cubicBezTo>
                      <a:pt x="124" y="2117"/>
                      <a:pt x="238" y="2127"/>
                      <a:pt x="353" y="2127"/>
                    </a:cubicBezTo>
                    <a:cubicBezTo>
                      <a:pt x="933" y="2127"/>
                      <a:pt x="1547" y="1863"/>
                      <a:pt x="1993" y="1528"/>
                    </a:cubicBezTo>
                    <a:cubicBezTo>
                      <a:pt x="2462" y="1179"/>
                      <a:pt x="2870" y="622"/>
                      <a:pt x="2896" y="18"/>
                    </a:cubicBezTo>
                    <a:cubicBezTo>
                      <a:pt x="2896" y="6"/>
                      <a:pt x="2884" y="0"/>
                      <a:pt x="28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0" name="Google Shape;2400;p38"/>
              <p:cNvSpPr/>
              <p:nvPr/>
            </p:nvSpPr>
            <p:spPr>
              <a:xfrm>
                <a:off x="2837240" y="2394488"/>
                <a:ext cx="63799" cy="198965"/>
              </a:xfrm>
              <a:custGeom>
                <a:rect b="b" l="l" r="r" t="t"/>
                <a:pathLst>
                  <a:path extrusionOk="0" h="4185" w="1342">
                    <a:moveTo>
                      <a:pt x="1267" y="0"/>
                    </a:moveTo>
                    <a:cubicBezTo>
                      <a:pt x="1265" y="0"/>
                      <a:pt x="1264" y="0"/>
                      <a:pt x="1262" y="1"/>
                    </a:cubicBezTo>
                    <a:cubicBezTo>
                      <a:pt x="1247" y="1"/>
                      <a:pt x="1239" y="15"/>
                      <a:pt x="1239" y="27"/>
                    </a:cubicBezTo>
                    <a:cubicBezTo>
                      <a:pt x="1221" y="749"/>
                      <a:pt x="1121" y="1464"/>
                      <a:pt x="937" y="2162"/>
                    </a:cubicBezTo>
                    <a:cubicBezTo>
                      <a:pt x="728" y="2872"/>
                      <a:pt x="411" y="3550"/>
                      <a:pt x="1" y="4166"/>
                    </a:cubicBezTo>
                    <a:cubicBezTo>
                      <a:pt x="1" y="4174"/>
                      <a:pt x="6" y="4185"/>
                      <a:pt x="12" y="4185"/>
                    </a:cubicBezTo>
                    <a:cubicBezTo>
                      <a:pt x="14" y="4185"/>
                      <a:pt x="16" y="4183"/>
                      <a:pt x="18" y="4180"/>
                    </a:cubicBezTo>
                    <a:cubicBezTo>
                      <a:pt x="453" y="3594"/>
                      <a:pt x="787" y="2937"/>
                      <a:pt x="1007" y="2239"/>
                    </a:cubicBezTo>
                    <a:cubicBezTo>
                      <a:pt x="1247" y="1526"/>
                      <a:pt x="1341" y="772"/>
                      <a:pt x="1288" y="24"/>
                    </a:cubicBezTo>
                    <a:cubicBezTo>
                      <a:pt x="1288" y="11"/>
                      <a:pt x="1279" y="0"/>
                      <a:pt x="1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1" name="Google Shape;2401;p38"/>
              <p:cNvSpPr/>
              <p:nvPr/>
            </p:nvSpPr>
            <p:spPr>
              <a:xfrm>
                <a:off x="2952005" y="2485816"/>
                <a:ext cx="122083" cy="193973"/>
              </a:xfrm>
              <a:custGeom>
                <a:rect b="b" l="l" r="r" t="t"/>
                <a:pathLst>
                  <a:path extrusionOk="0" h="4080" w="2568">
                    <a:moveTo>
                      <a:pt x="1802" y="1"/>
                    </a:moveTo>
                    <a:lnTo>
                      <a:pt x="1" y="1602"/>
                    </a:lnTo>
                    <a:lnTo>
                      <a:pt x="623" y="3145"/>
                    </a:lnTo>
                    <a:cubicBezTo>
                      <a:pt x="623" y="3145"/>
                      <a:pt x="406" y="3996"/>
                      <a:pt x="708" y="4063"/>
                    </a:cubicBezTo>
                    <a:cubicBezTo>
                      <a:pt x="761" y="4075"/>
                      <a:pt x="815" y="4080"/>
                      <a:pt x="870" y="4080"/>
                    </a:cubicBezTo>
                    <a:cubicBezTo>
                      <a:pt x="1656" y="4080"/>
                      <a:pt x="2556" y="2989"/>
                      <a:pt x="2567" y="2817"/>
                    </a:cubicBezTo>
                    <a:cubicBezTo>
                      <a:pt x="2567" y="2740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2" name="Google Shape;2402;p38"/>
              <p:cNvSpPr/>
              <p:nvPr/>
            </p:nvSpPr>
            <p:spPr>
              <a:xfrm>
                <a:off x="2951719" y="2485388"/>
                <a:ext cx="99073" cy="145955"/>
              </a:xfrm>
              <a:custGeom>
                <a:rect b="b" l="l" r="r" t="t"/>
                <a:pathLst>
                  <a:path extrusionOk="0" h="3070" w="2084">
                    <a:moveTo>
                      <a:pt x="1802" y="1"/>
                    </a:moveTo>
                    <a:lnTo>
                      <a:pt x="1" y="1605"/>
                    </a:lnTo>
                    <a:lnTo>
                      <a:pt x="588" y="3069"/>
                    </a:lnTo>
                    <a:cubicBezTo>
                      <a:pt x="1347" y="2626"/>
                      <a:pt x="1890" y="1890"/>
                      <a:pt x="2084" y="1033"/>
                    </a:cubicBezTo>
                    <a:cubicBezTo>
                      <a:pt x="1934" y="473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3" name="Google Shape;2403;p38"/>
              <p:cNvSpPr/>
              <p:nvPr/>
            </p:nvSpPr>
            <p:spPr>
              <a:xfrm>
                <a:off x="2862722" y="2334775"/>
                <a:ext cx="209984" cy="262958"/>
              </a:xfrm>
              <a:custGeom>
                <a:rect b="b" l="l" r="r" t="t"/>
                <a:pathLst>
                  <a:path extrusionOk="0" h="5531" w="4417">
                    <a:moveTo>
                      <a:pt x="2192" y="0"/>
                    </a:moveTo>
                    <a:cubicBezTo>
                      <a:pt x="1157" y="0"/>
                      <a:pt x="0" y="686"/>
                      <a:pt x="69" y="2978"/>
                    </a:cubicBezTo>
                    <a:cubicBezTo>
                      <a:pt x="135" y="5257"/>
                      <a:pt x="1467" y="5531"/>
                      <a:pt x="2008" y="5531"/>
                    </a:cubicBezTo>
                    <a:cubicBezTo>
                      <a:pt x="2023" y="5531"/>
                      <a:pt x="2038" y="5531"/>
                      <a:pt x="2052" y="5530"/>
                    </a:cubicBezTo>
                    <a:cubicBezTo>
                      <a:pt x="2509" y="5516"/>
                      <a:pt x="4070" y="5410"/>
                      <a:pt x="4243" y="3075"/>
                    </a:cubicBezTo>
                    <a:cubicBezTo>
                      <a:pt x="4416" y="737"/>
                      <a:pt x="3304" y="30"/>
                      <a:pt x="2257" y="1"/>
                    </a:cubicBezTo>
                    <a:cubicBezTo>
                      <a:pt x="2235" y="1"/>
                      <a:pt x="2213" y="0"/>
                      <a:pt x="2192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4" name="Google Shape;2404;p38"/>
              <p:cNvSpPr/>
              <p:nvPr/>
            </p:nvSpPr>
            <p:spPr>
              <a:xfrm>
                <a:off x="2879932" y="2447640"/>
                <a:ext cx="19586" cy="14500"/>
              </a:xfrm>
              <a:custGeom>
                <a:rect b="b" l="l" r="r" t="t"/>
                <a:pathLst>
                  <a:path extrusionOk="0" h="305" w="412">
                    <a:moveTo>
                      <a:pt x="341" y="0"/>
                    </a:moveTo>
                    <a:cubicBezTo>
                      <a:pt x="282" y="0"/>
                      <a:pt x="223" y="24"/>
                      <a:pt x="176" y="62"/>
                    </a:cubicBezTo>
                    <a:cubicBezTo>
                      <a:pt x="129" y="88"/>
                      <a:pt x="85" y="112"/>
                      <a:pt x="39" y="144"/>
                    </a:cubicBezTo>
                    <a:cubicBezTo>
                      <a:pt x="21" y="158"/>
                      <a:pt x="9" y="179"/>
                      <a:pt x="6" y="202"/>
                    </a:cubicBezTo>
                    <a:cubicBezTo>
                      <a:pt x="0" y="252"/>
                      <a:pt x="36" y="296"/>
                      <a:pt x="85" y="302"/>
                    </a:cubicBezTo>
                    <a:cubicBezTo>
                      <a:pt x="98" y="304"/>
                      <a:pt x="110" y="304"/>
                      <a:pt x="122" y="304"/>
                    </a:cubicBezTo>
                    <a:cubicBezTo>
                      <a:pt x="184" y="304"/>
                      <a:pt x="245" y="286"/>
                      <a:pt x="297" y="249"/>
                    </a:cubicBezTo>
                    <a:cubicBezTo>
                      <a:pt x="364" y="214"/>
                      <a:pt x="408" y="147"/>
                      <a:pt x="411" y="73"/>
                    </a:cubicBezTo>
                    <a:cubicBezTo>
                      <a:pt x="408" y="35"/>
                      <a:pt x="379" y="6"/>
                      <a:pt x="3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5" name="Google Shape;2405;p38"/>
              <p:cNvSpPr/>
              <p:nvPr/>
            </p:nvSpPr>
            <p:spPr>
              <a:xfrm>
                <a:off x="2948677" y="2446784"/>
                <a:ext cx="19586" cy="14310"/>
              </a:xfrm>
              <a:custGeom>
                <a:rect b="b" l="l" r="r" t="t"/>
                <a:pathLst>
                  <a:path extrusionOk="0" h="301" w="412">
                    <a:moveTo>
                      <a:pt x="68" y="0"/>
                    </a:moveTo>
                    <a:cubicBezTo>
                      <a:pt x="30" y="6"/>
                      <a:pt x="0" y="39"/>
                      <a:pt x="0" y="74"/>
                    </a:cubicBezTo>
                    <a:cubicBezTo>
                      <a:pt x="3" y="150"/>
                      <a:pt x="47" y="215"/>
                      <a:pt x="115" y="247"/>
                    </a:cubicBezTo>
                    <a:cubicBezTo>
                      <a:pt x="166" y="282"/>
                      <a:pt x="225" y="300"/>
                      <a:pt x="284" y="300"/>
                    </a:cubicBezTo>
                    <a:cubicBezTo>
                      <a:pt x="299" y="300"/>
                      <a:pt x="314" y="299"/>
                      <a:pt x="329" y="297"/>
                    </a:cubicBezTo>
                    <a:cubicBezTo>
                      <a:pt x="376" y="291"/>
                      <a:pt x="411" y="247"/>
                      <a:pt x="405" y="200"/>
                    </a:cubicBezTo>
                    <a:cubicBezTo>
                      <a:pt x="402" y="176"/>
                      <a:pt x="391" y="153"/>
                      <a:pt x="370" y="141"/>
                    </a:cubicBezTo>
                    <a:cubicBezTo>
                      <a:pt x="326" y="106"/>
                      <a:pt x="276" y="86"/>
                      <a:pt x="229" y="56"/>
                    </a:cubicBezTo>
                    <a:cubicBezTo>
                      <a:pt x="185" y="21"/>
                      <a:pt x="127" y="0"/>
                      <a:pt x="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6" name="Google Shape;2406;p38"/>
              <p:cNvSpPr/>
              <p:nvPr/>
            </p:nvSpPr>
            <p:spPr>
              <a:xfrm>
                <a:off x="2945444" y="2476070"/>
                <a:ext cx="9983" cy="19588"/>
              </a:xfrm>
              <a:custGeom>
                <a:rect b="b" l="l" r="r" t="t"/>
                <a:pathLst>
                  <a:path extrusionOk="0" h="412" w="210">
                    <a:moveTo>
                      <a:pt x="33" y="0"/>
                    </a:moveTo>
                    <a:cubicBezTo>
                      <a:pt x="1" y="150"/>
                      <a:pt x="24" y="394"/>
                      <a:pt x="209" y="411"/>
                    </a:cubicBezTo>
                    <a:cubicBezTo>
                      <a:pt x="57" y="355"/>
                      <a:pt x="45" y="174"/>
                      <a:pt x="45" y="12"/>
                    </a:cubicBezTo>
                    <a:cubicBezTo>
                      <a:pt x="45" y="0"/>
                      <a:pt x="33" y="0"/>
                      <a:pt x="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7" name="Google Shape;2407;p38"/>
              <p:cNvSpPr/>
              <p:nvPr/>
            </p:nvSpPr>
            <p:spPr>
              <a:xfrm>
                <a:off x="2943828" y="2468083"/>
                <a:ext cx="22867" cy="24532"/>
              </a:xfrm>
              <a:custGeom>
                <a:rect b="b" l="l" r="r" t="t"/>
                <a:pathLst>
                  <a:path extrusionOk="0" h="516" w="481">
                    <a:moveTo>
                      <a:pt x="222" y="1"/>
                    </a:moveTo>
                    <a:cubicBezTo>
                      <a:pt x="218" y="1"/>
                      <a:pt x="215" y="1"/>
                      <a:pt x="211" y="1"/>
                    </a:cubicBezTo>
                    <a:cubicBezTo>
                      <a:pt x="0" y="16"/>
                      <a:pt x="5" y="515"/>
                      <a:pt x="231" y="515"/>
                    </a:cubicBezTo>
                    <a:cubicBezTo>
                      <a:pt x="235" y="515"/>
                      <a:pt x="239" y="515"/>
                      <a:pt x="243" y="515"/>
                    </a:cubicBezTo>
                    <a:cubicBezTo>
                      <a:pt x="480" y="500"/>
                      <a:pt x="467" y="1"/>
                      <a:pt x="2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8" name="Google Shape;2408;p38"/>
              <p:cNvSpPr/>
              <p:nvPr/>
            </p:nvSpPr>
            <p:spPr>
              <a:xfrm>
                <a:off x="2957187" y="2468130"/>
                <a:ext cx="15926" cy="10602"/>
              </a:xfrm>
              <a:custGeom>
                <a:rect b="b" l="l" r="r" t="t"/>
                <a:pathLst>
                  <a:path extrusionOk="0" h="223" w="335">
                    <a:moveTo>
                      <a:pt x="326" y="0"/>
                    </a:moveTo>
                    <a:cubicBezTo>
                      <a:pt x="289" y="55"/>
                      <a:pt x="238" y="106"/>
                      <a:pt x="184" y="106"/>
                    </a:cubicBezTo>
                    <a:cubicBezTo>
                      <a:pt x="182" y="106"/>
                      <a:pt x="181" y="106"/>
                      <a:pt x="179" y="106"/>
                    </a:cubicBezTo>
                    <a:cubicBezTo>
                      <a:pt x="124" y="103"/>
                      <a:pt x="77" y="53"/>
                      <a:pt x="33" y="24"/>
                    </a:cubicBezTo>
                    <a:cubicBezTo>
                      <a:pt x="30" y="22"/>
                      <a:pt x="28" y="21"/>
                      <a:pt x="25" y="21"/>
                    </a:cubicBezTo>
                    <a:cubicBezTo>
                      <a:pt x="13" y="21"/>
                      <a:pt x="1" y="44"/>
                      <a:pt x="3" y="56"/>
                    </a:cubicBezTo>
                    <a:cubicBezTo>
                      <a:pt x="33" y="144"/>
                      <a:pt x="84" y="223"/>
                      <a:pt x="173" y="223"/>
                    </a:cubicBezTo>
                    <a:cubicBezTo>
                      <a:pt x="181" y="223"/>
                      <a:pt x="190" y="222"/>
                      <a:pt x="200" y="220"/>
                    </a:cubicBezTo>
                    <a:cubicBezTo>
                      <a:pt x="305" y="203"/>
                      <a:pt x="335" y="100"/>
                      <a:pt x="3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9" name="Google Shape;2409;p38"/>
              <p:cNvSpPr/>
              <p:nvPr/>
            </p:nvSpPr>
            <p:spPr>
              <a:xfrm>
                <a:off x="2894575" y="2475214"/>
                <a:ext cx="9365" cy="19873"/>
              </a:xfrm>
              <a:custGeom>
                <a:rect b="b" l="l" r="r" t="t"/>
                <a:pathLst>
                  <a:path extrusionOk="0" h="418" w="197">
                    <a:moveTo>
                      <a:pt x="159" y="1"/>
                    </a:moveTo>
                    <a:cubicBezTo>
                      <a:pt x="159" y="1"/>
                      <a:pt x="147" y="1"/>
                      <a:pt x="147" y="16"/>
                    </a:cubicBezTo>
                    <a:cubicBezTo>
                      <a:pt x="159" y="180"/>
                      <a:pt x="147" y="359"/>
                      <a:pt x="0" y="417"/>
                    </a:cubicBezTo>
                    <a:cubicBezTo>
                      <a:pt x="176" y="394"/>
                      <a:pt x="197" y="150"/>
                      <a:pt x="1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0" name="Google Shape;2410;p38"/>
              <p:cNvSpPr/>
              <p:nvPr/>
            </p:nvSpPr>
            <p:spPr>
              <a:xfrm>
                <a:off x="2882832" y="2467560"/>
                <a:ext cx="22677" cy="24484"/>
              </a:xfrm>
              <a:custGeom>
                <a:rect b="b" l="l" r="r" t="t"/>
                <a:pathLst>
                  <a:path extrusionOk="0" h="515" w="477">
                    <a:moveTo>
                      <a:pt x="250" y="0"/>
                    </a:moveTo>
                    <a:cubicBezTo>
                      <a:pt x="1" y="0"/>
                      <a:pt x="0" y="505"/>
                      <a:pt x="239" y="514"/>
                    </a:cubicBezTo>
                    <a:cubicBezTo>
                      <a:pt x="241" y="514"/>
                      <a:pt x="244" y="514"/>
                      <a:pt x="246" y="514"/>
                    </a:cubicBezTo>
                    <a:cubicBezTo>
                      <a:pt x="476" y="514"/>
                      <a:pt x="471" y="9"/>
                      <a:pt x="256" y="1"/>
                    </a:cubicBezTo>
                    <a:cubicBezTo>
                      <a:pt x="254" y="0"/>
                      <a:pt x="252" y="0"/>
                      <a:pt x="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1" name="Google Shape;2411;p38"/>
              <p:cNvSpPr/>
              <p:nvPr/>
            </p:nvSpPr>
            <p:spPr>
              <a:xfrm>
                <a:off x="2876984" y="2467987"/>
                <a:ext cx="14405" cy="10602"/>
              </a:xfrm>
              <a:custGeom>
                <a:rect b="b" l="l" r="r" t="t"/>
                <a:pathLst>
                  <a:path extrusionOk="0" h="223" w="303">
                    <a:moveTo>
                      <a:pt x="1" y="0"/>
                    </a:moveTo>
                    <a:cubicBezTo>
                      <a:pt x="1" y="97"/>
                      <a:pt x="30" y="200"/>
                      <a:pt x="124" y="220"/>
                    </a:cubicBezTo>
                    <a:cubicBezTo>
                      <a:pt x="132" y="222"/>
                      <a:pt x="140" y="223"/>
                      <a:pt x="148" y="223"/>
                    </a:cubicBezTo>
                    <a:cubicBezTo>
                      <a:pt x="228" y="223"/>
                      <a:pt x="276" y="144"/>
                      <a:pt x="300" y="56"/>
                    </a:cubicBezTo>
                    <a:cubicBezTo>
                      <a:pt x="302" y="43"/>
                      <a:pt x="292" y="22"/>
                      <a:pt x="280" y="22"/>
                    </a:cubicBezTo>
                    <a:cubicBezTo>
                      <a:pt x="278" y="22"/>
                      <a:pt x="276" y="23"/>
                      <a:pt x="274" y="24"/>
                    </a:cubicBezTo>
                    <a:cubicBezTo>
                      <a:pt x="233" y="53"/>
                      <a:pt x="191" y="103"/>
                      <a:pt x="142" y="103"/>
                    </a:cubicBezTo>
                    <a:cubicBezTo>
                      <a:pt x="140" y="103"/>
                      <a:pt x="139" y="103"/>
                      <a:pt x="138" y="103"/>
                    </a:cubicBezTo>
                    <a:cubicBezTo>
                      <a:pt x="92" y="103"/>
                      <a:pt x="44" y="52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2" name="Google Shape;2412;p38"/>
              <p:cNvSpPr/>
              <p:nvPr/>
            </p:nvSpPr>
            <p:spPr>
              <a:xfrm>
                <a:off x="2936839" y="2537161"/>
                <a:ext cx="15070" cy="8890"/>
              </a:xfrm>
              <a:custGeom>
                <a:rect b="b" l="l" r="r" t="t"/>
                <a:pathLst>
                  <a:path extrusionOk="0" h="187" w="317">
                    <a:moveTo>
                      <a:pt x="302" y="0"/>
                    </a:moveTo>
                    <a:cubicBezTo>
                      <a:pt x="296" y="0"/>
                      <a:pt x="291" y="3"/>
                      <a:pt x="291" y="9"/>
                    </a:cubicBezTo>
                    <a:cubicBezTo>
                      <a:pt x="261" y="53"/>
                      <a:pt x="232" y="112"/>
                      <a:pt x="176" y="126"/>
                    </a:cubicBezTo>
                    <a:cubicBezTo>
                      <a:pt x="147" y="132"/>
                      <a:pt x="117" y="135"/>
                      <a:pt x="88" y="135"/>
                    </a:cubicBezTo>
                    <a:cubicBezTo>
                      <a:pt x="59" y="135"/>
                      <a:pt x="29" y="132"/>
                      <a:pt x="0" y="126"/>
                    </a:cubicBezTo>
                    <a:lnTo>
                      <a:pt x="0" y="126"/>
                    </a:lnTo>
                    <a:cubicBezTo>
                      <a:pt x="40" y="166"/>
                      <a:pt x="93" y="186"/>
                      <a:pt x="148" y="186"/>
                    </a:cubicBezTo>
                    <a:cubicBezTo>
                      <a:pt x="170" y="186"/>
                      <a:pt x="192" y="183"/>
                      <a:pt x="214" y="176"/>
                    </a:cubicBezTo>
                    <a:cubicBezTo>
                      <a:pt x="279" y="147"/>
                      <a:pt x="317" y="82"/>
                      <a:pt x="311" y="12"/>
                    </a:cubicBezTo>
                    <a:cubicBezTo>
                      <a:pt x="314" y="6"/>
                      <a:pt x="308" y="0"/>
                      <a:pt x="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3" name="Google Shape;2413;p38"/>
              <p:cNvSpPr/>
              <p:nvPr/>
            </p:nvSpPr>
            <p:spPr>
              <a:xfrm>
                <a:off x="2902086" y="2439130"/>
                <a:ext cx="40361" cy="90854"/>
              </a:xfrm>
              <a:custGeom>
                <a:rect b="b" l="l" r="r" t="t"/>
                <a:pathLst>
                  <a:path extrusionOk="0" h="1911" w="849">
                    <a:moveTo>
                      <a:pt x="151" y="1"/>
                    </a:moveTo>
                    <a:cubicBezTo>
                      <a:pt x="144" y="1"/>
                      <a:pt x="137" y="5"/>
                      <a:pt x="136" y="15"/>
                    </a:cubicBezTo>
                    <a:cubicBezTo>
                      <a:pt x="42" y="549"/>
                      <a:pt x="1" y="1088"/>
                      <a:pt x="15" y="1628"/>
                    </a:cubicBezTo>
                    <a:cubicBezTo>
                      <a:pt x="16" y="1641"/>
                      <a:pt x="26" y="1646"/>
                      <a:pt x="43" y="1646"/>
                    </a:cubicBezTo>
                    <a:cubicBezTo>
                      <a:pt x="103" y="1646"/>
                      <a:pt x="248" y="1572"/>
                      <a:pt x="282" y="1549"/>
                    </a:cubicBezTo>
                    <a:cubicBezTo>
                      <a:pt x="282" y="1549"/>
                      <a:pt x="282" y="1789"/>
                      <a:pt x="294" y="1901"/>
                    </a:cubicBezTo>
                    <a:cubicBezTo>
                      <a:pt x="294" y="1907"/>
                      <a:pt x="311" y="1911"/>
                      <a:pt x="334" y="1911"/>
                    </a:cubicBezTo>
                    <a:cubicBezTo>
                      <a:pt x="341" y="1911"/>
                      <a:pt x="350" y="1910"/>
                      <a:pt x="359" y="1910"/>
                    </a:cubicBezTo>
                    <a:cubicBezTo>
                      <a:pt x="369" y="1910"/>
                      <a:pt x="380" y="1911"/>
                      <a:pt x="390" y="1911"/>
                    </a:cubicBezTo>
                    <a:cubicBezTo>
                      <a:pt x="578" y="1911"/>
                      <a:pt x="751" y="1812"/>
                      <a:pt x="848" y="1649"/>
                    </a:cubicBezTo>
                    <a:cubicBezTo>
                      <a:pt x="848" y="1640"/>
                      <a:pt x="842" y="1633"/>
                      <a:pt x="837" y="1633"/>
                    </a:cubicBezTo>
                    <a:cubicBezTo>
                      <a:pt x="835" y="1633"/>
                      <a:pt x="833" y="1634"/>
                      <a:pt x="831" y="1637"/>
                    </a:cubicBezTo>
                    <a:cubicBezTo>
                      <a:pt x="699" y="1751"/>
                      <a:pt x="535" y="1822"/>
                      <a:pt x="362" y="1833"/>
                    </a:cubicBezTo>
                    <a:cubicBezTo>
                      <a:pt x="350" y="1804"/>
                      <a:pt x="379" y="1426"/>
                      <a:pt x="362" y="1426"/>
                    </a:cubicBezTo>
                    <a:cubicBezTo>
                      <a:pt x="362" y="1426"/>
                      <a:pt x="362" y="1426"/>
                      <a:pt x="362" y="1426"/>
                    </a:cubicBezTo>
                    <a:cubicBezTo>
                      <a:pt x="276" y="1443"/>
                      <a:pt x="194" y="1473"/>
                      <a:pt x="118" y="1514"/>
                    </a:cubicBezTo>
                    <a:cubicBezTo>
                      <a:pt x="118" y="1012"/>
                      <a:pt x="183" y="513"/>
                      <a:pt x="165" y="15"/>
                    </a:cubicBezTo>
                    <a:cubicBezTo>
                      <a:pt x="165" y="6"/>
                      <a:pt x="158" y="1"/>
                      <a:pt x="1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4" name="Google Shape;2414;p38"/>
              <p:cNvSpPr/>
              <p:nvPr/>
            </p:nvSpPr>
            <p:spPr>
              <a:xfrm>
                <a:off x="2920247" y="2517193"/>
                <a:ext cx="26385" cy="19350"/>
              </a:xfrm>
              <a:custGeom>
                <a:rect b="b" l="l" r="r" t="t"/>
                <a:pathLst>
                  <a:path extrusionOk="0" h="407" w="555">
                    <a:moveTo>
                      <a:pt x="466" y="1"/>
                    </a:moveTo>
                    <a:cubicBezTo>
                      <a:pt x="337" y="118"/>
                      <a:pt x="173" y="191"/>
                      <a:pt x="0" y="212"/>
                    </a:cubicBezTo>
                    <a:cubicBezTo>
                      <a:pt x="70" y="294"/>
                      <a:pt x="158" y="356"/>
                      <a:pt x="258" y="394"/>
                    </a:cubicBezTo>
                    <a:cubicBezTo>
                      <a:pt x="286" y="403"/>
                      <a:pt x="315" y="407"/>
                      <a:pt x="344" y="407"/>
                    </a:cubicBezTo>
                    <a:cubicBezTo>
                      <a:pt x="373" y="407"/>
                      <a:pt x="402" y="403"/>
                      <a:pt x="431" y="394"/>
                    </a:cubicBezTo>
                    <a:cubicBezTo>
                      <a:pt x="554" y="356"/>
                      <a:pt x="552" y="241"/>
                      <a:pt x="525" y="147"/>
                    </a:cubicBezTo>
                    <a:cubicBezTo>
                      <a:pt x="510" y="95"/>
                      <a:pt x="493" y="45"/>
                      <a:pt x="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5" name="Google Shape;2415;p38"/>
              <p:cNvSpPr/>
              <p:nvPr/>
            </p:nvSpPr>
            <p:spPr>
              <a:xfrm>
                <a:off x="2932513" y="2524182"/>
                <a:ext cx="14119" cy="12361"/>
              </a:xfrm>
              <a:custGeom>
                <a:rect b="b" l="l" r="r" t="t"/>
                <a:pathLst>
                  <a:path extrusionOk="0" h="260" w="297">
                    <a:moveTo>
                      <a:pt x="267" y="0"/>
                    </a:moveTo>
                    <a:lnTo>
                      <a:pt x="267" y="0"/>
                    </a:lnTo>
                    <a:cubicBezTo>
                      <a:pt x="132" y="9"/>
                      <a:pt x="21" y="112"/>
                      <a:pt x="0" y="247"/>
                    </a:cubicBezTo>
                    <a:cubicBezTo>
                      <a:pt x="28" y="256"/>
                      <a:pt x="57" y="260"/>
                      <a:pt x="85" y="260"/>
                    </a:cubicBezTo>
                    <a:cubicBezTo>
                      <a:pt x="114" y="260"/>
                      <a:pt x="142" y="256"/>
                      <a:pt x="170" y="247"/>
                    </a:cubicBezTo>
                    <a:cubicBezTo>
                      <a:pt x="296" y="209"/>
                      <a:pt x="294" y="94"/>
                      <a:pt x="2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6" name="Google Shape;2416;p38"/>
              <p:cNvSpPr/>
              <p:nvPr/>
            </p:nvSpPr>
            <p:spPr>
              <a:xfrm>
                <a:off x="2942401" y="2559030"/>
                <a:ext cx="29617" cy="11553"/>
              </a:xfrm>
              <a:custGeom>
                <a:rect b="b" l="l" r="r" t="t"/>
                <a:pathLst>
                  <a:path extrusionOk="0" h="243" w="623">
                    <a:moveTo>
                      <a:pt x="622" y="1"/>
                    </a:moveTo>
                    <a:lnTo>
                      <a:pt x="622" y="1"/>
                    </a:lnTo>
                    <a:cubicBezTo>
                      <a:pt x="482" y="115"/>
                      <a:pt x="307" y="175"/>
                      <a:pt x="127" y="175"/>
                    </a:cubicBezTo>
                    <a:cubicBezTo>
                      <a:pt x="85" y="175"/>
                      <a:pt x="43" y="172"/>
                      <a:pt x="0" y="165"/>
                    </a:cubicBezTo>
                    <a:lnTo>
                      <a:pt x="0" y="165"/>
                    </a:lnTo>
                    <a:cubicBezTo>
                      <a:pt x="21" y="180"/>
                      <a:pt x="44" y="191"/>
                      <a:pt x="68" y="203"/>
                    </a:cubicBezTo>
                    <a:cubicBezTo>
                      <a:pt x="125" y="230"/>
                      <a:pt x="185" y="242"/>
                      <a:pt x="245" y="242"/>
                    </a:cubicBezTo>
                    <a:cubicBezTo>
                      <a:pt x="402" y="242"/>
                      <a:pt x="552" y="154"/>
                      <a:pt x="6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7" name="Google Shape;2417;p38"/>
              <p:cNvSpPr/>
              <p:nvPr/>
            </p:nvSpPr>
            <p:spPr>
              <a:xfrm>
                <a:off x="2942877" y="2325124"/>
                <a:ext cx="219064" cy="280643"/>
              </a:xfrm>
              <a:custGeom>
                <a:rect b="b" l="l" r="r" t="t"/>
                <a:pathLst>
                  <a:path extrusionOk="0" h="5903" w="4608">
                    <a:moveTo>
                      <a:pt x="1452" y="0"/>
                    </a:moveTo>
                    <a:cubicBezTo>
                      <a:pt x="679" y="0"/>
                      <a:pt x="0" y="281"/>
                      <a:pt x="8" y="289"/>
                    </a:cubicBezTo>
                    <a:cubicBezTo>
                      <a:pt x="3026" y="2601"/>
                      <a:pt x="1745" y="5871"/>
                      <a:pt x="1777" y="5871"/>
                    </a:cubicBezTo>
                    <a:cubicBezTo>
                      <a:pt x="1912" y="5892"/>
                      <a:pt x="2054" y="5902"/>
                      <a:pt x="2196" y="5902"/>
                    </a:cubicBezTo>
                    <a:cubicBezTo>
                      <a:pt x="2741" y="5902"/>
                      <a:pt x="3299" y="5760"/>
                      <a:pt x="3566" y="5569"/>
                    </a:cubicBezTo>
                    <a:cubicBezTo>
                      <a:pt x="4073" y="5214"/>
                      <a:pt x="4607" y="4692"/>
                      <a:pt x="4508" y="4058"/>
                    </a:cubicBezTo>
                    <a:cubicBezTo>
                      <a:pt x="4452" y="3703"/>
                      <a:pt x="4229" y="3413"/>
                      <a:pt x="4047" y="3117"/>
                    </a:cubicBezTo>
                    <a:cubicBezTo>
                      <a:pt x="3824" y="2759"/>
                      <a:pt x="3677" y="2360"/>
                      <a:pt x="3613" y="1944"/>
                    </a:cubicBezTo>
                    <a:cubicBezTo>
                      <a:pt x="3499" y="1228"/>
                      <a:pt x="3211" y="588"/>
                      <a:pt x="2519" y="231"/>
                    </a:cubicBezTo>
                    <a:cubicBezTo>
                      <a:pt x="2181" y="59"/>
                      <a:pt x="1807" y="0"/>
                      <a:pt x="1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8" name="Google Shape;2418;p38"/>
              <p:cNvSpPr/>
              <p:nvPr/>
            </p:nvSpPr>
            <p:spPr>
              <a:xfrm>
                <a:off x="3075993" y="2345282"/>
                <a:ext cx="96696" cy="239281"/>
              </a:xfrm>
              <a:custGeom>
                <a:rect b="b" l="l" r="r" t="t"/>
                <a:pathLst>
                  <a:path extrusionOk="0" h="5033" w="2034">
                    <a:moveTo>
                      <a:pt x="0" y="0"/>
                    </a:moveTo>
                    <a:cubicBezTo>
                      <a:pt x="382" y="335"/>
                      <a:pt x="655" y="777"/>
                      <a:pt x="789" y="1267"/>
                    </a:cubicBezTo>
                    <a:cubicBezTo>
                      <a:pt x="910" y="1681"/>
                      <a:pt x="983" y="2115"/>
                      <a:pt x="1235" y="2476"/>
                    </a:cubicBezTo>
                    <a:cubicBezTo>
                      <a:pt x="1397" y="2663"/>
                      <a:pt x="1529" y="2875"/>
                      <a:pt x="1625" y="3103"/>
                    </a:cubicBezTo>
                    <a:cubicBezTo>
                      <a:pt x="1702" y="3332"/>
                      <a:pt x="1716" y="3579"/>
                      <a:pt x="1675" y="3816"/>
                    </a:cubicBezTo>
                    <a:cubicBezTo>
                      <a:pt x="1581" y="4330"/>
                      <a:pt x="1244" y="4717"/>
                      <a:pt x="828" y="5010"/>
                    </a:cubicBezTo>
                    <a:cubicBezTo>
                      <a:pt x="817" y="5010"/>
                      <a:pt x="825" y="5032"/>
                      <a:pt x="835" y="5032"/>
                    </a:cubicBezTo>
                    <a:cubicBezTo>
                      <a:pt x="836" y="5032"/>
                      <a:pt x="838" y="5032"/>
                      <a:pt x="839" y="5031"/>
                    </a:cubicBezTo>
                    <a:cubicBezTo>
                      <a:pt x="1614" y="4573"/>
                      <a:pt x="2033" y="3526"/>
                      <a:pt x="1491" y="2734"/>
                    </a:cubicBezTo>
                    <a:cubicBezTo>
                      <a:pt x="1309" y="2505"/>
                      <a:pt x="1156" y="2250"/>
                      <a:pt x="1042" y="1977"/>
                    </a:cubicBezTo>
                    <a:cubicBezTo>
                      <a:pt x="936" y="1731"/>
                      <a:pt x="886" y="1458"/>
                      <a:pt x="804" y="1197"/>
                    </a:cubicBezTo>
                    <a:cubicBezTo>
                      <a:pt x="666" y="725"/>
                      <a:pt x="388" y="30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9" name="Google Shape;2419;p38"/>
              <p:cNvSpPr/>
              <p:nvPr/>
            </p:nvSpPr>
            <p:spPr>
              <a:xfrm>
                <a:off x="3078512" y="2351130"/>
                <a:ext cx="94319" cy="250787"/>
              </a:xfrm>
              <a:custGeom>
                <a:rect b="b" l="l" r="r" t="t"/>
                <a:pathLst>
                  <a:path extrusionOk="0" h="5275" w="1984">
                    <a:moveTo>
                      <a:pt x="0" y="0"/>
                    </a:moveTo>
                    <a:cubicBezTo>
                      <a:pt x="414" y="379"/>
                      <a:pt x="687" y="889"/>
                      <a:pt x="766" y="1443"/>
                    </a:cubicBezTo>
                    <a:cubicBezTo>
                      <a:pt x="792" y="1707"/>
                      <a:pt x="842" y="1971"/>
                      <a:pt x="915" y="2230"/>
                    </a:cubicBezTo>
                    <a:cubicBezTo>
                      <a:pt x="1000" y="2455"/>
                      <a:pt x="1115" y="2670"/>
                      <a:pt x="1264" y="2860"/>
                    </a:cubicBezTo>
                    <a:cubicBezTo>
                      <a:pt x="1590" y="3306"/>
                      <a:pt x="1983" y="3837"/>
                      <a:pt x="1570" y="4362"/>
                    </a:cubicBezTo>
                    <a:cubicBezTo>
                      <a:pt x="1209" y="4828"/>
                      <a:pt x="607" y="5104"/>
                      <a:pt x="50" y="5248"/>
                    </a:cubicBezTo>
                    <a:cubicBezTo>
                      <a:pt x="36" y="5248"/>
                      <a:pt x="41" y="5274"/>
                      <a:pt x="49" y="5274"/>
                    </a:cubicBezTo>
                    <a:cubicBezTo>
                      <a:pt x="49" y="5274"/>
                      <a:pt x="50" y="5274"/>
                      <a:pt x="50" y="5274"/>
                    </a:cubicBezTo>
                    <a:cubicBezTo>
                      <a:pt x="628" y="5160"/>
                      <a:pt x="1156" y="4864"/>
                      <a:pt x="1555" y="4429"/>
                    </a:cubicBezTo>
                    <a:cubicBezTo>
                      <a:pt x="1863" y="4066"/>
                      <a:pt x="1822" y="3643"/>
                      <a:pt x="1581" y="3253"/>
                    </a:cubicBezTo>
                    <a:cubicBezTo>
                      <a:pt x="1420" y="2975"/>
                      <a:pt x="1182" y="2740"/>
                      <a:pt x="1039" y="2438"/>
                    </a:cubicBezTo>
                    <a:cubicBezTo>
                      <a:pt x="907" y="2127"/>
                      <a:pt x="827" y="1798"/>
                      <a:pt x="798" y="1461"/>
                    </a:cubicBezTo>
                    <a:cubicBezTo>
                      <a:pt x="719" y="895"/>
                      <a:pt x="434" y="37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0" name="Google Shape;2420;p38"/>
              <p:cNvSpPr/>
              <p:nvPr/>
            </p:nvSpPr>
            <p:spPr>
              <a:xfrm>
                <a:off x="3044045" y="2349323"/>
                <a:ext cx="126932" cy="260676"/>
              </a:xfrm>
              <a:custGeom>
                <a:rect b="b" l="l" r="r" t="t"/>
                <a:pathLst>
                  <a:path extrusionOk="0" h="5483" w="2670">
                    <a:moveTo>
                      <a:pt x="702" y="0"/>
                    </a:moveTo>
                    <a:cubicBezTo>
                      <a:pt x="702" y="0"/>
                      <a:pt x="690" y="0"/>
                      <a:pt x="702" y="9"/>
                    </a:cubicBezTo>
                    <a:cubicBezTo>
                      <a:pt x="1271" y="364"/>
                      <a:pt x="1426" y="1050"/>
                      <a:pt x="1582" y="1657"/>
                    </a:cubicBezTo>
                    <a:cubicBezTo>
                      <a:pt x="1649" y="1962"/>
                      <a:pt x="1761" y="2256"/>
                      <a:pt x="1907" y="2532"/>
                    </a:cubicBezTo>
                    <a:cubicBezTo>
                      <a:pt x="2069" y="2801"/>
                      <a:pt x="2312" y="3018"/>
                      <a:pt x="2427" y="3309"/>
                    </a:cubicBezTo>
                    <a:cubicBezTo>
                      <a:pt x="2670" y="3928"/>
                      <a:pt x="2318" y="4567"/>
                      <a:pt x="1822" y="4910"/>
                    </a:cubicBezTo>
                    <a:cubicBezTo>
                      <a:pt x="1280" y="5289"/>
                      <a:pt x="643" y="5333"/>
                      <a:pt x="15" y="5453"/>
                    </a:cubicBezTo>
                    <a:cubicBezTo>
                      <a:pt x="1" y="5453"/>
                      <a:pt x="1" y="5483"/>
                      <a:pt x="14" y="5483"/>
                    </a:cubicBezTo>
                    <a:cubicBezTo>
                      <a:pt x="14" y="5483"/>
                      <a:pt x="15" y="5482"/>
                      <a:pt x="15" y="5482"/>
                    </a:cubicBezTo>
                    <a:cubicBezTo>
                      <a:pt x="916" y="5418"/>
                      <a:pt x="2101" y="5145"/>
                      <a:pt x="2456" y="4183"/>
                    </a:cubicBezTo>
                    <a:cubicBezTo>
                      <a:pt x="2608" y="3790"/>
                      <a:pt x="2553" y="3347"/>
                      <a:pt x="2309" y="3007"/>
                    </a:cubicBezTo>
                    <a:cubicBezTo>
                      <a:pt x="2101" y="2757"/>
                      <a:pt x="1928" y="2485"/>
                      <a:pt x="1796" y="2191"/>
                    </a:cubicBezTo>
                    <a:cubicBezTo>
                      <a:pt x="1687" y="1901"/>
                      <a:pt x="1599" y="1605"/>
                      <a:pt x="1523" y="1303"/>
                    </a:cubicBezTo>
                    <a:cubicBezTo>
                      <a:pt x="1388" y="795"/>
                      <a:pt x="1177" y="273"/>
                      <a:pt x="7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1" name="Google Shape;2421;p38"/>
              <p:cNvSpPr/>
              <p:nvPr/>
            </p:nvSpPr>
            <p:spPr>
              <a:xfrm>
                <a:off x="2863483" y="2330972"/>
                <a:ext cx="228049" cy="165305"/>
              </a:xfrm>
              <a:custGeom>
                <a:rect b="b" l="l" r="r" t="t"/>
                <a:pathLst>
                  <a:path extrusionOk="0" h="3477" w="4797">
                    <a:moveTo>
                      <a:pt x="2363" y="1"/>
                    </a:moveTo>
                    <a:cubicBezTo>
                      <a:pt x="1817" y="1"/>
                      <a:pt x="1402" y="204"/>
                      <a:pt x="1402" y="204"/>
                    </a:cubicBezTo>
                    <a:cubicBezTo>
                      <a:pt x="209" y="383"/>
                      <a:pt x="0" y="1964"/>
                      <a:pt x="209" y="1964"/>
                    </a:cubicBezTo>
                    <a:cubicBezTo>
                      <a:pt x="807" y="1947"/>
                      <a:pt x="1429" y="1008"/>
                      <a:pt x="1429" y="1008"/>
                    </a:cubicBezTo>
                    <a:cubicBezTo>
                      <a:pt x="1852" y="2150"/>
                      <a:pt x="2894" y="2258"/>
                      <a:pt x="3274" y="2258"/>
                    </a:cubicBezTo>
                    <a:cubicBezTo>
                      <a:pt x="3362" y="2258"/>
                      <a:pt x="3415" y="2252"/>
                      <a:pt x="3415" y="2252"/>
                    </a:cubicBezTo>
                    <a:cubicBezTo>
                      <a:pt x="3415" y="2252"/>
                      <a:pt x="3493" y="3477"/>
                      <a:pt x="3875" y="3477"/>
                    </a:cubicBezTo>
                    <a:cubicBezTo>
                      <a:pt x="3883" y="3477"/>
                      <a:pt x="3892" y="3476"/>
                      <a:pt x="3901" y="3475"/>
                    </a:cubicBezTo>
                    <a:cubicBezTo>
                      <a:pt x="4456" y="3396"/>
                      <a:pt x="4796" y="1603"/>
                      <a:pt x="3764" y="580"/>
                    </a:cubicBezTo>
                    <a:cubicBezTo>
                      <a:pt x="3307" y="127"/>
                      <a:pt x="2794" y="1"/>
                      <a:pt x="23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2" name="Google Shape;2422;p38"/>
              <p:cNvSpPr/>
              <p:nvPr/>
            </p:nvSpPr>
            <p:spPr>
              <a:xfrm>
                <a:off x="2927616" y="2371620"/>
                <a:ext cx="105824" cy="71171"/>
              </a:xfrm>
              <a:custGeom>
                <a:rect b="b" l="l" r="r" t="t"/>
                <a:pathLst>
                  <a:path extrusionOk="0" h="1497" w="2226">
                    <a:moveTo>
                      <a:pt x="1" y="0"/>
                    </a:moveTo>
                    <a:cubicBezTo>
                      <a:pt x="141" y="517"/>
                      <a:pt x="382" y="1080"/>
                      <a:pt x="878" y="1347"/>
                    </a:cubicBezTo>
                    <a:cubicBezTo>
                      <a:pt x="1090" y="1447"/>
                      <a:pt x="1319" y="1496"/>
                      <a:pt x="1547" y="1496"/>
                    </a:cubicBezTo>
                    <a:cubicBezTo>
                      <a:pt x="1776" y="1496"/>
                      <a:pt x="2004" y="1447"/>
                      <a:pt x="2215" y="1347"/>
                    </a:cubicBezTo>
                    <a:cubicBezTo>
                      <a:pt x="2225" y="1342"/>
                      <a:pt x="2220" y="1325"/>
                      <a:pt x="2208" y="1325"/>
                    </a:cubicBezTo>
                    <a:cubicBezTo>
                      <a:pt x="2207" y="1325"/>
                      <a:pt x="2205" y="1326"/>
                      <a:pt x="2203" y="1326"/>
                    </a:cubicBezTo>
                    <a:cubicBezTo>
                      <a:pt x="1976" y="1397"/>
                      <a:pt x="1739" y="1449"/>
                      <a:pt x="1505" y="1449"/>
                    </a:cubicBezTo>
                    <a:cubicBezTo>
                      <a:pt x="1290" y="1449"/>
                      <a:pt x="1077" y="1405"/>
                      <a:pt x="875" y="1291"/>
                    </a:cubicBezTo>
                    <a:cubicBezTo>
                      <a:pt x="392" y="1023"/>
                      <a:pt x="200" y="496"/>
                      <a:pt x="19" y="12"/>
                    </a:cubicBezTo>
                    <a:lnTo>
                      <a:pt x="19" y="12"/>
                    </a:lnTo>
                    <a:lnTo>
                      <a:pt x="2203" y="1326"/>
                    </a:lnTo>
                    <a:lnTo>
                      <a:pt x="15" y="0"/>
                    </a:lnTo>
                    <a:lnTo>
                      <a:pt x="15" y="0"/>
                    </a:lnTo>
                    <a:cubicBezTo>
                      <a:pt x="17" y="4"/>
                      <a:pt x="18" y="8"/>
                      <a:pt x="19" y="12"/>
                    </a:cubicBezTo>
                    <a:lnTo>
                      <a:pt x="19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3" name="Google Shape;2423;p38"/>
              <p:cNvSpPr/>
              <p:nvPr/>
            </p:nvSpPr>
            <p:spPr>
              <a:xfrm>
                <a:off x="2881739" y="2365297"/>
                <a:ext cx="49394" cy="63707"/>
              </a:xfrm>
              <a:custGeom>
                <a:rect b="b" l="l" r="r" t="t"/>
                <a:pathLst>
                  <a:path extrusionOk="0" h="1340" w="1039">
                    <a:moveTo>
                      <a:pt x="1023" y="1"/>
                    </a:moveTo>
                    <a:cubicBezTo>
                      <a:pt x="1021" y="1"/>
                      <a:pt x="1020" y="1"/>
                      <a:pt x="1018" y="2"/>
                    </a:cubicBezTo>
                    <a:cubicBezTo>
                      <a:pt x="1015" y="4"/>
                      <a:pt x="1012" y="4"/>
                      <a:pt x="1010" y="10"/>
                    </a:cubicBezTo>
                    <a:cubicBezTo>
                      <a:pt x="966" y="295"/>
                      <a:pt x="854" y="568"/>
                      <a:pt x="684" y="805"/>
                    </a:cubicBezTo>
                    <a:cubicBezTo>
                      <a:pt x="502" y="1031"/>
                      <a:pt x="267" y="1210"/>
                      <a:pt x="1" y="1327"/>
                    </a:cubicBezTo>
                    <a:lnTo>
                      <a:pt x="1" y="1339"/>
                    </a:lnTo>
                    <a:cubicBezTo>
                      <a:pt x="540" y="1175"/>
                      <a:pt x="1030" y="591"/>
                      <a:pt x="1039" y="13"/>
                    </a:cubicBezTo>
                    <a:cubicBezTo>
                      <a:pt x="1036" y="6"/>
                      <a:pt x="1030" y="1"/>
                      <a:pt x="10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4" name="Google Shape;2424;p38"/>
              <p:cNvSpPr/>
              <p:nvPr/>
            </p:nvSpPr>
            <p:spPr>
              <a:xfrm>
                <a:off x="3030686" y="2459097"/>
                <a:ext cx="59282" cy="70410"/>
              </a:xfrm>
              <a:custGeom>
                <a:rect b="b" l="l" r="r" t="t"/>
                <a:pathLst>
                  <a:path extrusionOk="0" h="1481" w="1247">
                    <a:moveTo>
                      <a:pt x="792" y="1"/>
                    </a:moveTo>
                    <a:cubicBezTo>
                      <a:pt x="461" y="1"/>
                      <a:pt x="82" y="624"/>
                      <a:pt x="82" y="624"/>
                    </a:cubicBezTo>
                    <a:lnTo>
                      <a:pt x="0" y="1255"/>
                    </a:lnTo>
                    <a:cubicBezTo>
                      <a:pt x="0" y="1261"/>
                      <a:pt x="3" y="1264"/>
                      <a:pt x="6" y="1270"/>
                    </a:cubicBezTo>
                    <a:cubicBezTo>
                      <a:pt x="77" y="1404"/>
                      <a:pt x="215" y="1480"/>
                      <a:pt x="357" y="1480"/>
                    </a:cubicBezTo>
                    <a:cubicBezTo>
                      <a:pt x="420" y="1480"/>
                      <a:pt x="483" y="1465"/>
                      <a:pt x="543" y="1434"/>
                    </a:cubicBezTo>
                    <a:cubicBezTo>
                      <a:pt x="921" y="1267"/>
                      <a:pt x="1247" y="184"/>
                      <a:pt x="895" y="23"/>
                    </a:cubicBezTo>
                    <a:cubicBezTo>
                      <a:pt x="861" y="8"/>
                      <a:pt x="827" y="1"/>
                      <a:pt x="79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5" name="Google Shape;2425;p38"/>
              <p:cNvSpPr/>
              <p:nvPr/>
            </p:nvSpPr>
            <p:spPr>
              <a:xfrm>
                <a:off x="3039196" y="2474833"/>
                <a:ext cx="29047" cy="44595"/>
              </a:xfrm>
              <a:custGeom>
                <a:rect b="b" l="l" r="r" t="t"/>
                <a:pathLst>
                  <a:path extrusionOk="0" h="938" w="611">
                    <a:moveTo>
                      <a:pt x="610" y="12"/>
                    </a:moveTo>
                    <a:lnTo>
                      <a:pt x="610" y="12"/>
                    </a:lnTo>
                    <a:cubicBezTo>
                      <a:pt x="609" y="12"/>
                      <a:pt x="608" y="13"/>
                      <a:pt x="607" y="14"/>
                    </a:cubicBezTo>
                    <a:lnTo>
                      <a:pt x="607" y="14"/>
                    </a:lnTo>
                    <a:lnTo>
                      <a:pt x="544" y="265"/>
                    </a:lnTo>
                    <a:lnTo>
                      <a:pt x="610" y="12"/>
                    </a:lnTo>
                    <a:close/>
                    <a:moveTo>
                      <a:pt x="610" y="0"/>
                    </a:moveTo>
                    <a:cubicBezTo>
                      <a:pt x="244" y="59"/>
                      <a:pt x="0" y="563"/>
                      <a:pt x="32" y="909"/>
                    </a:cubicBezTo>
                    <a:cubicBezTo>
                      <a:pt x="29" y="927"/>
                      <a:pt x="44" y="937"/>
                      <a:pt x="59" y="937"/>
                    </a:cubicBezTo>
                    <a:cubicBezTo>
                      <a:pt x="68" y="937"/>
                      <a:pt x="78" y="933"/>
                      <a:pt x="82" y="924"/>
                    </a:cubicBezTo>
                    <a:cubicBezTo>
                      <a:pt x="112" y="845"/>
                      <a:pt x="150" y="769"/>
                      <a:pt x="197" y="698"/>
                    </a:cubicBezTo>
                    <a:cubicBezTo>
                      <a:pt x="242" y="629"/>
                      <a:pt x="320" y="589"/>
                      <a:pt x="403" y="589"/>
                    </a:cubicBezTo>
                    <a:cubicBezTo>
                      <a:pt x="422" y="589"/>
                      <a:pt x="441" y="591"/>
                      <a:pt x="461" y="596"/>
                    </a:cubicBezTo>
                    <a:lnTo>
                      <a:pt x="544" y="265"/>
                    </a:lnTo>
                    <a:lnTo>
                      <a:pt x="461" y="581"/>
                    </a:lnTo>
                    <a:cubicBezTo>
                      <a:pt x="449" y="575"/>
                      <a:pt x="437" y="566"/>
                      <a:pt x="425" y="560"/>
                    </a:cubicBezTo>
                    <a:cubicBezTo>
                      <a:pt x="395" y="545"/>
                      <a:pt x="363" y="539"/>
                      <a:pt x="331" y="539"/>
                    </a:cubicBezTo>
                    <a:cubicBezTo>
                      <a:pt x="250" y="539"/>
                      <a:pt x="173" y="584"/>
                      <a:pt x="135" y="660"/>
                    </a:cubicBezTo>
                    <a:cubicBezTo>
                      <a:pt x="193" y="389"/>
                      <a:pt x="365" y="152"/>
                      <a:pt x="607" y="14"/>
                    </a:cubicBezTo>
                    <a:lnTo>
                      <a:pt x="607" y="14"/>
                    </a:lnTo>
                    <a:lnTo>
                      <a:pt x="6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26" name="Google Shape;2426;p38"/>
          <p:cNvGrpSpPr/>
          <p:nvPr/>
        </p:nvGrpSpPr>
        <p:grpSpPr>
          <a:xfrm>
            <a:off x="643796" y="3978947"/>
            <a:ext cx="1461397" cy="923561"/>
            <a:chOff x="1146760" y="3125708"/>
            <a:chExt cx="878138" cy="557942"/>
          </a:xfrm>
        </p:grpSpPr>
        <p:sp>
          <p:nvSpPr>
            <p:cNvPr id="2427" name="Google Shape;2427;p38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38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38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38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38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38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38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38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38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6" name="Google Shape;2456;p38"/>
          <p:cNvGrpSpPr/>
          <p:nvPr/>
        </p:nvGrpSpPr>
        <p:grpSpPr>
          <a:xfrm flipH="1">
            <a:off x="7191234" y="321286"/>
            <a:ext cx="1752751" cy="660938"/>
            <a:chOff x="7258034" y="321286"/>
            <a:chExt cx="1752751" cy="660938"/>
          </a:xfrm>
        </p:grpSpPr>
        <p:sp>
          <p:nvSpPr>
            <p:cNvPr id="2457" name="Google Shape;2457;p38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38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3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39"/>
          <p:cNvSpPr/>
          <p:nvPr/>
        </p:nvSpPr>
        <p:spPr>
          <a:xfrm>
            <a:off x="4772750" y="1509325"/>
            <a:ext cx="3405000" cy="2885700"/>
          </a:xfrm>
          <a:prstGeom prst="roundRect">
            <a:avLst>
              <a:gd fmla="val 16667" name="adj"/>
            </a:avLst>
          </a:prstGeom>
          <a:solidFill>
            <a:srgbClr val="FFA79B">
              <a:alpha val="46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5" name="Google Shape;2465;p39"/>
          <p:cNvSpPr/>
          <p:nvPr/>
        </p:nvSpPr>
        <p:spPr>
          <a:xfrm>
            <a:off x="966250" y="1509325"/>
            <a:ext cx="3405000" cy="2885700"/>
          </a:xfrm>
          <a:prstGeom prst="roundRect">
            <a:avLst>
              <a:gd fmla="val 16667" name="adj"/>
            </a:avLst>
          </a:prstGeom>
          <a:solidFill>
            <a:srgbClr val="FFA79B">
              <a:alpha val="46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6" name="Google Shape;2466;p39"/>
          <p:cNvSpPr txBox="1"/>
          <p:nvPr/>
        </p:nvSpPr>
        <p:spPr>
          <a:xfrm>
            <a:off x="720000" y="52247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D6838"/>
                </a:solidFill>
                <a:latin typeface="Alata"/>
                <a:ea typeface="Alata"/>
                <a:cs typeface="Alata"/>
                <a:sym typeface="Alata"/>
              </a:rPr>
              <a:t>Usability Goals/Measurements</a:t>
            </a:r>
            <a:endParaRPr sz="3600">
              <a:solidFill>
                <a:srgbClr val="2D6838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467" name="Google Shape;2467;p39"/>
          <p:cNvSpPr txBox="1"/>
          <p:nvPr/>
        </p:nvSpPr>
        <p:spPr>
          <a:xfrm>
            <a:off x="1202650" y="1781463"/>
            <a:ext cx="2932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2D6838"/>
                </a:solidFill>
                <a:latin typeface="Alata"/>
                <a:ea typeface="Alata"/>
                <a:cs typeface="Alata"/>
                <a:sym typeface="Alata"/>
              </a:rPr>
              <a:t>Goals</a:t>
            </a:r>
            <a:endParaRPr b="1" sz="2000">
              <a:solidFill>
                <a:srgbClr val="2D6838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468" name="Google Shape;2468;p39"/>
          <p:cNvSpPr txBox="1"/>
          <p:nvPr/>
        </p:nvSpPr>
        <p:spPr>
          <a:xfrm>
            <a:off x="1202650" y="2173800"/>
            <a:ext cx="2932200" cy="17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75A55"/>
                </a:solidFill>
                <a:latin typeface="DM Sans"/>
                <a:ea typeface="DM Sans"/>
                <a:cs typeface="DM Sans"/>
                <a:sym typeface="DM Sans"/>
              </a:rPr>
              <a:t>We want our app to be…</a:t>
            </a:r>
            <a:endParaRPr sz="1500">
              <a:solidFill>
                <a:srgbClr val="A75A5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A75A5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17650" lvl="0" marL="244800" rtl="0" algn="l">
              <a:spcBef>
                <a:spcPts val="0"/>
              </a:spcBef>
              <a:spcAft>
                <a:spcPts val="0"/>
              </a:spcAft>
              <a:buClr>
                <a:srgbClr val="2D6838"/>
              </a:buClr>
              <a:buSzPts val="1500"/>
              <a:buFont typeface="DM Sans"/>
              <a:buChar char="●"/>
            </a:pPr>
            <a:r>
              <a:rPr lang="en" sz="1500">
                <a:solidFill>
                  <a:srgbClr val="A75A55"/>
                </a:solidFill>
                <a:latin typeface="DM Sans"/>
                <a:ea typeface="DM Sans"/>
                <a:cs typeface="DM Sans"/>
                <a:sym typeface="DM Sans"/>
              </a:rPr>
              <a:t>Easy to navigate</a:t>
            </a:r>
            <a:endParaRPr sz="1500">
              <a:solidFill>
                <a:srgbClr val="A75A5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17650" lvl="0" marL="244800" rtl="0" algn="l">
              <a:spcBef>
                <a:spcPts val="1000"/>
              </a:spcBef>
              <a:spcAft>
                <a:spcPts val="500"/>
              </a:spcAft>
              <a:buClr>
                <a:srgbClr val="2D6838"/>
              </a:buClr>
              <a:buSzPts val="1500"/>
              <a:buFont typeface="DM Sans"/>
              <a:buChar char="●"/>
            </a:pPr>
            <a:r>
              <a:rPr lang="en" sz="1500">
                <a:solidFill>
                  <a:srgbClr val="A75A55"/>
                </a:solidFill>
                <a:latin typeface="DM Sans"/>
                <a:ea typeface="DM Sans"/>
                <a:cs typeface="DM Sans"/>
                <a:sym typeface="DM Sans"/>
              </a:rPr>
              <a:t>A positive experience for the user</a:t>
            </a:r>
            <a:endParaRPr sz="1500">
              <a:solidFill>
                <a:srgbClr val="A75A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69" name="Google Shape;2469;p39"/>
          <p:cNvSpPr txBox="1"/>
          <p:nvPr/>
        </p:nvSpPr>
        <p:spPr>
          <a:xfrm>
            <a:off x="5009150" y="1781475"/>
            <a:ext cx="2932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2D6838"/>
                </a:solidFill>
                <a:latin typeface="Alata"/>
                <a:ea typeface="Alata"/>
                <a:cs typeface="Alata"/>
                <a:sym typeface="Alata"/>
              </a:rPr>
              <a:t>Measurements</a:t>
            </a:r>
            <a:endParaRPr b="1" sz="2000">
              <a:solidFill>
                <a:srgbClr val="2D6838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470" name="Google Shape;2470;p39"/>
          <p:cNvSpPr txBox="1"/>
          <p:nvPr/>
        </p:nvSpPr>
        <p:spPr>
          <a:xfrm>
            <a:off x="5009150" y="2173800"/>
            <a:ext cx="2932200" cy="194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75A55"/>
                </a:solidFill>
                <a:latin typeface="DM Sans"/>
                <a:ea typeface="DM Sans"/>
                <a:cs typeface="DM Sans"/>
                <a:sym typeface="DM Sans"/>
              </a:rPr>
              <a:t>We will measure our success by…</a:t>
            </a:r>
            <a:endParaRPr sz="1500">
              <a:solidFill>
                <a:srgbClr val="A75A5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rtl="0" algn="l">
              <a:spcBef>
                <a:spcPts val="500"/>
              </a:spcBef>
              <a:spcAft>
                <a:spcPts val="0"/>
              </a:spcAft>
              <a:buClr>
                <a:srgbClr val="2D6838"/>
              </a:buClr>
              <a:buSzPts val="1500"/>
              <a:buFont typeface="DM Sans"/>
              <a:buChar char="●"/>
            </a:pPr>
            <a:r>
              <a:rPr lang="en" sz="1500">
                <a:solidFill>
                  <a:srgbClr val="A75A55"/>
                </a:solidFill>
                <a:latin typeface="DM Sans"/>
                <a:ea typeface="DM Sans"/>
                <a:cs typeface="DM Sans"/>
                <a:sym typeface="DM Sans"/>
              </a:rPr>
              <a:t>Asking users to rate on a scale of 1-5 UI intuitiveness and timing test duration</a:t>
            </a:r>
            <a:endParaRPr sz="1500">
              <a:solidFill>
                <a:srgbClr val="A75A5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2D6838"/>
              </a:buClr>
              <a:buSzPts val="1500"/>
              <a:buFont typeface="DM Sans"/>
              <a:buChar char="●"/>
            </a:pPr>
            <a:r>
              <a:rPr lang="en" sz="1500">
                <a:solidFill>
                  <a:srgbClr val="A75A55"/>
                </a:solidFill>
                <a:latin typeface="DM Sans"/>
                <a:ea typeface="DM Sans"/>
                <a:cs typeface="DM Sans"/>
                <a:sym typeface="DM Sans"/>
              </a:rPr>
              <a:t>Gathering qualitative feedback following the test</a:t>
            </a:r>
            <a:endParaRPr sz="1500">
              <a:solidFill>
                <a:srgbClr val="A75A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4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5" name="Google Shape;2475;p40"/>
          <p:cNvSpPr/>
          <p:nvPr/>
        </p:nvSpPr>
        <p:spPr>
          <a:xfrm>
            <a:off x="966250" y="1509325"/>
            <a:ext cx="7215300" cy="2778300"/>
          </a:xfrm>
          <a:prstGeom prst="roundRect">
            <a:avLst>
              <a:gd fmla="val 16667" name="adj"/>
            </a:avLst>
          </a:prstGeom>
          <a:solidFill>
            <a:srgbClr val="FFA79B">
              <a:alpha val="46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6" name="Google Shape;2476;p40"/>
          <p:cNvSpPr txBox="1"/>
          <p:nvPr/>
        </p:nvSpPr>
        <p:spPr>
          <a:xfrm>
            <a:off x="3107800" y="1781388"/>
            <a:ext cx="2932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2D6838"/>
                </a:solidFill>
                <a:latin typeface="Alata"/>
                <a:ea typeface="Alata"/>
                <a:cs typeface="Alata"/>
                <a:sym typeface="Alata"/>
              </a:rPr>
              <a:t>Goals -&gt; Progress</a:t>
            </a:r>
            <a:endParaRPr b="1" sz="2000">
              <a:solidFill>
                <a:srgbClr val="2D6838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477" name="Google Shape;2477;p40"/>
          <p:cNvSpPr txBox="1"/>
          <p:nvPr/>
        </p:nvSpPr>
        <p:spPr>
          <a:xfrm>
            <a:off x="1246650" y="2251325"/>
            <a:ext cx="6650700" cy="17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-211300" lvl="0" marL="2448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Char char="●"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Easy to navigate   -&gt;   created intuitive icons such as for chatting and labeled the top of the  pages as “Events” and “Connect”  to clarify the purpose of icons further. Consistent color and symbols meaning.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-211300" lvl="0" marL="244800" rtl="0" algn="ctr">
              <a:spcBef>
                <a:spcPts val="100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DM Sans"/>
              <a:buChar char="●"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A positive experience for the user   -&gt;   pleasing &amp; </a:t>
            </a:r>
            <a:r>
              <a:rPr lang="en">
                <a:latin typeface="DM Sans"/>
                <a:ea typeface="DM Sans"/>
                <a:cs typeface="DM Sans"/>
                <a:sym typeface="DM Sans"/>
              </a:rPr>
              <a:t>minimalist aesthetic.</a:t>
            </a:r>
            <a:r>
              <a:rPr lang="en">
                <a:latin typeface="DM Sans"/>
                <a:ea typeface="DM Sans"/>
                <a:cs typeface="DM Sans"/>
                <a:sym typeface="DM Sans"/>
              </a:rPr>
              <a:t> Features such as  connecting with other </a:t>
            </a:r>
            <a:r>
              <a:rPr lang="en">
                <a:latin typeface="DM Sans"/>
                <a:ea typeface="DM Sans"/>
                <a:cs typeface="DM Sans"/>
                <a:sym typeface="DM Sans"/>
              </a:rPr>
              <a:t>parents, gathering as a community, a</a:t>
            </a:r>
            <a:r>
              <a:rPr lang="en">
                <a:latin typeface="DM Sans"/>
                <a:ea typeface="DM Sans"/>
                <a:cs typeface="DM Sans"/>
                <a:sym typeface="DM Sans"/>
              </a:rPr>
              <a:t>nd posting difficult questions create a sense of community and ease of burden from parenting alone with doubts and fear.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78" name="Google Shape;2478;p40"/>
          <p:cNvSpPr txBox="1"/>
          <p:nvPr/>
        </p:nvSpPr>
        <p:spPr>
          <a:xfrm>
            <a:off x="720000" y="52247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D6838"/>
                </a:solidFill>
                <a:latin typeface="Alata"/>
                <a:ea typeface="Alata"/>
                <a:cs typeface="Alata"/>
                <a:sym typeface="Alata"/>
              </a:rPr>
              <a:t>Product Progress</a:t>
            </a:r>
            <a:endParaRPr sz="3600">
              <a:solidFill>
                <a:srgbClr val="2D6838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2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3" name="Google Shape;2483;p41"/>
          <p:cNvGrpSpPr/>
          <p:nvPr/>
        </p:nvGrpSpPr>
        <p:grpSpPr>
          <a:xfrm>
            <a:off x="1891419" y="4574435"/>
            <a:ext cx="1027109" cy="257673"/>
            <a:chOff x="7465394" y="4574435"/>
            <a:chExt cx="1027109" cy="257673"/>
          </a:xfrm>
        </p:grpSpPr>
        <p:sp>
          <p:nvSpPr>
            <p:cNvPr id="2484" name="Google Shape;2484;p41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85" name="Google Shape;2485;p41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2486" name="Google Shape;2486;p41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7" name="Google Shape;2487;p41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88" name="Google Shape;2488;p41"/>
          <p:cNvGrpSpPr/>
          <p:nvPr/>
        </p:nvGrpSpPr>
        <p:grpSpPr>
          <a:xfrm>
            <a:off x="7589062" y="3079116"/>
            <a:ext cx="1195389" cy="1765611"/>
            <a:chOff x="3358114" y="3390402"/>
            <a:chExt cx="1049139" cy="1549597"/>
          </a:xfrm>
        </p:grpSpPr>
        <p:sp>
          <p:nvSpPr>
            <p:cNvPr id="2489" name="Google Shape;2489;p41"/>
            <p:cNvSpPr/>
            <p:nvPr/>
          </p:nvSpPr>
          <p:spPr>
            <a:xfrm>
              <a:off x="4202059" y="4573288"/>
              <a:ext cx="205195" cy="341375"/>
            </a:xfrm>
            <a:custGeom>
              <a:rect b="b" l="l" r="r" t="t"/>
              <a:pathLst>
                <a:path extrusionOk="0" h="8864" w="5328">
                  <a:moveTo>
                    <a:pt x="2640" y="1"/>
                  </a:moveTo>
                  <a:lnTo>
                    <a:pt x="1" y="4022"/>
                  </a:lnTo>
                  <a:lnTo>
                    <a:pt x="705" y="4582"/>
                  </a:lnTo>
                  <a:cubicBezTo>
                    <a:pt x="705" y="4582"/>
                    <a:pt x="218" y="7659"/>
                    <a:pt x="253" y="8032"/>
                  </a:cubicBezTo>
                  <a:cubicBezTo>
                    <a:pt x="284" y="8359"/>
                    <a:pt x="677" y="8863"/>
                    <a:pt x="919" y="8863"/>
                  </a:cubicBezTo>
                  <a:cubicBezTo>
                    <a:pt x="953" y="8863"/>
                    <a:pt x="983" y="8854"/>
                    <a:pt x="1010" y="8833"/>
                  </a:cubicBezTo>
                  <a:cubicBezTo>
                    <a:pt x="1224" y="8663"/>
                    <a:pt x="5321" y="2377"/>
                    <a:pt x="5327" y="2039"/>
                  </a:cubicBezTo>
                  <a:cubicBezTo>
                    <a:pt x="5327" y="1875"/>
                    <a:pt x="4025" y="951"/>
                    <a:pt x="2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0" name="Google Shape;2490;p41"/>
            <p:cNvSpPr/>
            <p:nvPr/>
          </p:nvSpPr>
          <p:spPr>
            <a:xfrm>
              <a:off x="4233715" y="4659246"/>
              <a:ext cx="159750" cy="245402"/>
            </a:xfrm>
            <a:custGeom>
              <a:rect b="b" l="l" r="r" t="t"/>
              <a:pathLst>
                <a:path extrusionOk="0" h="6372" w="4148">
                  <a:moveTo>
                    <a:pt x="4147" y="1"/>
                  </a:moveTo>
                  <a:cubicBezTo>
                    <a:pt x="3426" y="1010"/>
                    <a:pt x="660" y="5275"/>
                    <a:pt x="9" y="6348"/>
                  </a:cubicBezTo>
                  <a:cubicBezTo>
                    <a:pt x="1" y="6363"/>
                    <a:pt x="1" y="6372"/>
                    <a:pt x="5" y="6372"/>
                  </a:cubicBezTo>
                  <a:cubicBezTo>
                    <a:pt x="9" y="6372"/>
                    <a:pt x="15" y="6365"/>
                    <a:pt x="20" y="6348"/>
                  </a:cubicBezTo>
                  <a:cubicBezTo>
                    <a:pt x="733" y="5322"/>
                    <a:pt x="3520" y="1080"/>
                    <a:pt x="4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41"/>
            <p:cNvSpPr/>
            <p:nvPr/>
          </p:nvSpPr>
          <p:spPr>
            <a:xfrm>
              <a:off x="4213574" y="4842754"/>
              <a:ext cx="53263" cy="18756"/>
            </a:xfrm>
            <a:custGeom>
              <a:rect b="b" l="l" r="r" t="t"/>
              <a:pathLst>
                <a:path extrusionOk="0" h="487" w="1383">
                  <a:moveTo>
                    <a:pt x="861" y="1"/>
                  </a:moveTo>
                  <a:cubicBezTo>
                    <a:pt x="796" y="1"/>
                    <a:pt x="731" y="7"/>
                    <a:pt x="667" y="20"/>
                  </a:cubicBezTo>
                  <a:cubicBezTo>
                    <a:pt x="391" y="76"/>
                    <a:pt x="147" y="243"/>
                    <a:pt x="1" y="486"/>
                  </a:cubicBezTo>
                  <a:lnTo>
                    <a:pt x="13" y="486"/>
                  </a:lnTo>
                  <a:cubicBezTo>
                    <a:pt x="240" y="213"/>
                    <a:pt x="572" y="65"/>
                    <a:pt x="912" y="65"/>
                  </a:cubicBezTo>
                  <a:cubicBezTo>
                    <a:pt x="1068" y="65"/>
                    <a:pt x="1226" y="96"/>
                    <a:pt x="1376" y="161"/>
                  </a:cubicBezTo>
                  <a:cubicBezTo>
                    <a:pt x="1377" y="162"/>
                    <a:pt x="1378" y="162"/>
                    <a:pt x="1379" y="162"/>
                  </a:cubicBezTo>
                  <a:cubicBezTo>
                    <a:pt x="1382" y="162"/>
                    <a:pt x="1382" y="149"/>
                    <a:pt x="1382" y="149"/>
                  </a:cubicBezTo>
                  <a:cubicBezTo>
                    <a:pt x="1224" y="52"/>
                    <a:pt x="1044" y="1"/>
                    <a:pt x="8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2" name="Google Shape;2492;p41"/>
            <p:cNvSpPr/>
            <p:nvPr/>
          </p:nvSpPr>
          <p:spPr>
            <a:xfrm>
              <a:off x="3549016" y="4801046"/>
              <a:ext cx="329783" cy="138953"/>
            </a:xfrm>
            <a:custGeom>
              <a:rect b="b" l="l" r="r" t="t"/>
              <a:pathLst>
                <a:path extrusionOk="0" h="3608" w="8563">
                  <a:moveTo>
                    <a:pt x="8563" y="0"/>
                  </a:moveTo>
                  <a:lnTo>
                    <a:pt x="3761" y="59"/>
                  </a:lnTo>
                  <a:lnTo>
                    <a:pt x="3650" y="939"/>
                  </a:lnTo>
                  <a:cubicBezTo>
                    <a:pt x="3650" y="939"/>
                    <a:pt x="799" y="2265"/>
                    <a:pt x="508" y="2502"/>
                  </a:cubicBezTo>
                  <a:cubicBezTo>
                    <a:pt x="218" y="2740"/>
                    <a:pt x="1" y="3496"/>
                    <a:pt x="265" y="3579"/>
                  </a:cubicBezTo>
                  <a:cubicBezTo>
                    <a:pt x="325" y="3598"/>
                    <a:pt x="770" y="3607"/>
                    <a:pt x="1422" y="3607"/>
                  </a:cubicBezTo>
                  <a:cubicBezTo>
                    <a:pt x="3600" y="3607"/>
                    <a:pt x="8094" y="3507"/>
                    <a:pt x="8311" y="3364"/>
                  </a:cubicBezTo>
                  <a:cubicBezTo>
                    <a:pt x="8443" y="3279"/>
                    <a:pt x="8554" y="1684"/>
                    <a:pt x="8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3" name="Google Shape;2493;p41"/>
            <p:cNvSpPr/>
            <p:nvPr/>
          </p:nvSpPr>
          <p:spPr>
            <a:xfrm>
              <a:off x="3562303" y="4923089"/>
              <a:ext cx="292772" cy="5353"/>
            </a:xfrm>
            <a:custGeom>
              <a:rect b="b" l="l" r="r" t="t"/>
              <a:pathLst>
                <a:path extrusionOk="0" h="139" w="7602">
                  <a:moveTo>
                    <a:pt x="6693" y="1"/>
                  </a:moveTo>
                  <a:cubicBezTo>
                    <a:pt x="4768" y="1"/>
                    <a:pt x="1071" y="76"/>
                    <a:pt x="25" y="122"/>
                  </a:cubicBezTo>
                  <a:cubicBezTo>
                    <a:pt x="5" y="122"/>
                    <a:pt x="0" y="138"/>
                    <a:pt x="12" y="138"/>
                  </a:cubicBezTo>
                  <a:cubicBezTo>
                    <a:pt x="15" y="138"/>
                    <a:pt x="20" y="137"/>
                    <a:pt x="25" y="134"/>
                  </a:cubicBezTo>
                  <a:cubicBezTo>
                    <a:pt x="161" y="135"/>
                    <a:pt x="341" y="136"/>
                    <a:pt x="556" y="136"/>
                  </a:cubicBezTo>
                  <a:cubicBezTo>
                    <a:pt x="2333" y="136"/>
                    <a:pt x="6492" y="84"/>
                    <a:pt x="7602" y="11"/>
                  </a:cubicBezTo>
                  <a:cubicBezTo>
                    <a:pt x="7394" y="4"/>
                    <a:pt x="7079" y="1"/>
                    <a:pt x="6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4" name="Google Shape;2494;p41"/>
            <p:cNvSpPr/>
            <p:nvPr/>
          </p:nvSpPr>
          <p:spPr>
            <a:xfrm>
              <a:off x="3586758" y="4887081"/>
              <a:ext cx="40823" cy="37165"/>
            </a:xfrm>
            <a:custGeom>
              <a:rect b="b" l="l" r="r" t="t"/>
              <a:pathLst>
                <a:path extrusionOk="0" h="965" w="1060">
                  <a:moveTo>
                    <a:pt x="49" y="0"/>
                  </a:moveTo>
                  <a:cubicBezTo>
                    <a:pt x="35" y="0"/>
                    <a:pt x="21" y="1"/>
                    <a:pt x="6" y="1"/>
                  </a:cubicBezTo>
                  <a:cubicBezTo>
                    <a:pt x="3" y="1"/>
                    <a:pt x="0" y="4"/>
                    <a:pt x="0" y="10"/>
                  </a:cubicBezTo>
                  <a:cubicBezTo>
                    <a:pt x="0" y="13"/>
                    <a:pt x="3" y="19"/>
                    <a:pt x="6" y="19"/>
                  </a:cubicBezTo>
                  <a:cubicBezTo>
                    <a:pt x="525" y="66"/>
                    <a:pt x="945" y="453"/>
                    <a:pt x="1042" y="960"/>
                  </a:cubicBezTo>
                  <a:cubicBezTo>
                    <a:pt x="1043" y="963"/>
                    <a:pt x="1045" y="964"/>
                    <a:pt x="1048" y="964"/>
                  </a:cubicBezTo>
                  <a:cubicBezTo>
                    <a:pt x="1053" y="964"/>
                    <a:pt x="1059" y="960"/>
                    <a:pt x="1059" y="960"/>
                  </a:cubicBezTo>
                  <a:cubicBezTo>
                    <a:pt x="1051" y="711"/>
                    <a:pt x="945" y="471"/>
                    <a:pt x="766" y="295"/>
                  </a:cubicBezTo>
                  <a:cubicBezTo>
                    <a:pt x="574" y="105"/>
                    <a:pt x="318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5" name="Google Shape;2495;p41"/>
            <p:cNvSpPr/>
            <p:nvPr/>
          </p:nvSpPr>
          <p:spPr>
            <a:xfrm>
              <a:off x="3691124" y="4007590"/>
              <a:ext cx="338717" cy="819816"/>
            </a:xfrm>
            <a:custGeom>
              <a:rect b="b" l="l" r="r" t="t"/>
              <a:pathLst>
                <a:path extrusionOk="0" h="21287" w="8795">
                  <a:moveTo>
                    <a:pt x="3427" y="0"/>
                  </a:moveTo>
                  <a:cubicBezTo>
                    <a:pt x="3427" y="0"/>
                    <a:pt x="1247" y="8888"/>
                    <a:pt x="840" y="11639"/>
                  </a:cubicBezTo>
                  <a:cubicBezTo>
                    <a:pt x="787" y="11994"/>
                    <a:pt x="1" y="21287"/>
                    <a:pt x="1" y="21287"/>
                  </a:cubicBezTo>
                  <a:lnTo>
                    <a:pt x="4882" y="21228"/>
                  </a:lnTo>
                  <a:cubicBezTo>
                    <a:pt x="4882" y="21228"/>
                    <a:pt x="5471" y="14482"/>
                    <a:pt x="5762" y="11906"/>
                  </a:cubicBezTo>
                  <a:cubicBezTo>
                    <a:pt x="6081" y="9087"/>
                    <a:pt x="8794" y="30"/>
                    <a:pt x="8794" y="30"/>
                  </a:cubicBezTo>
                  <a:lnTo>
                    <a:pt x="34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6" name="Google Shape;2496;p41"/>
            <p:cNvSpPr/>
            <p:nvPr/>
          </p:nvSpPr>
          <p:spPr>
            <a:xfrm>
              <a:off x="3861693" y="4043598"/>
              <a:ext cx="129518" cy="720723"/>
            </a:xfrm>
            <a:custGeom>
              <a:rect b="b" l="l" r="r" t="t"/>
              <a:pathLst>
                <a:path extrusionOk="0" h="18714" w="3363">
                  <a:moveTo>
                    <a:pt x="3341" y="1"/>
                  </a:moveTo>
                  <a:cubicBezTo>
                    <a:pt x="3336" y="1"/>
                    <a:pt x="3332" y="4"/>
                    <a:pt x="3330" y="10"/>
                  </a:cubicBezTo>
                  <a:cubicBezTo>
                    <a:pt x="3016" y="1148"/>
                    <a:pt x="2755" y="2289"/>
                    <a:pt x="2471" y="3436"/>
                  </a:cubicBezTo>
                  <a:cubicBezTo>
                    <a:pt x="2186" y="4583"/>
                    <a:pt x="1916" y="5703"/>
                    <a:pt x="1646" y="6838"/>
                  </a:cubicBezTo>
                  <a:cubicBezTo>
                    <a:pt x="1377" y="7973"/>
                    <a:pt x="1089" y="9117"/>
                    <a:pt x="843" y="10255"/>
                  </a:cubicBezTo>
                  <a:cubicBezTo>
                    <a:pt x="629" y="11364"/>
                    <a:pt x="500" y="12488"/>
                    <a:pt x="453" y="13617"/>
                  </a:cubicBezTo>
                  <a:cubicBezTo>
                    <a:pt x="370" y="14916"/>
                    <a:pt x="18" y="17386"/>
                    <a:pt x="1" y="18697"/>
                  </a:cubicBezTo>
                  <a:cubicBezTo>
                    <a:pt x="1" y="18709"/>
                    <a:pt x="9" y="18714"/>
                    <a:pt x="18" y="18714"/>
                  </a:cubicBezTo>
                  <a:cubicBezTo>
                    <a:pt x="27" y="18714"/>
                    <a:pt x="36" y="18708"/>
                    <a:pt x="36" y="18697"/>
                  </a:cubicBezTo>
                  <a:cubicBezTo>
                    <a:pt x="136" y="17544"/>
                    <a:pt x="458" y="15230"/>
                    <a:pt x="535" y="14074"/>
                  </a:cubicBezTo>
                  <a:cubicBezTo>
                    <a:pt x="611" y="12919"/>
                    <a:pt x="655" y="11754"/>
                    <a:pt x="878" y="10616"/>
                  </a:cubicBezTo>
                  <a:cubicBezTo>
                    <a:pt x="1101" y="9478"/>
                    <a:pt x="1400" y="8381"/>
                    <a:pt x="1667" y="7269"/>
                  </a:cubicBezTo>
                  <a:cubicBezTo>
                    <a:pt x="1940" y="6134"/>
                    <a:pt x="2212" y="4999"/>
                    <a:pt x="2479" y="3864"/>
                  </a:cubicBezTo>
                  <a:cubicBezTo>
                    <a:pt x="2629" y="3227"/>
                    <a:pt x="2773" y="2594"/>
                    <a:pt x="2916" y="1957"/>
                  </a:cubicBezTo>
                  <a:cubicBezTo>
                    <a:pt x="3060" y="1324"/>
                    <a:pt x="3224" y="670"/>
                    <a:pt x="3356" y="22"/>
                  </a:cubicBezTo>
                  <a:cubicBezTo>
                    <a:pt x="3362" y="16"/>
                    <a:pt x="3356" y="7"/>
                    <a:pt x="3351" y="4"/>
                  </a:cubicBezTo>
                  <a:cubicBezTo>
                    <a:pt x="3347" y="2"/>
                    <a:pt x="3344" y="1"/>
                    <a:pt x="3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7" name="Google Shape;2497;p41"/>
            <p:cNvSpPr/>
            <p:nvPr/>
          </p:nvSpPr>
          <p:spPr>
            <a:xfrm>
              <a:off x="3849523" y="4008707"/>
              <a:ext cx="181548" cy="378347"/>
            </a:xfrm>
            <a:custGeom>
              <a:rect b="b" l="l" r="r" t="t"/>
              <a:pathLst>
                <a:path extrusionOk="0" h="9824" w="4714">
                  <a:moveTo>
                    <a:pt x="0" y="1"/>
                  </a:moveTo>
                  <a:lnTo>
                    <a:pt x="2036" y="9824"/>
                  </a:lnTo>
                  <a:cubicBezTo>
                    <a:pt x="2056" y="9730"/>
                    <a:pt x="2086" y="9616"/>
                    <a:pt x="2103" y="9539"/>
                  </a:cubicBezTo>
                  <a:cubicBezTo>
                    <a:pt x="2118" y="9466"/>
                    <a:pt x="2138" y="9387"/>
                    <a:pt x="2156" y="9314"/>
                  </a:cubicBezTo>
                  <a:cubicBezTo>
                    <a:pt x="3042" y="5618"/>
                    <a:pt x="4714" y="262"/>
                    <a:pt x="4714" y="26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8" name="Google Shape;2498;p41"/>
            <p:cNvSpPr/>
            <p:nvPr/>
          </p:nvSpPr>
          <p:spPr>
            <a:xfrm>
              <a:off x="3839895" y="4007474"/>
              <a:ext cx="493384" cy="734202"/>
            </a:xfrm>
            <a:custGeom>
              <a:rect b="b" l="l" r="r" t="t"/>
              <a:pathLst>
                <a:path extrusionOk="0" h="19064" w="12811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70" y="3371"/>
                    <a:pt x="769" y="3673"/>
                  </a:cubicBezTo>
                  <a:lnTo>
                    <a:pt x="1640" y="3834"/>
                  </a:lnTo>
                  <a:cubicBezTo>
                    <a:pt x="1640" y="3834"/>
                    <a:pt x="2550" y="10906"/>
                    <a:pt x="3268" y="13191"/>
                  </a:cubicBezTo>
                  <a:cubicBezTo>
                    <a:pt x="3829" y="14974"/>
                    <a:pt x="9912" y="19063"/>
                    <a:pt x="9912" y="19063"/>
                  </a:cubicBezTo>
                  <a:lnTo>
                    <a:pt x="12810" y="15098"/>
                  </a:lnTo>
                  <a:cubicBezTo>
                    <a:pt x="12810" y="15098"/>
                    <a:pt x="7853" y="11639"/>
                    <a:pt x="7703" y="10818"/>
                  </a:cubicBezTo>
                  <a:cubicBezTo>
                    <a:pt x="7454" y="9413"/>
                    <a:pt x="6650" y="4960"/>
                    <a:pt x="6650" y="4960"/>
                  </a:cubicBezTo>
                  <a:cubicBezTo>
                    <a:pt x="7172" y="2617"/>
                    <a:pt x="6287" y="38"/>
                    <a:pt x="6287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41"/>
            <p:cNvSpPr/>
            <p:nvPr/>
          </p:nvSpPr>
          <p:spPr>
            <a:xfrm>
              <a:off x="3845556" y="4142458"/>
              <a:ext cx="107681" cy="25688"/>
            </a:xfrm>
            <a:custGeom>
              <a:rect b="b" l="l" r="r" t="t"/>
              <a:pathLst>
                <a:path extrusionOk="0" h="667" w="2796">
                  <a:moveTo>
                    <a:pt x="30" y="1"/>
                  </a:moveTo>
                  <a:cubicBezTo>
                    <a:pt x="6" y="1"/>
                    <a:pt x="0" y="30"/>
                    <a:pt x="21" y="36"/>
                  </a:cubicBezTo>
                  <a:cubicBezTo>
                    <a:pt x="484" y="124"/>
                    <a:pt x="936" y="256"/>
                    <a:pt x="1394" y="361"/>
                  </a:cubicBezTo>
                  <a:cubicBezTo>
                    <a:pt x="1851" y="467"/>
                    <a:pt x="2309" y="572"/>
                    <a:pt x="2772" y="663"/>
                  </a:cubicBezTo>
                  <a:cubicBezTo>
                    <a:pt x="2775" y="666"/>
                    <a:pt x="2777" y="666"/>
                    <a:pt x="2780" y="666"/>
                  </a:cubicBezTo>
                  <a:cubicBezTo>
                    <a:pt x="2790" y="666"/>
                    <a:pt x="2796" y="648"/>
                    <a:pt x="2781" y="643"/>
                  </a:cubicBezTo>
                  <a:cubicBezTo>
                    <a:pt x="2353" y="464"/>
                    <a:pt x="1907" y="323"/>
                    <a:pt x="1452" y="223"/>
                  </a:cubicBezTo>
                  <a:cubicBezTo>
                    <a:pt x="983" y="121"/>
                    <a:pt x="508" y="62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0" name="Google Shape;2500;p41"/>
            <p:cNvSpPr/>
            <p:nvPr/>
          </p:nvSpPr>
          <p:spPr>
            <a:xfrm>
              <a:off x="3865428" y="4018874"/>
              <a:ext cx="36433" cy="135140"/>
            </a:xfrm>
            <a:custGeom>
              <a:rect b="b" l="l" r="r" t="t"/>
              <a:pathLst>
                <a:path extrusionOk="0" h="3509" w="946">
                  <a:moveTo>
                    <a:pt x="754" y="1"/>
                  </a:moveTo>
                  <a:cubicBezTo>
                    <a:pt x="743" y="1"/>
                    <a:pt x="737" y="6"/>
                    <a:pt x="737" y="18"/>
                  </a:cubicBezTo>
                  <a:cubicBezTo>
                    <a:pt x="725" y="452"/>
                    <a:pt x="737" y="886"/>
                    <a:pt x="737" y="1318"/>
                  </a:cubicBezTo>
                  <a:cubicBezTo>
                    <a:pt x="737" y="1535"/>
                    <a:pt x="746" y="1749"/>
                    <a:pt x="754" y="1969"/>
                  </a:cubicBezTo>
                  <a:cubicBezTo>
                    <a:pt x="754" y="2114"/>
                    <a:pt x="812" y="2538"/>
                    <a:pt x="588" y="2538"/>
                  </a:cubicBezTo>
                  <a:cubicBezTo>
                    <a:pt x="586" y="2538"/>
                    <a:pt x="584" y="2538"/>
                    <a:pt x="581" y="2538"/>
                  </a:cubicBezTo>
                  <a:cubicBezTo>
                    <a:pt x="353" y="2529"/>
                    <a:pt x="323" y="2250"/>
                    <a:pt x="291" y="2086"/>
                  </a:cubicBezTo>
                  <a:cubicBezTo>
                    <a:pt x="247" y="1863"/>
                    <a:pt x="215" y="1640"/>
                    <a:pt x="188" y="1414"/>
                  </a:cubicBezTo>
                  <a:cubicBezTo>
                    <a:pt x="136" y="974"/>
                    <a:pt x="115" y="529"/>
                    <a:pt x="89" y="89"/>
                  </a:cubicBezTo>
                  <a:cubicBezTo>
                    <a:pt x="89" y="79"/>
                    <a:pt x="79" y="73"/>
                    <a:pt x="69" y="73"/>
                  </a:cubicBezTo>
                  <a:cubicBezTo>
                    <a:pt x="61" y="73"/>
                    <a:pt x="53" y="78"/>
                    <a:pt x="53" y="89"/>
                  </a:cubicBezTo>
                  <a:cubicBezTo>
                    <a:pt x="7" y="499"/>
                    <a:pt x="1" y="913"/>
                    <a:pt x="39" y="1323"/>
                  </a:cubicBezTo>
                  <a:cubicBezTo>
                    <a:pt x="56" y="1532"/>
                    <a:pt x="80" y="1740"/>
                    <a:pt x="109" y="1945"/>
                  </a:cubicBezTo>
                  <a:cubicBezTo>
                    <a:pt x="121" y="2118"/>
                    <a:pt x="162" y="2288"/>
                    <a:pt x="224" y="2450"/>
                  </a:cubicBezTo>
                  <a:cubicBezTo>
                    <a:pt x="291" y="2582"/>
                    <a:pt x="417" y="2673"/>
                    <a:pt x="561" y="2699"/>
                  </a:cubicBezTo>
                  <a:cubicBezTo>
                    <a:pt x="558" y="2705"/>
                    <a:pt x="558" y="2711"/>
                    <a:pt x="561" y="2717"/>
                  </a:cubicBezTo>
                  <a:lnTo>
                    <a:pt x="561" y="2819"/>
                  </a:lnTo>
                  <a:lnTo>
                    <a:pt x="561" y="3051"/>
                  </a:lnTo>
                  <a:cubicBezTo>
                    <a:pt x="561" y="3127"/>
                    <a:pt x="573" y="3198"/>
                    <a:pt x="578" y="3271"/>
                  </a:cubicBezTo>
                  <a:cubicBezTo>
                    <a:pt x="581" y="3344"/>
                    <a:pt x="593" y="3418"/>
                    <a:pt x="611" y="3491"/>
                  </a:cubicBezTo>
                  <a:cubicBezTo>
                    <a:pt x="611" y="3500"/>
                    <a:pt x="620" y="3509"/>
                    <a:pt x="631" y="3509"/>
                  </a:cubicBezTo>
                  <a:cubicBezTo>
                    <a:pt x="640" y="3509"/>
                    <a:pt x="649" y="3500"/>
                    <a:pt x="649" y="3491"/>
                  </a:cubicBezTo>
                  <a:cubicBezTo>
                    <a:pt x="664" y="3421"/>
                    <a:pt x="669" y="3350"/>
                    <a:pt x="669" y="3280"/>
                  </a:cubicBezTo>
                  <a:cubicBezTo>
                    <a:pt x="669" y="3201"/>
                    <a:pt x="669" y="3124"/>
                    <a:pt x="678" y="3048"/>
                  </a:cubicBezTo>
                  <a:cubicBezTo>
                    <a:pt x="687" y="2972"/>
                    <a:pt x="678" y="2899"/>
                    <a:pt x="678" y="2825"/>
                  </a:cubicBezTo>
                  <a:lnTo>
                    <a:pt x="678" y="2714"/>
                  </a:lnTo>
                  <a:cubicBezTo>
                    <a:pt x="681" y="2708"/>
                    <a:pt x="681" y="2702"/>
                    <a:pt x="678" y="2696"/>
                  </a:cubicBezTo>
                  <a:cubicBezTo>
                    <a:pt x="754" y="2682"/>
                    <a:pt x="819" y="2632"/>
                    <a:pt x="857" y="2561"/>
                  </a:cubicBezTo>
                  <a:cubicBezTo>
                    <a:pt x="922" y="2412"/>
                    <a:pt x="945" y="2247"/>
                    <a:pt x="930" y="2086"/>
                  </a:cubicBezTo>
                  <a:cubicBezTo>
                    <a:pt x="919" y="1875"/>
                    <a:pt x="904" y="1670"/>
                    <a:pt x="892" y="1464"/>
                  </a:cubicBezTo>
                  <a:cubicBezTo>
                    <a:pt x="866" y="977"/>
                    <a:pt x="825" y="499"/>
                    <a:pt x="772" y="18"/>
                  </a:cubicBezTo>
                  <a:cubicBezTo>
                    <a:pt x="772" y="6"/>
                    <a:pt x="763" y="1"/>
                    <a:pt x="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1" name="Google Shape;2501;p41"/>
            <p:cNvSpPr/>
            <p:nvPr/>
          </p:nvSpPr>
          <p:spPr>
            <a:xfrm>
              <a:off x="3969602" y="4018758"/>
              <a:ext cx="93085" cy="90081"/>
            </a:xfrm>
            <a:custGeom>
              <a:rect b="b" l="l" r="r" t="t"/>
              <a:pathLst>
                <a:path extrusionOk="0" h="2339" w="2417">
                  <a:moveTo>
                    <a:pt x="18" y="1"/>
                  </a:moveTo>
                  <a:cubicBezTo>
                    <a:pt x="9" y="1"/>
                    <a:pt x="0" y="7"/>
                    <a:pt x="0" y="18"/>
                  </a:cubicBezTo>
                  <a:cubicBezTo>
                    <a:pt x="12" y="121"/>
                    <a:pt x="0" y="224"/>
                    <a:pt x="18" y="323"/>
                  </a:cubicBezTo>
                  <a:cubicBezTo>
                    <a:pt x="38" y="423"/>
                    <a:pt x="47" y="485"/>
                    <a:pt x="62" y="567"/>
                  </a:cubicBezTo>
                  <a:cubicBezTo>
                    <a:pt x="100" y="740"/>
                    <a:pt x="150" y="910"/>
                    <a:pt x="211" y="1077"/>
                  </a:cubicBezTo>
                  <a:cubicBezTo>
                    <a:pt x="329" y="1391"/>
                    <a:pt x="513" y="1676"/>
                    <a:pt x="751" y="1910"/>
                  </a:cubicBezTo>
                  <a:cubicBezTo>
                    <a:pt x="980" y="2130"/>
                    <a:pt x="1267" y="2274"/>
                    <a:pt x="1578" y="2324"/>
                  </a:cubicBezTo>
                  <a:cubicBezTo>
                    <a:pt x="1641" y="2333"/>
                    <a:pt x="1709" y="2338"/>
                    <a:pt x="1780" y="2338"/>
                  </a:cubicBezTo>
                  <a:cubicBezTo>
                    <a:pt x="2008" y="2338"/>
                    <a:pt x="2258" y="2284"/>
                    <a:pt x="2405" y="2127"/>
                  </a:cubicBezTo>
                  <a:cubicBezTo>
                    <a:pt x="2416" y="2127"/>
                    <a:pt x="2412" y="2112"/>
                    <a:pt x="2397" y="2112"/>
                  </a:cubicBezTo>
                  <a:cubicBezTo>
                    <a:pt x="2396" y="2112"/>
                    <a:pt x="2395" y="2112"/>
                    <a:pt x="2394" y="2113"/>
                  </a:cubicBezTo>
                  <a:cubicBezTo>
                    <a:pt x="2262" y="2133"/>
                    <a:pt x="2141" y="2177"/>
                    <a:pt x="2006" y="2183"/>
                  </a:cubicBezTo>
                  <a:cubicBezTo>
                    <a:pt x="1979" y="2185"/>
                    <a:pt x="1952" y="2185"/>
                    <a:pt x="1925" y="2185"/>
                  </a:cubicBezTo>
                  <a:cubicBezTo>
                    <a:pt x="1812" y="2185"/>
                    <a:pt x="1699" y="2171"/>
                    <a:pt x="1590" y="2145"/>
                  </a:cubicBezTo>
                  <a:cubicBezTo>
                    <a:pt x="1302" y="2074"/>
                    <a:pt x="1038" y="1928"/>
                    <a:pt x="827" y="1722"/>
                  </a:cubicBezTo>
                  <a:cubicBezTo>
                    <a:pt x="610" y="1500"/>
                    <a:pt x="440" y="1236"/>
                    <a:pt x="329" y="945"/>
                  </a:cubicBezTo>
                  <a:cubicBezTo>
                    <a:pt x="270" y="807"/>
                    <a:pt x="220" y="664"/>
                    <a:pt x="179" y="517"/>
                  </a:cubicBezTo>
                  <a:cubicBezTo>
                    <a:pt x="132" y="353"/>
                    <a:pt x="73" y="191"/>
                    <a:pt x="35" y="18"/>
                  </a:cubicBezTo>
                  <a:cubicBezTo>
                    <a:pt x="35" y="7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2" name="Google Shape;2502;p41"/>
            <p:cNvSpPr/>
            <p:nvPr/>
          </p:nvSpPr>
          <p:spPr>
            <a:xfrm>
              <a:off x="4074316" y="4029272"/>
              <a:ext cx="235427" cy="567443"/>
            </a:xfrm>
            <a:custGeom>
              <a:rect b="b" l="l" r="r" t="t"/>
              <a:pathLst>
                <a:path extrusionOk="0" h="14734" w="6113">
                  <a:moveTo>
                    <a:pt x="0" y="0"/>
                  </a:moveTo>
                  <a:lnTo>
                    <a:pt x="0" y="0"/>
                  </a:lnTo>
                  <a:cubicBezTo>
                    <a:pt x="76" y="355"/>
                    <a:pt x="132" y="716"/>
                    <a:pt x="188" y="1077"/>
                  </a:cubicBezTo>
                  <a:cubicBezTo>
                    <a:pt x="241" y="1435"/>
                    <a:pt x="279" y="1799"/>
                    <a:pt x="305" y="2162"/>
                  </a:cubicBezTo>
                  <a:cubicBezTo>
                    <a:pt x="335" y="2523"/>
                    <a:pt x="343" y="2887"/>
                    <a:pt x="326" y="3248"/>
                  </a:cubicBezTo>
                  <a:cubicBezTo>
                    <a:pt x="317" y="3608"/>
                    <a:pt x="252" y="3966"/>
                    <a:pt x="135" y="4306"/>
                  </a:cubicBezTo>
                  <a:lnTo>
                    <a:pt x="135" y="4318"/>
                  </a:lnTo>
                  <a:lnTo>
                    <a:pt x="135" y="4333"/>
                  </a:lnTo>
                  <a:cubicBezTo>
                    <a:pt x="279" y="5386"/>
                    <a:pt x="428" y="6445"/>
                    <a:pt x="593" y="7501"/>
                  </a:cubicBezTo>
                  <a:cubicBezTo>
                    <a:pt x="672" y="8029"/>
                    <a:pt x="754" y="8557"/>
                    <a:pt x="842" y="9082"/>
                  </a:cubicBezTo>
                  <a:cubicBezTo>
                    <a:pt x="889" y="9346"/>
                    <a:pt x="933" y="9607"/>
                    <a:pt x="983" y="9871"/>
                  </a:cubicBezTo>
                  <a:cubicBezTo>
                    <a:pt x="1009" y="10003"/>
                    <a:pt x="1033" y="10132"/>
                    <a:pt x="1062" y="10264"/>
                  </a:cubicBezTo>
                  <a:cubicBezTo>
                    <a:pt x="1085" y="10399"/>
                    <a:pt x="1121" y="10534"/>
                    <a:pt x="1171" y="10663"/>
                  </a:cubicBezTo>
                  <a:cubicBezTo>
                    <a:pt x="1241" y="10780"/>
                    <a:pt x="1326" y="10891"/>
                    <a:pt x="1423" y="10988"/>
                  </a:cubicBezTo>
                  <a:cubicBezTo>
                    <a:pt x="1517" y="11085"/>
                    <a:pt x="1613" y="11179"/>
                    <a:pt x="1707" y="11273"/>
                  </a:cubicBezTo>
                  <a:cubicBezTo>
                    <a:pt x="1904" y="11458"/>
                    <a:pt x="2106" y="11631"/>
                    <a:pt x="2309" y="11807"/>
                  </a:cubicBezTo>
                  <a:cubicBezTo>
                    <a:pt x="2716" y="12150"/>
                    <a:pt x="3133" y="12490"/>
                    <a:pt x="3552" y="12816"/>
                  </a:cubicBezTo>
                  <a:cubicBezTo>
                    <a:pt x="4391" y="13473"/>
                    <a:pt x="5248" y="14112"/>
                    <a:pt x="6113" y="14734"/>
                  </a:cubicBezTo>
                  <a:cubicBezTo>
                    <a:pt x="5268" y="14083"/>
                    <a:pt x="4429" y="13423"/>
                    <a:pt x="3599" y="12757"/>
                  </a:cubicBezTo>
                  <a:cubicBezTo>
                    <a:pt x="3186" y="12423"/>
                    <a:pt x="2775" y="12082"/>
                    <a:pt x="2373" y="11730"/>
                  </a:cubicBezTo>
                  <a:cubicBezTo>
                    <a:pt x="2174" y="11557"/>
                    <a:pt x="1974" y="11381"/>
                    <a:pt x="1784" y="11196"/>
                  </a:cubicBezTo>
                  <a:cubicBezTo>
                    <a:pt x="1687" y="11106"/>
                    <a:pt x="1593" y="11012"/>
                    <a:pt x="1502" y="10915"/>
                  </a:cubicBezTo>
                  <a:cubicBezTo>
                    <a:pt x="1414" y="10824"/>
                    <a:pt x="1335" y="10721"/>
                    <a:pt x="1270" y="10613"/>
                  </a:cubicBezTo>
                  <a:cubicBezTo>
                    <a:pt x="1226" y="10493"/>
                    <a:pt x="1194" y="10366"/>
                    <a:pt x="1173" y="10240"/>
                  </a:cubicBezTo>
                  <a:cubicBezTo>
                    <a:pt x="1144" y="10111"/>
                    <a:pt x="1124" y="9979"/>
                    <a:pt x="1097" y="9850"/>
                  </a:cubicBezTo>
                  <a:cubicBezTo>
                    <a:pt x="1050" y="9589"/>
                    <a:pt x="1006" y="9325"/>
                    <a:pt x="962" y="9064"/>
                  </a:cubicBezTo>
                  <a:lnTo>
                    <a:pt x="710" y="7483"/>
                  </a:lnTo>
                  <a:cubicBezTo>
                    <a:pt x="544" y="6440"/>
                    <a:pt x="395" y="5383"/>
                    <a:pt x="231" y="4335"/>
                  </a:cubicBezTo>
                  <a:lnTo>
                    <a:pt x="231" y="4335"/>
                  </a:lnTo>
                  <a:cubicBezTo>
                    <a:pt x="344" y="3985"/>
                    <a:pt x="402" y="3621"/>
                    <a:pt x="408" y="3253"/>
                  </a:cubicBezTo>
                  <a:cubicBezTo>
                    <a:pt x="420" y="2887"/>
                    <a:pt x="408" y="2520"/>
                    <a:pt x="370" y="2156"/>
                  </a:cubicBezTo>
                  <a:cubicBezTo>
                    <a:pt x="299" y="1429"/>
                    <a:pt x="173" y="71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3" name="Google Shape;2503;p41"/>
            <p:cNvSpPr/>
            <p:nvPr/>
          </p:nvSpPr>
          <p:spPr>
            <a:xfrm>
              <a:off x="3810318" y="4013598"/>
              <a:ext cx="35509" cy="60542"/>
            </a:xfrm>
            <a:custGeom>
              <a:rect b="b" l="l" r="r" t="t"/>
              <a:pathLst>
                <a:path extrusionOk="0" h="1572" w="922">
                  <a:moveTo>
                    <a:pt x="913" y="1"/>
                  </a:moveTo>
                  <a:cubicBezTo>
                    <a:pt x="910" y="1"/>
                    <a:pt x="907" y="3"/>
                    <a:pt x="907" y="9"/>
                  </a:cubicBezTo>
                  <a:cubicBezTo>
                    <a:pt x="895" y="114"/>
                    <a:pt x="871" y="237"/>
                    <a:pt x="857" y="334"/>
                  </a:cubicBezTo>
                  <a:cubicBezTo>
                    <a:pt x="842" y="434"/>
                    <a:pt x="824" y="528"/>
                    <a:pt x="804" y="622"/>
                  </a:cubicBezTo>
                  <a:cubicBezTo>
                    <a:pt x="766" y="803"/>
                    <a:pt x="704" y="979"/>
                    <a:pt x="613" y="1141"/>
                  </a:cubicBezTo>
                  <a:cubicBezTo>
                    <a:pt x="552" y="1267"/>
                    <a:pt x="446" y="1370"/>
                    <a:pt x="320" y="1431"/>
                  </a:cubicBezTo>
                  <a:cubicBezTo>
                    <a:pt x="270" y="1455"/>
                    <a:pt x="214" y="1463"/>
                    <a:pt x="159" y="1463"/>
                  </a:cubicBezTo>
                  <a:cubicBezTo>
                    <a:pt x="106" y="1452"/>
                    <a:pt x="53" y="1440"/>
                    <a:pt x="3" y="1419"/>
                  </a:cubicBezTo>
                  <a:cubicBezTo>
                    <a:pt x="0" y="1419"/>
                    <a:pt x="3" y="1437"/>
                    <a:pt x="3" y="1437"/>
                  </a:cubicBezTo>
                  <a:cubicBezTo>
                    <a:pt x="55" y="1522"/>
                    <a:pt x="146" y="1572"/>
                    <a:pt x="241" y="1572"/>
                  </a:cubicBezTo>
                  <a:cubicBezTo>
                    <a:pt x="270" y="1572"/>
                    <a:pt x="300" y="1567"/>
                    <a:pt x="329" y="1557"/>
                  </a:cubicBezTo>
                  <a:cubicBezTo>
                    <a:pt x="470" y="1507"/>
                    <a:pt x="584" y="1405"/>
                    <a:pt x="654" y="1273"/>
                  </a:cubicBezTo>
                  <a:cubicBezTo>
                    <a:pt x="748" y="1097"/>
                    <a:pt x="819" y="909"/>
                    <a:pt x="857" y="713"/>
                  </a:cubicBezTo>
                  <a:cubicBezTo>
                    <a:pt x="877" y="601"/>
                    <a:pt x="895" y="487"/>
                    <a:pt x="907" y="372"/>
                  </a:cubicBezTo>
                  <a:cubicBezTo>
                    <a:pt x="915" y="319"/>
                    <a:pt x="921" y="278"/>
                    <a:pt x="921" y="211"/>
                  </a:cubicBezTo>
                  <a:lnTo>
                    <a:pt x="921" y="9"/>
                  </a:lnTo>
                  <a:cubicBezTo>
                    <a:pt x="921" y="4"/>
                    <a:pt x="917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4" name="Google Shape;2504;p41"/>
            <p:cNvSpPr/>
            <p:nvPr/>
          </p:nvSpPr>
          <p:spPr>
            <a:xfrm>
              <a:off x="3476229" y="3704464"/>
              <a:ext cx="466386" cy="209431"/>
            </a:xfrm>
            <a:custGeom>
              <a:rect b="b" l="l" r="r" t="t"/>
              <a:pathLst>
                <a:path extrusionOk="0" h="5438" w="12110">
                  <a:moveTo>
                    <a:pt x="11397" y="1"/>
                  </a:moveTo>
                  <a:cubicBezTo>
                    <a:pt x="11211" y="1"/>
                    <a:pt x="10966" y="53"/>
                    <a:pt x="10655" y="172"/>
                  </a:cubicBezTo>
                  <a:cubicBezTo>
                    <a:pt x="9051" y="780"/>
                    <a:pt x="6442" y="2104"/>
                    <a:pt x="5913" y="2104"/>
                  </a:cubicBezTo>
                  <a:cubicBezTo>
                    <a:pt x="5889" y="2104"/>
                    <a:pt x="5869" y="2102"/>
                    <a:pt x="5854" y="2096"/>
                  </a:cubicBezTo>
                  <a:cubicBezTo>
                    <a:pt x="4736" y="1588"/>
                    <a:pt x="3648" y="1011"/>
                    <a:pt x="2601" y="374"/>
                  </a:cubicBezTo>
                  <a:cubicBezTo>
                    <a:pt x="2573" y="357"/>
                    <a:pt x="2541" y="349"/>
                    <a:pt x="2507" y="349"/>
                  </a:cubicBezTo>
                  <a:cubicBezTo>
                    <a:pt x="1847" y="349"/>
                    <a:pt x="0" y="3216"/>
                    <a:pt x="585" y="3545"/>
                  </a:cubicBezTo>
                  <a:cubicBezTo>
                    <a:pt x="1234" y="3909"/>
                    <a:pt x="3935" y="5319"/>
                    <a:pt x="5490" y="5434"/>
                  </a:cubicBezTo>
                  <a:cubicBezTo>
                    <a:pt x="5523" y="5436"/>
                    <a:pt x="5556" y="5437"/>
                    <a:pt x="5591" y="5437"/>
                  </a:cubicBezTo>
                  <a:cubicBezTo>
                    <a:pt x="7309" y="5437"/>
                    <a:pt x="10469" y="2450"/>
                    <a:pt x="11300" y="1503"/>
                  </a:cubicBezTo>
                  <a:cubicBezTo>
                    <a:pt x="11945" y="772"/>
                    <a:pt x="12110" y="1"/>
                    <a:pt x="11397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5" name="Google Shape;2505;p41"/>
            <p:cNvSpPr/>
            <p:nvPr/>
          </p:nvSpPr>
          <p:spPr>
            <a:xfrm>
              <a:off x="3731446" y="3769126"/>
              <a:ext cx="68398" cy="106063"/>
            </a:xfrm>
            <a:custGeom>
              <a:rect b="b" l="l" r="r" t="t"/>
              <a:pathLst>
                <a:path extrusionOk="0" h="2754" w="1776">
                  <a:moveTo>
                    <a:pt x="350" y="0"/>
                  </a:moveTo>
                  <a:cubicBezTo>
                    <a:pt x="350" y="0"/>
                    <a:pt x="1" y="185"/>
                    <a:pt x="98" y="461"/>
                  </a:cubicBezTo>
                  <a:cubicBezTo>
                    <a:pt x="170" y="664"/>
                    <a:pt x="388" y="690"/>
                    <a:pt x="495" y="690"/>
                  </a:cubicBezTo>
                  <a:cubicBezTo>
                    <a:pt x="532" y="690"/>
                    <a:pt x="555" y="687"/>
                    <a:pt x="555" y="687"/>
                  </a:cubicBezTo>
                  <a:lnTo>
                    <a:pt x="555" y="687"/>
                  </a:lnTo>
                  <a:cubicBezTo>
                    <a:pt x="417" y="795"/>
                    <a:pt x="365" y="980"/>
                    <a:pt x="423" y="1144"/>
                  </a:cubicBezTo>
                  <a:cubicBezTo>
                    <a:pt x="487" y="1293"/>
                    <a:pt x="624" y="1326"/>
                    <a:pt x="733" y="1326"/>
                  </a:cubicBezTo>
                  <a:cubicBezTo>
                    <a:pt x="819" y="1326"/>
                    <a:pt x="887" y="1306"/>
                    <a:pt x="887" y="1306"/>
                  </a:cubicBezTo>
                  <a:lnTo>
                    <a:pt x="887" y="1306"/>
                  </a:lnTo>
                  <a:cubicBezTo>
                    <a:pt x="887" y="1306"/>
                    <a:pt x="614" y="1567"/>
                    <a:pt x="752" y="1834"/>
                  </a:cubicBezTo>
                  <a:cubicBezTo>
                    <a:pt x="829" y="1982"/>
                    <a:pt x="977" y="2015"/>
                    <a:pt x="1092" y="2015"/>
                  </a:cubicBezTo>
                  <a:cubicBezTo>
                    <a:pt x="1181" y="2015"/>
                    <a:pt x="1250" y="1995"/>
                    <a:pt x="1250" y="1995"/>
                  </a:cubicBezTo>
                  <a:lnTo>
                    <a:pt x="1250" y="1995"/>
                  </a:lnTo>
                  <a:cubicBezTo>
                    <a:pt x="1080" y="2109"/>
                    <a:pt x="1025" y="2332"/>
                    <a:pt x="1121" y="2511"/>
                  </a:cubicBezTo>
                  <a:cubicBezTo>
                    <a:pt x="1225" y="2706"/>
                    <a:pt x="1398" y="2753"/>
                    <a:pt x="1540" y="2753"/>
                  </a:cubicBezTo>
                  <a:cubicBezTo>
                    <a:pt x="1671" y="2753"/>
                    <a:pt x="1775" y="2713"/>
                    <a:pt x="1775" y="2713"/>
                  </a:cubicBezTo>
                  <a:lnTo>
                    <a:pt x="3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6" name="Google Shape;2506;p41"/>
            <p:cNvSpPr/>
            <p:nvPr/>
          </p:nvSpPr>
          <p:spPr>
            <a:xfrm>
              <a:off x="3741074" y="3702346"/>
              <a:ext cx="206311" cy="176387"/>
            </a:xfrm>
            <a:custGeom>
              <a:rect b="b" l="l" r="r" t="t"/>
              <a:pathLst>
                <a:path extrusionOk="0" h="4580" w="5357">
                  <a:moveTo>
                    <a:pt x="4557" y="0"/>
                  </a:moveTo>
                  <a:cubicBezTo>
                    <a:pt x="4347" y="0"/>
                    <a:pt x="4067" y="54"/>
                    <a:pt x="3708" y="174"/>
                  </a:cubicBezTo>
                  <a:cubicBezTo>
                    <a:pt x="2444" y="620"/>
                    <a:pt x="1206" y="1142"/>
                    <a:pt x="0" y="1734"/>
                  </a:cubicBezTo>
                  <a:lnTo>
                    <a:pt x="1426" y="4579"/>
                  </a:lnTo>
                  <a:cubicBezTo>
                    <a:pt x="1426" y="4579"/>
                    <a:pt x="3315" y="2957"/>
                    <a:pt x="4324" y="1746"/>
                  </a:cubicBezTo>
                  <a:cubicBezTo>
                    <a:pt x="5126" y="788"/>
                    <a:pt x="5357" y="0"/>
                    <a:pt x="45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7" name="Google Shape;2507;p41"/>
            <p:cNvSpPr/>
            <p:nvPr/>
          </p:nvSpPr>
          <p:spPr>
            <a:xfrm>
              <a:off x="3765991" y="3763618"/>
              <a:ext cx="50682" cy="90928"/>
            </a:xfrm>
            <a:custGeom>
              <a:rect b="b" l="l" r="r" t="t"/>
              <a:pathLst>
                <a:path extrusionOk="0" h="2361" w="1316">
                  <a:moveTo>
                    <a:pt x="18" y="0"/>
                  </a:moveTo>
                  <a:cubicBezTo>
                    <a:pt x="8" y="0"/>
                    <a:pt x="0" y="10"/>
                    <a:pt x="10" y="20"/>
                  </a:cubicBezTo>
                  <a:cubicBezTo>
                    <a:pt x="397" y="818"/>
                    <a:pt x="826" y="1598"/>
                    <a:pt x="1292" y="2355"/>
                  </a:cubicBezTo>
                  <a:cubicBezTo>
                    <a:pt x="1295" y="2359"/>
                    <a:pt x="1299" y="2360"/>
                    <a:pt x="1302" y="2360"/>
                  </a:cubicBezTo>
                  <a:cubicBezTo>
                    <a:pt x="1309" y="2360"/>
                    <a:pt x="1316" y="2354"/>
                    <a:pt x="1316" y="2346"/>
                  </a:cubicBezTo>
                  <a:cubicBezTo>
                    <a:pt x="928" y="1545"/>
                    <a:pt x="500" y="765"/>
                    <a:pt x="34" y="8"/>
                  </a:cubicBezTo>
                  <a:cubicBezTo>
                    <a:pt x="29" y="3"/>
                    <a:pt x="23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8" name="Google Shape;2508;p41"/>
            <p:cNvSpPr/>
            <p:nvPr/>
          </p:nvSpPr>
          <p:spPr>
            <a:xfrm>
              <a:off x="3777082" y="3703386"/>
              <a:ext cx="167914" cy="175347"/>
            </a:xfrm>
            <a:custGeom>
              <a:rect b="b" l="l" r="r" t="t"/>
              <a:pathLst>
                <a:path extrusionOk="0" h="4553" w="4360">
                  <a:moveTo>
                    <a:pt x="3829" y="0"/>
                  </a:moveTo>
                  <a:lnTo>
                    <a:pt x="1" y="3570"/>
                  </a:lnTo>
                  <a:lnTo>
                    <a:pt x="488" y="4552"/>
                  </a:lnTo>
                  <a:cubicBezTo>
                    <a:pt x="488" y="4552"/>
                    <a:pt x="2374" y="2927"/>
                    <a:pt x="3386" y="1722"/>
                  </a:cubicBezTo>
                  <a:cubicBezTo>
                    <a:pt x="4107" y="860"/>
                    <a:pt x="4360" y="132"/>
                    <a:pt x="382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9" name="Google Shape;2509;p41"/>
            <p:cNvSpPr/>
            <p:nvPr/>
          </p:nvSpPr>
          <p:spPr>
            <a:xfrm>
              <a:off x="3358114" y="3652050"/>
              <a:ext cx="242128" cy="205233"/>
            </a:xfrm>
            <a:custGeom>
              <a:rect b="b" l="l" r="r" t="t"/>
              <a:pathLst>
                <a:path extrusionOk="0" h="5329" w="6287">
                  <a:moveTo>
                    <a:pt x="2169" y="1"/>
                  </a:moveTo>
                  <a:cubicBezTo>
                    <a:pt x="2122" y="1"/>
                    <a:pt x="2078" y="11"/>
                    <a:pt x="2036" y="34"/>
                  </a:cubicBezTo>
                  <a:cubicBezTo>
                    <a:pt x="1690" y="221"/>
                    <a:pt x="2115" y="729"/>
                    <a:pt x="2115" y="729"/>
                  </a:cubicBezTo>
                  <a:cubicBezTo>
                    <a:pt x="2115" y="729"/>
                    <a:pt x="1806" y="409"/>
                    <a:pt x="1536" y="409"/>
                  </a:cubicBezTo>
                  <a:cubicBezTo>
                    <a:pt x="1451" y="409"/>
                    <a:pt x="1370" y="441"/>
                    <a:pt x="1303" y="524"/>
                  </a:cubicBezTo>
                  <a:cubicBezTo>
                    <a:pt x="1024" y="870"/>
                    <a:pt x="1467" y="1442"/>
                    <a:pt x="1467" y="1442"/>
                  </a:cubicBezTo>
                  <a:cubicBezTo>
                    <a:pt x="1467" y="1442"/>
                    <a:pt x="1162" y="1218"/>
                    <a:pt x="896" y="1218"/>
                  </a:cubicBezTo>
                  <a:cubicBezTo>
                    <a:pt x="786" y="1218"/>
                    <a:pt x="683" y="1256"/>
                    <a:pt x="611" y="1362"/>
                  </a:cubicBezTo>
                  <a:cubicBezTo>
                    <a:pt x="358" y="1729"/>
                    <a:pt x="828" y="2251"/>
                    <a:pt x="828" y="2251"/>
                  </a:cubicBezTo>
                  <a:cubicBezTo>
                    <a:pt x="828" y="2251"/>
                    <a:pt x="691" y="2157"/>
                    <a:pt x="534" y="2157"/>
                  </a:cubicBezTo>
                  <a:cubicBezTo>
                    <a:pt x="425" y="2157"/>
                    <a:pt x="306" y="2203"/>
                    <a:pt x="218" y="2360"/>
                  </a:cubicBezTo>
                  <a:cubicBezTo>
                    <a:pt x="1" y="2744"/>
                    <a:pt x="1268" y="3785"/>
                    <a:pt x="1743" y="4111"/>
                  </a:cubicBezTo>
                  <a:cubicBezTo>
                    <a:pt x="2218" y="4439"/>
                    <a:pt x="4095" y="5199"/>
                    <a:pt x="4509" y="5328"/>
                  </a:cubicBezTo>
                  <a:lnTo>
                    <a:pt x="6286" y="2451"/>
                  </a:lnTo>
                  <a:cubicBezTo>
                    <a:pt x="6286" y="2451"/>
                    <a:pt x="3805" y="1222"/>
                    <a:pt x="3685" y="1148"/>
                  </a:cubicBezTo>
                  <a:cubicBezTo>
                    <a:pt x="3193" y="858"/>
                    <a:pt x="2590" y="1"/>
                    <a:pt x="2169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0" name="Google Shape;2510;p41"/>
            <p:cNvSpPr/>
            <p:nvPr/>
          </p:nvSpPr>
          <p:spPr>
            <a:xfrm>
              <a:off x="3411491" y="3705004"/>
              <a:ext cx="71595" cy="56690"/>
            </a:xfrm>
            <a:custGeom>
              <a:rect b="b" l="l" r="r" t="t"/>
              <a:pathLst>
                <a:path extrusionOk="0" h="1472" w="1859">
                  <a:moveTo>
                    <a:pt x="27" y="1"/>
                  </a:moveTo>
                  <a:cubicBezTo>
                    <a:pt x="10" y="1"/>
                    <a:pt x="0" y="24"/>
                    <a:pt x="17" y="49"/>
                  </a:cubicBezTo>
                  <a:cubicBezTo>
                    <a:pt x="512" y="859"/>
                    <a:pt x="991" y="1108"/>
                    <a:pt x="1835" y="1472"/>
                  </a:cubicBezTo>
                  <a:cubicBezTo>
                    <a:pt x="1836" y="1472"/>
                    <a:pt x="1837" y="1472"/>
                    <a:pt x="1837" y="1472"/>
                  </a:cubicBezTo>
                  <a:cubicBezTo>
                    <a:pt x="1848" y="1472"/>
                    <a:pt x="1858" y="1448"/>
                    <a:pt x="1847" y="1448"/>
                  </a:cubicBezTo>
                  <a:cubicBezTo>
                    <a:pt x="1026" y="1011"/>
                    <a:pt x="641" y="747"/>
                    <a:pt x="49" y="14"/>
                  </a:cubicBezTo>
                  <a:cubicBezTo>
                    <a:pt x="41" y="5"/>
                    <a:pt x="33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1" name="Google Shape;2511;p41"/>
            <p:cNvSpPr/>
            <p:nvPr/>
          </p:nvSpPr>
          <p:spPr>
            <a:xfrm>
              <a:off x="3390348" y="3738817"/>
              <a:ext cx="74791" cy="52416"/>
            </a:xfrm>
            <a:custGeom>
              <a:rect b="b" l="l" r="r" t="t"/>
              <a:pathLst>
                <a:path extrusionOk="0" h="1361" w="1942">
                  <a:moveTo>
                    <a:pt x="9" y="1"/>
                  </a:moveTo>
                  <a:cubicBezTo>
                    <a:pt x="1" y="1"/>
                    <a:pt x="5" y="17"/>
                    <a:pt x="26" y="45"/>
                  </a:cubicBezTo>
                  <a:cubicBezTo>
                    <a:pt x="460" y="714"/>
                    <a:pt x="1138" y="1186"/>
                    <a:pt x="1918" y="1359"/>
                  </a:cubicBezTo>
                  <a:cubicBezTo>
                    <a:pt x="1919" y="1360"/>
                    <a:pt x="1921" y="1360"/>
                    <a:pt x="1923" y="1360"/>
                  </a:cubicBezTo>
                  <a:cubicBezTo>
                    <a:pt x="1930" y="1360"/>
                    <a:pt x="1936" y="1355"/>
                    <a:pt x="1938" y="1348"/>
                  </a:cubicBezTo>
                  <a:cubicBezTo>
                    <a:pt x="1941" y="1339"/>
                    <a:pt x="1936" y="1330"/>
                    <a:pt x="1927" y="1327"/>
                  </a:cubicBezTo>
                  <a:cubicBezTo>
                    <a:pt x="1070" y="1001"/>
                    <a:pt x="668" y="693"/>
                    <a:pt x="44" y="25"/>
                  </a:cubicBezTo>
                  <a:cubicBezTo>
                    <a:pt x="27" y="8"/>
                    <a:pt x="15" y="1"/>
                    <a:pt x="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2" name="Google Shape;2512;p41"/>
            <p:cNvSpPr/>
            <p:nvPr/>
          </p:nvSpPr>
          <p:spPr>
            <a:xfrm>
              <a:off x="3492212" y="3650625"/>
              <a:ext cx="128131" cy="142458"/>
            </a:xfrm>
            <a:custGeom>
              <a:rect b="b" l="l" r="r" t="t"/>
              <a:pathLst>
                <a:path extrusionOk="0" h="3699" w="3327">
                  <a:moveTo>
                    <a:pt x="508" y="0"/>
                  </a:moveTo>
                  <a:cubicBezTo>
                    <a:pt x="433" y="0"/>
                    <a:pt x="375" y="20"/>
                    <a:pt x="341" y="65"/>
                  </a:cubicBezTo>
                  <a:cubicBezTo>
                    <a:pt x="0" y="517"/>
                    <a:pt x="839" y="1367"/>
                    <a:pt x="1303" y="1719"/>
                  </a:cubicBezTo>
                  <a:cubicBezTo>
                    <a:pt x="1303" y="1719"/>
                    <a:pt x="511" y="2760"/>
                    <a:pt x="977" y="3497"/>
                  </a:cubicBezTo>
                  <a:cubicBezTo>
                    <a:pt x="1069" y="3641"/>
                    <a:pt x="1215" y="3699"/>
                    <a:pt x="1390" y="3699"/>
                  </a:cubicBezTo>
                  <a:cubicBezTo>
                    <a:pt x="2110" y="3699"/>
                    <a:pt x="3327" y="2719"/>
                    <a:pt x="3327" y="2719"/>
                  </a:cubicBezTo>
                  <a:cubicBezTo>
                    <a:pt x="3327" y="2719"/>
                    <a:pt x="2881" y="1678"/>
                    <a:pt x="2582" y="1265"/>
                  </a:cubicBezTo>
                  <a:cubicBezTo>
                    <a:pt x="2324" y="905"/>
                    <a:pt x="1017" y="0"/>
                    <a:pt x="50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3" name="Google Shape;2513;p41"/>
            <p:cNvSpPr/>
            <p:nvPr/>
          </p:nvSpPr>
          <p:spPr>
            <a:xfrm>
              <a:off x="3825569" y="3691871"/>
              <a:ext cx="252603" cy="313145"/>
            </a:xfrm>
            <a:custGeom>
              <a:rect b="b" l="l" r="r" t="t"/>
              <a:pathLst>
                <a:path extrusionOk="0" h="8131" w="6559">
                  <a:moveTo>
                    <a:pt x="2517" y="0"/>
                  </a:moveTo>
                  <a:cubicBezTo>
                    <a:pt x="1904" y="0"/>
                    <a:pt x="1376" y="381"/>
                    <a:pt x="1220" y="678"/>
                  </a:cubicBezTo>
                  <a:cubicBezTo>
                    <a:pt x="329" y="2396"/>
                    <a:pt x="0" y="8107"/>
                    <a:pt x="30" y="8131"/>
                  </a:cubicBezTo>
                  <a:lnTo>
                    <a:pt x="6559" y="8131"/>
                  </a:lnTo>
                  <a:cubicBezTo>
                    <a:pt x="6559" y="8131"/>
                    <a:pt x="5500" y="1854"/>
                    <a:pt x="3412" y="305"/>
                  </a:cubicBezTo>
                  <a:cubicBezTo>
                    <a:pt x="3115" y="86"/>
                    <a:pt x="2806" y="0"/>
                    <a:pt x="2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4" name="Google Shape;2514;p41"/>
            <p:cNvSpPr/>
            <p:nvPr/>
          </p:nvSpPr>
          <p:spPr>
            <a:xfrm>
              <a:off x="3819330" y="3781334"/>
              <a:ext cx="262809" cy="227416"/>
            </a:xfrm>
            <a:custGeom>
              <a:rect b="b" l="l" r="r" t="t"/>
              <a:pathLst>
                <a:path extrusionOk="0" h="5905" w="6824">
                  <a:moveTo>
                    <a:pt x="790" y="0"/>
                  </a:moveTo>
                  <a:cubicBezTo>
                    <a:pt x="790" y="0"/>
                    <a:pt x="1" y="4010"/>
                    <a:pt x="98" y="5875"/>
                  </a:cubicBezTo>
                  <a:lnTo>
                    <a:pt x="6824" y="5905"/>
                  </a:lnTo>
                  <a:cubicBezTo>
                    <a:pt x="6824" y="5905"/>
                    <a:pt x="6548" y="3655"/>
                    <a:pt x="6073" y="2514"/>
                  </a:cubicBezTo>
                  <a:cubicBezTo>
                    <a:pt x="6073" y="2514"/>
                    <a:pt x="6061" y="2514"/>
                    <a:pt x="6040" y="2514"/>
                  </a:cubicBezTo>
                  <a:cubicBezTo>
                    <a:pt x="5794" y="2514"/>
                    <a:pt x="4228" y="2497"/>
                    <a:pt x="3723" y="2059"/>
                  </a:cubicBezTo>
                  <a:cubicBezTo>
                    <a:pt x="3172" y="1584"/>
                    <a:pt x="3025" y="73"/>
                    <a:pt x="3025" y="73"/>
                  </a:cubicBezTo>
                  <a:lnTo>
                    <a:pt x="7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5" name="Google Shape;2515;p41"/>
            <p:cNvSpPr/>
            <p:nvPr/>
          </p:nvSpPr>
          <p:spPr>
            <a:xfrm>
              <a:off x="3856070" y="3803054"/>
              <a:ext cx="68591" cy="96782"/>
            </a:xfrm>
            <a:custGeom>
              <a:rect b="b" l="l" r="r" t="t"/>
              <a:pathLst>
                <a:path extrusionOk="0" h="2513" w="1781">
                  <a:moveTo>
                    <a:pt x="344" y="0"/>
                  </a:moveTo>
                  <a:cubicBezTo>
                    <a:pt x="165" y="0"/>
                    <a:pt x="0" y="455"/>
                    <a:pt x="50" y="923"/>
                  </a:cubicBezTo>
                  <a:cubicBezTo>
                    <a:pt x="144" y="1742"/>
                    <a:pt x="716" y="2513"/>
                    <a:pt x="716" y="2513"/>
                  </a:cubicBezTo>
                  <a:cubicBezTo>
                    <a:pt x="1112" y="2182"/>
                    <a:pt x="1417" y="1759"/>
                    <a:pt x="1605" y="1281"/>
                  </a:cubicBezTo>
                  <a:cubicBezTo>
                    <a:pt x="1780" y="854"/>
                    <a:pt x="1781" y="5"/>
                    <a:pt x="1320" y="5"/>
                  </a:cubicBezTo>
                  <a:cubicBezTo>
                    <a:pt x="1319" y="5"/>
                    <a:pt x="1318" y="5"/>
                    <a:pt x="1317" y="5"/>
                  </a:cubicBezTo>
                  <a:cubicBezTo>
                    <a:pt x="857" y="11"/>
                    <a:pt x="751" y="1137"/>
                    <a:pt x="751" y="1137"/>
                  </a:cubicBezTo>
                  <a:cubicBezTo>
                    <a:pt x="751" y="1137"/>
                    <a:pt x="760" y="134"/>
                    <a:pt x="376" y="5"/>
                  </a:cubicBezTo>
                  <a:cubicBezTo>
                    <a:pt x="365" y="2"/>
                    <a:pt x="354" y="0"/>
                    <a:pt x="3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6" name="Google Shape;2516;p41"/>
            <p:cNvSpPr/>
            <p:nvPr/>
          </p:nvSpPr>
          <p:spPr>
            <a:xfrm>
              <a:off x="3849715" y="3693989"/>
              <a:ext cx="48641" cy="87693"/>
            </a:xfrm>
            <a:custGeom>
              <a:rect b="b" l="l" r="r" t="t"/>
              <a:pathLst>
                <a:path extrusionOk="0" h="2277" w="1263">
                  <a:moveTo>
                    <a:pt x="984" y="1"/>
                  </a:moveTo>
                  <a:cubicBezTo>
                    <a:pt x="775" y="250"/>
                    <a:pt x="593" y="520"/>
                    <a:pt x="435" y="804"/>
                  </a:cubicBezTo>
                  <a:cubicBezTo>
                    <a:pt x="327" y="1065"/>
                    <a:pt x="1" y="2268"/>
                    <a:pt x="1" y="2268"/>
                  </a:cubicBezTo>
                  <a:lnTo>
                    <a:pt x="280" y="2277"/>
                  </a:lnTo>
                  <a:cubicBezTo>
                    <a:pt x="280" y="2277"/>
                    <a:pt x="526" y="1136"/>
                    <a:pt x="652" y="878"/>
                  </a:cubicBezTo>
                  <a:cubicBezTo>
                    <a:pt x="834" y="570"/>
                    <a:pt x="1039" y="276"/>
                    <a:pt x="1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7" name="Google Shape;2517;p41"/>
            <p:cNvSpPr/>
            <p:nvPr/>
          </p:nvSpPr>
          <p:spPr>
            <a:xfrm>
              <a:off x="3947381" y="3715248"/>
              <a:ext cx="278099" cy="470738"/>
            </a:xfrm>
            <a:custGeom>
              <a:rect b="b" l="l" r="r" t="t"/>
              <a:pathLst>
                <a:path extrusionOk="0" h="12223" w="7221">
                  <a:moveTo>
                    <a:pt x="478" y="0"/>
                  </a:moveTo>
                  <a:cubicBezTo>
                    <a:pt x="181" y="0"/>
                    <a:pt x="0" y="287"/>
                    <a:pt x="181" y="1056"/>
                  </a:cubicBezTo>
                  <a:cubicBezTo>
                    <a:pt x="829" y="3860"/>
                    <a:pt x="3575" y="11531"/>
                    <a:pt x="3727" y="12135"/>
                  </a:cubicBezTo>
                  <a:cubicBezTo>
                    <a:pt x="3742" y="12195"/>
                    <a:pt x="3812" y="12223"/>
                    <a:pt x="3922" y="12223"/>
                  </a:cubicBezTo>
                  <a:cubicBezTo>
                    <a:pt x="4662" y="12223"/>
                    <a:pt x="7221" y="10986"/>
                    <a:pt x="6983" y="10419"/>
                  </a:cubicBezTo>
                  <a:cubicBezTo>
                    <a:pt x="6575" y="9466"/>
                    <a:pt x="3663" y="3608"/>
                    <a:pt x="1483" y="678"/>
                  </a:cubicBezTo>
                  <a:cubicBezTo>
                    <a:pt x="1199" y="294"/>
                    <a:pt x="779" y="0"/>
                    <a:pt x="47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8" name="Google Shape;2518;p41"/>
            <p:cNvSpPr/>
            <p:nvPr/>
          </p:nvSpPr>
          <p:spPr>
            <a:xfrm>
              <a:off x="4125806" y="4217902"/>
              <a:ext cx="94163" cy="125397"/>
            </a:xfrm>
            <a:custGeom>
              <a:rect b="b" l="l" r="r" t="t"/>
              <a:pathLst>
                <a:path extrusionOk="0" h="3256" w="2445">
                  <a:moveTo>
                    <a:pt x="1338" y="1"/>
                  </a:moveTo>
                  <a:lnTo>
                    <a:pt x="1" y="670"/>
                  </a:lnTo>
                  <a:cubicBezTo>
                    <a:pt x="743" y="1506"/>
                    <a:pt x="1060" y="1608"/>
                    <a:pt x="1303" y="2644"/>
                  </a:cubicBezTo>
                  <a:cubicBezTo>
                    <a:pt x="1395" y="3028"/>
                    <a:pt x="1595" y="3255"/>
                    <a:pt x="1784" y="3255"/>
                  </a:cubicBezTo>
                  <a:cubicBezTo>
                    <a:pt x="1932" y="3255"/>
                    <a:pt x="2072" y="3117"/>
                    <a:pt x="2151" y="2808"/>
                  </a:cubicBezTo>
                  <a:cubicBezTo>
                    <a:pt x="2444" y="1652"/>
                    <a:pt x="1717" y="368"/>
                    <a:pt x="1338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9" name="Google Shape;2519;p41"/>
            <p:cNvSpPr/>
            <p:nvPr/>
          </p:nvSpPr>
          <p:spPr>
            <a:xfrm>
              <a:off x="4076434" y="4109569"/>
              <a:ext cx="250062" cy="189327"/>
            </a:xfrm>
            <a:custGeom>
              <a:rect b="b" l="l" r="r" t="t"/>
              <a:pathLst>
                <a:path extrusionOk="0" h="4916" w="6493">
                  <a:moveTo>
                    <a:pt x="3371" y="1"/>
                  </a:moveTo>
                  <a:lnTo>
                    <a:pt x="1" y="567"/>
                  </a:lnTo>
                  <a:cubicBezTo>
                    <a:pt x="1" y="567"/>
                    <a:pt x="259" y="2133"/>
                    <a:pt x="960" y="3101"/>
                  </a:cubicBezTo>
                  <a:cubicBezTo>
                    <a:pt x="1410" y="3722"/>
                    <a:pt x="2480" y="4915"/>
                    <a:pt x="4582" y="4915"/>
                  </a:cubicBezTo>
                  <a:cubicBezTo>
                    <a:pt x="4753" y="4915"/>
                    <a:pt x="4931" y="4907"/>
                    <a:pt x="5116" y="4891"/>
                  </a:cubicBezTo>
                  <a:cubicBezTo>
                    <a:pt x="5700" y="4838"/>
                    <a:pt x="6492" y="4348"/>
                    <a:pt x="5509" y="4090"/>
                  </a:cubicBezTo>
                  <a:cubicBezTo>
                    <a:pt x="4808" y="3908"/>
                    <a:pt x="4310" y="4002"/>
                    <a:pt x="3923" y="3820"/>
                  </a:cubicBezTo>
                  <a:cubicBezTo>
                    <a:pt x="3923" y="3820"/>
                    <a:pt x="4858" y="3078"/>
                    <a:pt x="4782" y="2497"/>
                  </a:cubicBezTo>
                  <a:cubicBezTo>
                    <a:pt x="4715" y="1987"/>
                    <a:pt x="4612" y="1482"/>
                    <a:pt x="4474" y="987"/>
                  </a:cubicBezTo>
                  <a:cubicBezTo>
                    <a:pt x="4377" y="992"/>
                    <a:pt x="4280" y="1004"/>
                    <a:pt x="4187" y="1022"/>
                  </a:cubicBezTo>
                  <a:cubicBezTo>
                    <a:pt x="4187" y="1022"/>
                    <a:pt x="4063" y="485"/>
                    <a:pt x="3371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0" name="Google Shape;2520;p41"/>
            <p:cNvSpPr/>
            <p:nvPr/>
          </p:nvSpPr>
          <p:spPr>
            <a:xfrm>
              <a:off x="4135087" y="4130596"/>
              <a:ext cx="179199" cy="128709"/>
            </a:xfrm>
            <a:custGeom>
              <a:rect b="b" l="l" r="r" t="t"/>
              <a:pathLst>
                <a:path extrusionOk="0" h="3342" w="4653">
                  <a:moveTo>
                    <a:pt x="3600" y="1"/>
                  </a:moveTo>
                  <a:cubicBezTo>
                    <a:pt x="3332" y="1"/>
                    <a:pt x="2949" y="202"/>
                    <a:pt x="2574" y="202"/>
                  </a:cubicBezTo>
                  <a:cubicBezTo>
                    <a:pt x="2485" y="202"/>
                    <a:pt x="2396" y="191"/>
                    <a:pt x="2309" y="162"/>
                  </a:cubicBezTo>
                  <a:cubicBezTo>
                    <a:pt x="2308" y="162"/>
                    <a:pt x="2306" y="161"/>
                    <a:pt x="2305" y="161"/>
                  </a:cubicBezTo>
                  <a:cubicBezTo>
                    <a:pt x="2134" y="161"/>
                    <a:pt x="0" y="3121"/>
                    <a:pt x="0" y="3121"/>
                  </a:cubicBezTo>
                  <a:cubicBezTo>
                    <a:pt x="341" y="3202"/>
                    <a:pt x="992" y="3342"/>
                    <a:pt x="1648" y="3342"/>
                  </a:cubicBezTo>
                  <a:cubicBezTo>
                    <a:pt x="1805" y="3342"/>
                    <a:pt x="1962" y="3334"/>
                    <a:pt x="2115" y="3315"/>
                  </a:cubicBezTo>
                  <a:cubicBezTo>
                    <a:pt x="2992" y="3207"/>
                    <a:pt x="4652" y="2761"/>
                    <a:pt x="4564" y="2115"/>
                  </a:cubicBezTo>
                  <a:cubicBezTo>
                    <a:pt x="4523" y="1795"/>
                    <a:pt x="4213" y="1743"/>
                    <a:pt x="4015" y="1743"/>
                  </a:cubicBezTo>
                  <a:cubicBezTo>
                    <a:pt x="3920" y="1743"/>
                    <a:pt x="3852" y="1755"/>
                    <a:pt x="3852" y="1755"/>
                  </a:cubicBezTo>
                  <a:cubicBezTo>
                    <a:pt x="3852" y="1755"/>
                    <a:pt x="4503" y="1429"/>
                    <a:pt x="4341" y="1010"/>
                  </a:cubicBezTo>
                  <a:cubicBezTo>
                    <a:pt x="4256" y="776"/>
                    <a:pt x="4034" y="731"/>
                    <a:pt x="3876" y="731"/>
                  </a:cubicBezTo>
                  <a:cubicBezTo>
                    <a:pt x="3778" y="731"/>
                    <a:pt x="3705" y="749"/>
                    <a:pt x="3705" y="749"/>
                  </a:cubicBezTo>
                  <a:cubicBezTo>
                    <a:pt x="3705" y="749"/>
                    <a:pt x="4066" y="482"/>
                    <a:pt x="3869" y="141"/>
                  </a:cubicBezTo>
                  <a:cubicBezTo>
                    <a:pt x="3807" y="37"/>
                    <a:pt x="3714" y="1"/>
                    <a:pt x="3600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41"/>
            <p:cNvSpPr/>
            <p:nvPr/>
          </p:nvSpPr>
          <p:spPr>
            <a:xfrm>
              <a:off x="4205910" y="4197953"/>
              <a:ext cx="77603" cy="25418"/>
            </a:xfrm>
            <a:custGeom>
              <a:rect b="b" l="l" r="r" t="t"/>
              <a:pathLst>
                <a:path extrusionOk="0" h="660" w="2015">
                  <a:moveTo>
                    <a:pt x="2008" y="0"/>
                  </a:moveTo>
                  <a:cubicBezTo>
                    <a:pt x="2006" y="0"/>
                    <a:pt x="2004" y="1"/>
                    <a:pt x="2001" y="3"/>
                  </a:cubicBezTo>
                  <a:cubicBezTo>
                    <a:pt x="1364" y="299"/>
                    <a:pt x="693" y="519"/>
                    <a:pt x="3" y="654"/>
                  </a:cubicBezTo>
                  <a:lnTo>
                    <a:pt x="0" y="660"/>
                  </a:lnTo>
                  <a:cubicBezTo>
                    <a:pt x="716" y="654"/>
                    <a:pt x="1414" y="434"/>
                    <a:pt x="2001" y="23"/>
                  </a:cubicBezTo>
                  <a:cubicBezTo>
                    <a:pt x="2013" y="14"/>
                    <a:pt x="2015" y="0"/>
                    <a:pt x="2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2" name="Google Shape;2522;p41"/>
            <p:cNvSpPr/>
            <p:nvPr/>
          </p:nvSpPr>
          <p:spPr>
            <a:xfrm>
              <a:off x="4202752" y="4159441"/>
              <a:ext cx="75716" cy="29924"/>
            </a:xfrm>
            <a:custGeom>
              <a:rect b="b" l="l" r="r" t="t"/>
              <a:pathLst>
                <a:path extrusionOk="0" h="777" w="1966">
                  <a:moveTo>
                    <a:pt x="1959" y="0"/>
                  </a:moveTo>
                  <a:cubicBezTo>
                    <a:pt x="1958" y="0"/>
                    <a:pt x="1956" y="1"/>
                    <a:pt x="1954" y="2"/>
                  </a:cubicBezTo>
                  <a:cubicBezTo>
                    <a:pt x="1335" y="331"/>
                    <a:pt x="678" y="586"/>
                    <a:pt x="0" y="768"/>
                  </a:cubicBezTo>
                  <a:lnTo>
                    <a:pt x="0" y="777"/>
                  </a:lnTo>
                  <a:cubicBezTo>
                    <a:pt x="707" y="706"/>
                    <a:pt x="1382" y="445"/>
                    <a:pt x="1954" y="23"/>
                  </a:cubicBezTo>
                  <a:cubicBezTo>
                    <a:pt x="1966" y="13"/>
                    <a:pt x="1966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3" name="Google Shape;2523;p41"/>
            <p:cNvSpPr/>
            <p:nvPr/>
          </p:nvSpPr>
          <p:spPr>
            <a:xfrm>
              <a:off x="3984160" y="3857779"/>
              <a:ext cx="115268" cy="52878"/>
            </a:xfrm>
            <a:custGeom>
              <a:rect b="b" l="l" r="r" t="t"/>
              <a:pathLst>
                <a:path extrusionOk="0" h="1373" w="2993">
                  <a:moveTo>
                    <a:pt x="2878" y="1"/>
                  </a:moveTo>
                  <a:lnTo>
                    <a:pt x="0" y="1057"/>
                  </a:lnTo>
                  <a:cubicBezTo>
                    <a:pt x="0" y="1057"/>
                    <a:pt x="120" y="1372"/>
                    <a:pt x="360" y="1372"/>
                  </a:cubicBezTo>
                  <a:cubicBezTo>
                    <a:pt x="381" y="1372"/>
                    <a:pt x="403" y="1370"/>
                    <a:pt x="426" y="1365"/>
                  </a:cubicBezTo>
                  <a:cubicBezTo>
                    <a:pt x="710" y="1303"/>
                    <a:pt x="710" y="945"/>
                    <a:pt x="710" y="945"/>
                  </a:cubicBezTo>
                  <a:cubicBezTo>
                    <a:pt x="783" y="1069"/>
                    <a:pt x="916" y="1143"/>
                    <a:pt x="1057" y="1143"/>
                  </a:cubicBezTo>
                  <a:cubicBezTo>
                    <a:pt x="1086" y="1143"/>
                    <a:pt x="1115" y="1140"/>
                    <a:pt x="1144" y="1133"/>
                  </a:cubicBezTo>
                  <a:cubicBezTo>
                    <a:pt x="1423" y="1054"/>
                    <a:pt x="1359" y="693"/>
                    <a:pt x="1359" y="693"/>
                  </a:cubicBezTo>
                  <a:lnTo>
                    <a:pt x="1359" y="693"/>
                  </a:lnTo>
                  <a:cubicBezTo>
                    <a:pt x="1359" y="693"/>
                    <a:pt x="1522" y="919"/>
                    <a:pt x="1746" y="919"/>
                  </a:cubicBezTo>
                  <a:cubicBezTo>
                    <a:pt x="1784" y="919"/>
                    <a:pt x="1823" y="913"/>
                    <a:pt x="1863" y="898"/>
                  </a:cubicBezTo>
                  <a:cubicBezTo>
                    <a:pt x="2145" y="796"/>
                    <a:pt x="2092" y="423"/>
                    <a:pt x="2092" y="423"/>
                  </a:cubicBezTo>
                  <a:lnTo>
                    <a:pt x="2092" y="423"/>
                  </a:lnTo>
                  <a:cubicBezTo>
                    <a:pt x="2161" y="562"/>
                    <a:pt x="2301" y="644"/>
                    <a:pt x="2446" y="644"/>
                  </a:cubicBezTo>
                  <a:cubicBezTo>
                    <a:pt x="2491" y="644"/>
                    <a:pt x="2537" y="636"/>
                    <a:pt x="2582" y="620"/>
                  </a:cubicBezTo>
                  <a:cubicBezTo>
                    <a:pt x="2992" y="476"/>
                    <a:pt x="2878" y="1"/>
                    <a:pt x="2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41"/>
            <p:cNvSpPr/>
            <p:nvPr/>
          </p:nvSpPr>
          <p:spPr>
            <a:xfrm>
              <a:off x="3935866" y="3702346"/>
              <a:ext cx="163563" cy="199880"/>
            </a:xfrm>
            <a:custGeom>
              <a:rect b="b" l="l" r="r" t="t"/>
              <a:pathLst>
                <a:path extrusionOk="0" h="5190" w="4247">
                  <a:moveTo>
                    <a:pt x="501" y="1"/>
                  </a:moveTo>
                  <a:cubicBezTo>
                    <a:pt x="159" y="1"/>
                    <a:pt x="1" y="389"/>
                    <a:pt x="178" y="1312"/>
                  </a:cubicBezTo>
                  <a:cubicBezTo>
                    <a:pt x="454" y="2623"/>
                    <a:pt x="809" y="3920"/>
                    <a:pt x="1237" y="5190"/>
                  </a:cubicBezTo>
                  <a:lnTo>
                    <a:pt x="4246" y="4148"/>
                  </a:lnTo>
                  <a:cubicBezTo>
                    <a:pt x="4246" y="4148"/>
                    <a:pt x="2888" y="2069"/>
                    <a:pt x="1821" y="907"/>
                  </a:cubicBezTo>
                  <a:cubicBezTo>
                    <a:pt x="1304" y="343"/>
                    <a:pt x="822" y="1"/>
                    <a:pt x="5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41"/>
            <p:cNvSpPr/>
            <p:nvPr/>
          </p:nvSpPr>
          <p:spPr>
            <a:xfrm>
              <a:off x="3981464" y="3838947"/>
              <a:ext cx="96936" cy="38089"/>
            </a:xfrm>
            <a:custGeom>
              <a:rect b="b" l="l" r="r" t="t"/>
              <a:pathLst>
                <a:path extrusionOk="0" h="989" w="2517">
                  <a:moveTo>
                    <a:pt x="2499" y="0"/>
                  </a:moveTo>
                  <a:cubicBezTo>
                    <a:pt x="1654" y="279"/>
                    <a:pt x="824" y="601"/>
                    <a:pt x="12" y="965"/>
                  </a:cubicBezTo>
                  <a:cubicBezTo>
                    <a:pt x="0" y="965"/>
                    <a:pt x="6" y="988"/>
                    <a:pt x="15" y="988"/>
                  </a:cubicBezTo>
                  <a:cubicBezTo>
                    <a:pt x="857" y="710"/>
                    <a:pt x="1687" y="387"/>
                    <a:pt x="2499" y="23"/>
                  </a:cubicBezTo>
                  <a:cubicBezTo>
                    <a:pt x="2517" y="18"/>
                    <a:pt x="250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6" name="Google Shape;2526;p41"/>
            <p:cNvSpPr/>
            <p:nvPr/>
          </p:nvSpPr>
          <p:spPr>
            <a:xfrm>
              <a:off x="3951425" y="3790114"/>
              <a:ext cx="32273" cy="113188"/>
            </a:xfrm>
            <a:custGeom>
              <a:rect b="b" l="l" r="r" t="t"/>
              <a:pathLst>
                <a:path extrusionOk="0" h="2939" w="838">
                  <a:moveTo>
                    <a:pt x="6" y="1"/>
                  </a:moveTo>
                  <a:cubicBezTo>
                    <a:pt x="6" y="1"/>
                    <a:pt x="6" y="2"/>
                    <a:pt x="6" y="3"/>
                  </a:cubicBezTo>
                  <a:lnTo>
                    <a:pt x="6" y="3"/>
                  </a:lnTo>
                  <a:cubicBezTo>
                    <a:pt x="6" y="2"/>
                    <a:pt x="6" y="1"/>
                    <a:pt x="6" y="1"/>
                  </a:cubicBezTo>
                  <a:close/>
                  <a:moveTo>
                    <a:pt x="6" y="3"/>
                  </a:moveTo>
                  <a:cubicBezTo>
                    <a:pt x="6" y="5"/>
                    <a:pt x="0" y="8"/>
                    <a:pt x="3" y="13"/>
                  </a:cubicBezTo>
                  <a:cubicBezTo>
                    <a:pt x="73" y="391"/>
                    <a:pt x="164" y="763"/>
                    <a:pt x="258" y="1133"/>
                  </a:cubicBezTo>
                  <a:cubicBezTo>
                    <a:pt x="205" y="1016"/>
                    <a:pt x="152" y="898"/>
                    <a:pt x="94" y="778"/>
                  </a:cubicBezTo>
                  <a:cubicBezTo>
                    <a:pt x="94" y="774"/>
                    <a:pt x="91" y="772"/>
                    <a:pt x="88" y="772"/>
                  </a:cubicBezTo>
                  <a:cubicBezTo>
                    <a:pt x="80" y="772"/>
                    <a:pt x="67" y="782"/>
                    <a:pt x="73" y="793"/>
                  </a:cubicBezTo>
                  <a:lnTo>
                    <a:pt x="220" y="1118"/>
                  </a:lnTo>
                  <a:cubicBezTo>
                    <a:pt x="243" y="1171"/>
                    <a:pt x="264" y="1224"/>
                    <a:pt x="290" y="1280"/>
                  </a:cubicBezTo>
                  <a:cubicBezTo>
                    <a:pt x="293" y="1291"/>
                    <a:pt x="296" y="1300"/>
                    <a:pt x="302" y="1309"/>
                  </a:cubicBezTo>
                  <a:cubicBezTo>
                    <a:pt x="314" y="1359"/>
                    <a:pt x="328" y="1409"/>
                    <a:pt x="343" y="1459"/>
                  </a:cubicBezTo>
                  <a:lnTo>
                    <a:pt x="352" y="1497"/>
                  </a:lnTo>
                  <a:cubicBezTo>
                    <a:pt x="469" y="1987"/>
                    <a:pt x="622" y="2465"/>
                    <a:pt x="809" y="2931"/>
                  </a:cubicBezTo>
                  <a:cubicBezTo>
                    <a:pt x="809" y="2937"/>
                    <a:pt x="812" y="2939"/>
                    <a:pt x="816" y="2939"/>
                  </a:cubicBezTo>
                  <a:cubicBezTo>
                    <a:pt x="824" y="2939"/>
                    <a:pt x="838" y="2928"/>
                    <a:pt x="836" y="2922"/>
                  </a:cubicBezTo>
                  <a:cubicBezTo>
                    <a:pt x="730" y="2427"/>
                    <a:pt x="598" y="1940"/>
                    <a:pt x="443" y="1459"/>
                  </a:cubicBezTo>
                  <a:cubicBezTo>
                    <a:pt x="305" y="969"/>
                    <a:pt x="164" y="483"/>
                    <a:pt x="6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7" name="Google Shape;2527;p41"/>
            <p:cNvSpPr/>
            <p:nvPr/>
          </p:nvSpPr>
          <p:spPr>
            <a:xfrm>
              <a:off x="3688082" y="3390402"/>
              <a:ext cx="173229" cy="177080"/>
            </a:xfrm>
            <a:custGeom>
              <a:rect b="b" l="l" r="r" t="t"/>
              <a:pathLst>
                <a:path extrusionOk="0" h="4598" w="4498">
                  <a:moveTo>
                    <a:pt x="1712" y="48"/>
                  </a:moveTo>
                  <a:cubicBezTo>
                    <a:pt x="1776" y="48"/>
                    <a:pt x="1840" y="69"/>
                    <a:pt x="1892" y="111"/>
                  </a:cubicBezTo>
                  <a:lnTo>
                    <a:pt x="1881" y="120"/>
                  </a:lnTo>
                  <a:cubicBezTo>
                    <a:pt x="1881" y="120"/>
                    <a:pt x="1843" y="105"/>
                    <a:pt x="1825" y="99"/>
                  </a:cubicBezTo>
                  <a:cubicBezTo>
                    <a:pt x="1787" y="93"/>
                    <a:pt x="1752" y="90"/>
                    <a:pt x="1714" y="90"/>
                  </a:cubicBezTo>
                  <a:cubicBezTo>
                    <a:pt x="1637" y="96"/>
                    <a:pt x="1564" y="122"/>
                    <a:pt x="1502" y="166"/>
                  </a:cubicBezTo>
                  <a:cubicBezTo>
                    <a:pt x="1476" y="187"/>
                    <a:pt x="1452" y="213"/>
                    <a:pt x="1429" y="240"/>
                  </a:cubicBezTo>
                  <a:lnTo>
                    <a:pt x="1423" y="249"/>
                  </a:lnTo>
                  <a:cubicBezTo>
                    <a:pt x="1450" y="187"/>
                    <a:pt x="1494" y="134"/>
                    <a:pt x="1549" y="96"/>
                  </a:cubicBezTo>
                  <a:cubicBezTo>
                    <a:pt x="1599" y="64"/>
                    <a:pt x="1656" y="48"/>
                    <a:pt x="1712" y="48"/>
                  </a:cubicBezTo>
                  <a:close/>
                  <a:moveTo>
                    <a:pt x="4054" y="895"/>
                  </a:moveTo>
                  <a:cubicBezTo>
                    <a:pt x="4140" y="895"/>
                    <a:pt x="4224" y="939"/>
                    <a:pt x="4271" y="1017"/>
                  </a:cubicBezTo>
                  <a:cubicBezTo>
                    <a:pt x="4315" y="1093"/>
                    <a:pt x="4315" y="1190"/>
                    <a:pt x="4271" y="1266"/>
                  </a:cubicBezTo>
                  <a:cubicBezTo>
                    <a:pt x="4277" y="1208"/>
                    <a:pt x="4268" y="1146"/>
                    <a:pt x="4242" y="1093"/>
                  </a:cubicBezTo>
                  <a:cubicBezTo>
                    <a:pt x="4198" y="988"/>
                    <a:pt x="4096" y="922"/>
                    <a:pt x="3984" y="922"/>
                  </a:cubicBezTo>
                  <a:cubicBezTo>
                    <a:pt x="3977" y="922"/>
                    <a:pt x="3970" y="923"/>
                    <a:pt x="3963" y="923"/>
                  </a:cubicBezTo>
                  <a:lnTo>
                    <a:pt x="3963" y="911"/>
                  </a:lnTo>
                  <a:cubicBezTo>
                    <a:pt x="3993" y="900"/>
                    <a:pt x="4024" y="895"/>
                    <a:pt x="4054" y="895"/>
                  </a:cubicBezTo>
                  <a:close/>
                  <a:moveTo>
                    <a:pt x="1341" y="4015"/>
                  </a:moveTo>
                  <a:lnTo>
                    <a:pt x="1341" y="4021"/>
                  </a:lnTo>
                  <a:cubicBezTo>
                    <a:pt x="1379" y="4276"/>
                    <a:pt x="1601" y="4461"/>
                    <a:pt x="1853" y="4461"/>
                  </a:cubicBezTo>
                  <a:cubicBezTo>
                    <a:pt x="1873" y="4461"/>
                    <a:pt x="1893" y="4460"/>
                    <a:pt x="1913" y="4458"/>
                  </a:cubicBezTo>
                  <a:lnTo>
                    <a:pt x="1913" y="4458"/>
                  </a:lnTo>
                  <a:cubicBezTo>
                    <a:pt x="1871" y="4465"/>
                    <a:pt x="1829" y="4469"/>
                    <a:pt x="1788" y="4469"/>
                  </a:cubicBezTo>
                  <a:cubicBezTo>
                    <a:pt x="1548" y="4469"/>
                    <a:pt x="1338" y="4333"/>
                    <a:pt x="1341" y="4015"/>
                  </a:cubicBezTo>
                  <a:close/>
                  <a:moveTo>
                    <a:pt x="2220" y="1"/>
                  </a:moveTo>
                  <a:cubicBezTo>
                    <a:pt x="2201" y="1"/>
                    <a:pt x="2182" y="2"/>
                    <a:pt x="2162" y="5"/>
                  </a:cubicBezTo>
                  <a:cubicBezTo>
                    <a:pt x="2074" y="17"/>
                    <a:pt x="1986" y="46"/>
                    <a:pt x="1913" y="99"/>
                  </a:cubicBezTo>
                  <a:cubicBezTo>
                    <a:pt x="1859" y="41"/>
                    <a:pt x="1782" y="9"/>
                    <a:pt x="1705" y="9"/>
                  </a:cubicBezTo>
                  <a:cubicBezTo>
                    <a:pt x="1665" y="9"/>
                    <a:pt x="1625" y="18"/>
                    <a:pt x="1587" y="34"/>
                  </a:cubicBezTo>
                  <a:cubicBezTo>
                    <a:pt x="1488" y="84"/>
                    <a:pt x="1414" y="178"/>
                    <a:pt x="1388" y="287"/>
                  </a:cubicBezTo>
                  <a:cubicBezTo>
                    <a:pt x="1364" y="307"/>
                    <a:pt x="1338" y="322"/>
                    <a:pt x="1306" y="331"/>
                  </a:cubicBezTo>
                  <a:cubicBezTo>
                    <a:pt x="1147" y="375"/>
                    <a:pt x="1018" y="498"/>
                    <a:pt x="968" y="656"/>
                  </a:cubicBezTo>
                  <a:cubicBezTo>
                    <a:pt x="963" y="656"/>
                    <a:pt x="958" y="656"/>
                    <a:pt x="953" y="656"/>
                  </a:cubicBezTo>
                  <a:cubicBezTo>
                    <a:pt x="781" y="656"/>
                    <a:pt x="637" y="794"/>
                    <a:pt x="628" y="967"/>
                  </a:cubicBezTo>
                  <a:cubicBezTo>
                    <a:pt x="628" y="988"/>
                    <a:pt x="628" y="1008"/>
                    <a:pt x="631" y="1029"/>
                  </a:cubicBezTo>
                  <a:cubicBezTo>
                    <a:pt x="435" y="1087"/>
                    <a:pt x="320" y="1293"/>
                    <a:pt x="376" y="1489"/>
                  </a:cubicBezTo>
                  <a:cubicBezTo>
                    <a:pt x="226" y="1545"/>
                    <a:pt x="106" y="1665"/>
                    <a:pt x="50" y="1815"/>
                  </a:cubicBezTo>
                  <a:cubicBezTo>
                    <a:pt x="3" y="1932"/>
                    <a:pt x="27" y="2064"/>
                    <a:pt x="109" y="2158"/>
                  </a:cubicBezTo>
                  <a:cubicBezTo>
                    <a:pt x="30" y="2214"/>
                    <a:pt x="1" y="2319"/>
                    <a:pt x="47" y="2407"/>
                  </a:cubicBezTo>
                  <a:cubicBezTo>
                    <a:pt x="59" y="2440"/>
                    <a:pt x="80" y="2469"/>
                    <a:pt x="100" y="2498"/>
                  </a:cubicBezTo>
                  <a:cubicBezTo>
                    <a:pt x="133" y="2531"/>
                    <a:pt x="156" y="2569"/>
                    <a:pt x="177" y="2610"/>
                  </a:cubicBezTo>
                  <a:cubicBezTo>
                    <a:pt x="179" y="2654"/>
                    <a:pt x="174" y="2698"/>
                    <a:pt x="159" y="2739"/>
                  </a:cubicBezTo>
                  <a:cubicBezTo>
                    <a:pt x="156" y="2771"/>
                    <a:pt x="156" y="2800"/>
                    <a:pt x="159" y="2830"/>
                  </a:cubicBezTo>
                  <a:cubicBezTo>
                    <a:pt x="177" y="3064"/>
                    <a:pt x="353" y="3252"/>
                    <a:pt x="581" y="3287"/>
                  </a:cubicBezTo>
                  <a:cubicBezTo>
                    <a:pt x="572" y="3446"/>
                    <a:pt x="658" y="3595"/>
                    <a:pt x="801" y="3669"/>
                  </a:cubicBezTo>
                  <a:cubicBezTo>
                    <a:pt x="842" y="3695"/>
                    <a:pt x="889" y="3719"/>
                    <a:pt x="936" y="3736"/>
                  </a:cubicBezTo>
                  <a:cubicBezTo>
                    <a:pt x="977" y="3751"/>
                    <a:pt x="1015" y="3777"/>
                    <a:pt x="1042" y="3812"/>
                  </a:cubicBezTo>
                  <a:cubicBezTo>
                    <a:pt x="1059" y="3836"/>
                    <a:pt x="1071" y="3865"/>
                    <a:pt x="1086" y="3889"/>
                  </a:cubicBezTo>
                  <a:cubicBezTo>
                    <a:pt x="1144" y="3962"/>
                    <a:pt x="1232" y="4009"/>
                    <a:pt x="1329" y="4018"/>
                  </a:cubicBezTo>
                  <a:cubicBezTo>
                    <a:pt x="1287" y="4322"/>
                    <a:pt x="1528" y="4507"/>
                    <a:pt x="1789" y="4507"/>
                  </a:cubicBezTo>
                  <a:cubicBezTo>
                    <a:pt x="1893" y="4507"/>
                    <a:pt x="2001" y="4477"/>
                    <a:pt x="2095" y="4414"/>
                  </a:cubicBezTo>
                  <a:cubicBezTo>
                    <a:pt x="2185" y="4535"/>
                    <a:pt x="2323" y="4598"/>
                    <a:pt x="2462" y="4598"/>
                  </a:cubicBezTo>
                  <a:cubicBezTo>
                    <a:pt x="2559" y="4598"/>
                    <a:pt x="2657" y="4567"/>
                    <a:pt x="2740" y="4505"/>
                  </a:cubicBezTo>
                  <a:cubicBezTo>
                    <a:pt x="2822" y="4443"/>
                    <a:pt x="2884" y="4352"/>
                    <a:pt x="2907" y="4252"/>
                  </a:cubicBezTo>
                  <a:cubicBezTo>
                    <a:pt x="2989" y="4359"/>
                    <a:pt x="3114" y="4418"/>
                    <a:pt x="3243" y="4418"/>
                  </a:cubicBezTo>
                  <a:cubicBezTo>
                    <a:pt x="3299" y="4418"/>
                    <a:pt x="3355" y="4407"/>
                    <a:pt x="3409" y="4384"/>
                  </a:cubicBezTo>
                  <a:cubicBezTo>
                    <a:pt x="3594" y="4296"/>
                    <a:pt x="3685" y="4085"/>
                    <a:pt x="3620" y="3889"/>
                  </a:cubicBezTo>
                  <a:lnTo>
                    <a:pt x="3620" y="3889"/>
                  </a:lnTo>
                  <a:cubicBezTo>
                    <a:pt x="3664" y="4076"/>
                    <a:pt x="3573" y="4270"/>
                    <a:pt x="3400" y="4355"/>
                  </a:cubicBezTo>
                  <a:cubicBezTo>
                    <a:pt x="3353" y="4375"/>
                    <a:pt x="3303" y="4385"/>
                    <a:pt x="3254" y="4385"/>
                  </a:cubicBezTo>
                  <a:cubicBezTo>
                    <a:pt x="3158" y="4385"/>
                    <a:pt x="3064" y="4348"/>
                    <a:pt x="2992" y="4279"/>
                  </a:cubicBezTo>
                  <a:lnTo>
                    <a:pt x="2992" y="4279"/>
                  </a:lnTo>
                  <a:cubicBezTo>
                    <a:pt x="3054" y="4304"/>
                    <a:pt x="3119" y="4316"/>
                    <a:pt x="3185" y="4316"/>
                  </a:cubicBezTo>
                  <a:cubicBezTo>
                    <a:pt x="3258" y="4316"/>
                    <a:pt x="3331" y="4301"/>
                    <a:pt x="3397" y="4270"/>
                  </a:cubicBezTo>
                  <a:cubicBezTo>
                    <a:pt x="3541" y="4197"/>
                    <a:pt x="3626" y="4047"/>
                    <a:pt x="3614" y="3889"/>
                  </a:cubicBezTo>
                  <a:cubicBezTo>
                    <a:pt x="3796" y="3886"/>
                    <a:pt x="3969" y="3795"/>
                    <a:pt x="4075" y="3645"/>
                  </a:cubicBezTo>
                  <a:cubicBezTo>
                    <a:pt x="4160" y="3513"/>
                    <a:pt x="4160" y="3343"/>
                    <a:pt x="4075" y="3211"/>
                  </a:cubicBezTo>
                  <a:cubicBezTo>
                    <a:pt x="4312" y="3152"/>
                    <a:pt x="4456" y="2915"/>
                    <a:pt x="4397" y="2677"/>
                  </a:cubicBezTo>
                  <a:cubicBezTo>
                    <a:pt x="4371" y="2566"/>
                    <a:pt x="4301" y="2472"/>
                    <a:pt x="4204" y="2410"/>
                  </a:cubicBezTo>
                  <a:cubicBezTo>
                    <a:pt x="4397" y="2340"/>
                    <a:pt x="4497" y="2129"/>
                    <a:pt x="4427" y="1935"/>
                  </a:cubicBezTo>
                  <a:cubicBezTo>
                    <a:pt x="4409" y="1885"/>
                    <a:pt x="4380" y="1838"/>
                    <a:pt x="4342" y="1800"/>
                  </a:cubicBezTo>
                  <a:cubicBezTo>
                    <a:pt x="4427" y="1750"/>
                    <a:pt x="4474" y="1657"/>
                    <a:pt x="4462" y="1560"/>
                  </a:cubicBezTo>
                  <a:cubicBezTo>
                    <a:pt x="4444" y="1451"/>
                    <a:pt x="4386" y="1351"/>
                    <a:pt x="4298" y="1287"/>
                  </a:cubicBezTo>
                  <a:cubicBezTo>
                    <a:pt x="4348" y="1196"/>
                    <a:pt x="4348" y="1090"/>
                    <a:pt x="4298" y="999"/>
                  </a:cubicBezTo>
                  <a:cubicBezTo>
                    <a:pt x="4247" y="919"/>
                    <a:pt x="4159" y="873"/>
                    <a:pt x="4069" y="873"/>
                  </a:cubicBezTo>
                  <a:cubicBezTo>
                    <a:pt x="4034" y="873"/>
                    <a:pt x="3999" y="880"/>
                    <a:pt x="3966" y="894"/>
                  </a:cubicBezTo>
                  <a:cubicBezTo>
                    <a:pt x="3934" y="712"/>
                    <a:pt x="3840" y="548"/>
                    <a:pt x="3696" y="433"/>
                  </a:cubicBezTo>
                  <a:cubicBezTo>
                    <a:pt x="3628" y="384"/>
                    <a:pt x="3549" y="359"/>
                    <a:pt x="3469" y="359"/>
                  </a:cubicBezTo>
                  <a:cubicBezTo>
                    <a:pt x="3401" y="359"/>
                    <a:pt x="3332" y="378"/>
                    <a:pt x="3271" y="416"/>
                  </a:cubicBezTo>
                  <a:cubicBezTo>
                    <a:pt x="3186" y="206"/>
                    <a:pt x="2984" y="77"/>
                    <a:pt x="2770" y="77"/>
                  </a:cubicBezTo>
                  <a:cubicBezTo>
                    <a:pt x="2704" y="77"/>
                    <a:pt x="2636" y="90"/>
                    <a:pt x="2570" y="117"/>
                  </a:cubicBezTo>
                  <a:cubicBezTo>
                    <a:pt x="2552" y="122"/>
                    <a:pt x="2532" y="131"/>
                    <a:pt x="2514" y="140"/>
                  </a:cubicBezTo>
                  <a:cubicBezTo>
                    <a:pt x="2441" y="52"/>
                    <a:pt x="2334" y="1"/>
                    <a:pt x="2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41"/>
            <p:cNvSpPr/>
            <p:nvPr/>
          </p:nvSpPr>
          <p:spPr>
            <a:xfrm>
              <a:off x="3789868" y="3466732"/>
              <a:ext cx="71325" cy="91506"/>
            </a:xfrm>
            <a:custGeom>
              <a:rect b="b" l="l" r="r" t="t"/>
              <a:pathLst>
                <a:path extrusionOk="0" h="2376" w="1852">
                  <a:moveTo>
                    <a:pt x="1851" y="0"/>
                  </a:moveTo>
                  <a:cubicBezTo>
                    <a:pt x="0" y="311"/>
                    <a:pt x="760" y="2376"/>
                    <a:pt x="760" y="2376"/>
                  </a:cubicBezTo>
                  <a:lnTo>
                    <a:pt x="18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9" name="Google Shape;2529;p41"/>
            <p:cNvSpPr/>
            <p:nvPr/>
          </p:nvSpPr>
          <p:spPr>
            <a:xfrm>
              <a:off x="3871629" y="3615618"/>
              <a:ext cx="92006" cy="129132"/>
            </a:xfrm>
            <a:custGeom>
              <a:rect b="b" l="l" r="r" t="t"/>
              <a:pathLst>
                <a:path extrusionOk="0" h="3353" w="2389">
                  <a:moveTo>
                    <a:pt x="2389" y="0"/>
                  </a:moveTo>
                  <a:lnTo>
                    <a:pt x="403" y="607"/>
                  </a:lnTo>
                  <a:lnTo>
                    <a:pt x="338" y="1942"/>
                  </a:lnTo>
                  <a:lnTo>
                    <a:pt x="338" y="2036"/>
                  </a:lnTo>
                  <a:cubicBezTo>
                    <a:pt x="338" y="2036"/>
                    <a:pt x="1" y="3250"/>
                    <a:pt x="221" y="3320"/>
                  </a:cubicBezTo>
                  <a:cubicBezTo>
                    <a:pt x="289" y="3343"/>
                    <a:pt x="360" y="3353"/>
                    <a:pt x="433" y="3353"/>
                  </a:cubicBezTo>
                  <a:cubicBezTo>
                    <a:pt x="1075" y="3353"/>
                    <a:pt x="1846" y="2558"/>
                    <a:pt x="1975" y="2379"/>
                  </a:cubicBezTo>
                  <a:cubicBezTo>
                    <a:pt x="2130" y="2156"/>
                    <a:pt x="2389" y="0"/>
                    <a:pt x="238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0" name="Google Shape;2530;p41"/>
            <p:cNvSpPr/>
            <p:nvPr/>
          </p:nvSpPr>
          <p:spPr>
            <a:xfrm>
              <a:off x="3885993" y="3615618"/>
              <a:ext cx="77757" cy="79105"/>
            </a:xfrm>
            <a:custGeom>
              <a:rect b="b" l="l" r="r" t="t"/>
              <a:pathLst>
                <a:path extrusionOk="0" h="2054" w="2019">
                  <a:moveTo>
                    <a:pt x="2019" y="0"/>
                  </a:moveTo>
                  <a:lnTo>
                    <a:pt x="36" y="607"/>
                  </a:lnTo>
                  <a:lnTo>
                    <a:pt x="0" y="1282"/>
                  </a:lnTo>
                  <a:cubicBezTo>
                    <a:pt x="285" y="1613"/>
                    <a:pt x="795" y="2009"/>
                    <a:pt x="1705" y="2053"/>
                  </a:cubicBezTo>
                  <a:cubicBezTo>
                    <a:pt x="1857" y="1387"/>
                    <a:pt x="2019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41"/>
            <p:cNvSpPr/>
            <p:nvPr/>
          </p:nvSpPr>
          <p:spPr>
            <a:xfrm>
              <a:off x="3797763" y="3459376"/>
              <a:ext cx="237930" cy="218404"/>
            </a:xfrm>
            <a:custGeom>
              <a:rect b="b" l="l" r="r" t="t"/>
              <a:pathLst>
                <a:path extrusionOk="0" h="5671" w="6178">
                  <a:moveTo>
                    <a:pt x="2746" y="1"/>
                  </a:moveTo>
                  <a:cubicBezTo>
                    <a:pt x="2387" y="1"/>
                    <a:pt x="2044" y="97"/>
                    <a:pt x="1743" y="244"/>
                  </a:cubicBezTo>
                  <a:cubicBezTo>
                    <a:pt x="749" y="731"/>
                    <a:pt x="1" y="1919"/>
                    <a:pt x="1224" y="4081"/>
                  </a:cubicBezTo>
                  <a:cubicBezTo>
                    <a:pt x="1946" y="5360"/>
                    <a:pt x="2782" y="5671"/>
                    <a:pt x="3436" y="5671"/>
                  </a:cubicBezTo>
                  <a:cubicBezTo>
                    <a:pt x="3886" y="5671"/>
                    <a:pt x="4251" y="5523"/>
                    <a:pt x="4433" y="5444"/>
                  </a:cubicBezTo>
                  <a:cubicBezTo>
                    <a:pt x="4926" y="5233"/>
                    <a:pt x="6178" y="4383"/>
                    <a:pt x="5187" y="2106"/>
                  </a:cubicBezTo>
                  <a:cubicBezTo>
                    <a:pt x="4494" y="515"/>
                    <a:pt x="3576" y="1"/>
                    <a:pt x="2746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41"/>
            <p:cNvSpPr/>
            <p:nvPr/>
          </p:nvSpPr>
          <p:spPr>
            <a:xfrm>
              <a:off x="3966521" y="3538248"/>
              <a:ext cx="18024" cy="10475"/>
            </a:xfrm>
            <a:custGeom>
              <a:rect b="b" l="l" r="r" t="t"/>
              <a:pathLst>
                <a:path extrusionOk="0" h="272" w="468">
                  <a:moveTo>
                    <a:pt x="112" y="1"/>
                  </a:moveTo>
                  <a:cubicBezTo>
                    <a:pt x="94" y="1"/>
                    <a:pt x="77" y="2"/>
                    <a:pt x="60" y="6"/>
                  </a:cubicBezTo>
                  <a:cubicBezTo>
                    <a:pt x="21" y="23"/>
                    <a:pt x="1" y="61"/>
                    <a:pt x="7" y="100"/>
                  </a:cubicBezTo>
                  <a:cubicBezTo>
                    <a:pt x="30" y="176"/>
                    <a:pt x="92" y="234"/>
                    <a:pt x="171" y="249"/>
                  </a:cubicBezTo>
                  <a:cubicBezTo>
                    <a:pt x="208" y="264"/>
                    <a:pt x="247" y="271"/>
                    <a:pt x="286" y="271"/>
                  </a:cubicBezTo>
                  <a:cubicBezTo>
                    <a:pt x="325" y="271"/>
                    <a:pt x="365" y="264"/>
                    <a:pt x="403" y="249"/>
                  </a:cubicBezTo>
                  <a:cubicBezTo>
                    <a:pt x="450" y="229"/>
                    <a:pt x="467" y="173"/>
                    <a:pt x="447" y="123"/>
                  </a:cubicBezTo>
                  <a:cubicBezTo>
                    <a:pt x="435" y="105"/>
                    <a:pt x="420" y="88"/>
                    <a:pt x="400" y="79"/>
                  </a:cubicBezTo>
                  <a:cubicBezTo>
                    <a:pt x="347" y="58"/>
                    <a:pt x="291" y="41"/>
                    <a:pt x="238" y="29"/>
                  </a:cubicBezTo>
                  <a:cubicBezTo>
                    <a:pt x="199" y="10"/>
                    <a:pt x="155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41"/>
            <p:cNvSpPr/>
            <p:nvPr/>
          </p:nvSpPr>
          <p:spPr>
            <a:xfrm>
              <a:off x="3916957" y="3552536"/>
              <a:ext cx="14827" cy="15135"/>
            </a:xfrm>
            <a:custGeom>
              <a:rect b="b" l="l" r="r" t="t"/>
              <a:pathLst>
                <a:path extrusionOk="0" h="393" w="385">
                  <a:moveTo>
                    <a:pt x="281" y="0"/>
                  </a:moveTo>
                  <a:cubicBezTo>
                    <a:pt x="276" y="0"/>
                    <a:pt x="272" y="1"/>
                    <a:pt x="267" y="1"/>
                  </a:cubicBezTo>
                  <a:cubicBezTo>
                    <a:pt x="211" y="22"/>
                    <a:pt x="164" y="63"/>
                    <a:pt x="129" y="113"/>
                  </a:cubicBezTo>
                  <a:cubicBezTo>
                    <a:pt x="94" y="157"/>
                    <a:pt x="53" y="195"/>
                    <a:pt x="21" y="245"/>
                  </a:cubicBezTo>
                  <a:cubicBezTo>
                    <a:pt x="6" y="262"/>
                    <a:pt x="0" y="286"/>
                    <a:pt x="3" y="309"/>
                  </a:cubicBezTo>
                  <a:cubicBezTo>
                    <a:pt x="11" y="358"/>
                    <a:pt x="52" y="392"/>
                    <a:pt x="100" y="392"/>
                  </a:cubicBezTo>
                  <a:cubicBezTo>
                    <a:pt x="104" y="392"/>
                    <a:pt x="108" y="392"/>
                    <a:pt x="112" y="391"/>
                  </a:cubicBezTo>
                  <a:cubicBezTo>
                    <a:pt x="188" y="377"/>
                    <a:pt x="258" y="333"/>
                    <a:pt x="308" y="268"/>
                  </a:cubicBezTo>
                  <a:cubicBezTo>
                    <a:pt x="364" y="213"/>
                    <a:pt x="384" y="130"/>
                    <a:pt x="364" y="51"/>
                  </a:cubicBezTo>
                  <a:cubicBezTo>
                    <a:pt x="351" y="20"/>
                    <a:pt x="317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41"/>
            <p:cNvSpPr/>
            <p:nvPr/>
          </p:nvSpPr>
          <p:spPr>
            <a:xfrm>
              <a:off x="3922657" y="3570328"/>
              <a:ext cx="24725" cy="20720"/>
            </a:xfrm>
            <a:custGeom>
              <a:rect b="b" l="l" r="r" t="t"/>
              <a:pathLst>
                <a:path extrusionOk="0" h="538" w="642">
                  <a:moveTo>
                    <a:pt x="283" y="0"/>
                  </a:moveTo>
                  <a:cubicBezTo>
                    <a:pt x="270" y="0"/>
                    <a:pt x="258" y="2"/>
                    <a:pt x="245" y="6"/>
                  </a:cubicBezTo>
                  <a:cubicBezTo>
                    <a:pt x="1" y="80"/>
                    <a:pt x="137" y="537"/>
                    <a:pt x="360" y="537"/>
                  </a:cubicBezTo>
                  <a:cubicBezTo>
                    <a:pt x="375" y="537"/>
                    <a:pt x="391" y="535"/>
                    <a:pt x="407" y="531"/>
                  </a:cubicBezTo>
                  <a:cubicBezTo>
                    <a:pt x="641" y="464"/>
                    <a:pt x="48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41"/>
            <p:cNvSpPr/>
            <p:nvPr/>
          </p:nvSpPr>
          <p:spPr>
            <a:xfrm>
              <a:off x="3916957" y="3572639"/>
              <a:ext cx="13710" cy="10090"/>
            </a:xfrm>
            <a:custGeom>
              <a:rect b="b" l="l" r="r" t="t"/>
              <a:pathLst>
                <a:path extrusionOk="0" h="262" w="356">
                  <a:moveTo>
                    <a:pt x="315" y="1"/>
                  </a:moveTo>
                  <a:cubicBezTo>
                    <a:pt x="310" y="1"/>
                    <a:pt x="305" y="3"/>
                    <a:pt x="302" y="7"/>
                  </a:cubicBezTo>
                  <a:cubicBezTo>
                    <a:pt x="264" y="51"/>
                    <a:pt x="238" y="119"/>
                    <a:pt x="185" y="142"/>
                  </a:cubicBezTo>
                  <a:cubicBezTo>
                    <a:pt x="172" y="149"/>
                    <a:pt x="158" y="151"/>
                    <a:pt x="144" y="151"/>
                  </a:cubicBezTo>
                  <a:cubicBezTo>
                    <a:pt x="98" y="151"/>
                    <a:pt x="45" y="124"/>
                    <a:pt x="0" y="95"/>
                  </a:cubicBezTo>
                  <a:lnTo>
                    <a:pt x="0" y="95"/>
                  </a:lnTo>
                  <a:cubicBezTo>
                    <a:pt x="26" y="183"/>
                    <a:pt x="86" y="261"/>
                    <a:pt x="175" y="261"/>
                  </a:cubicBezTo>
                  <a:cubicBezTo>
                    <a:pt x="188" y="261"/>
                    <a:pt x="201" y="260"/>
                    <a:pt x="214" y="257"/>
                  </a:cubicBezTo>
                  <a:cubicBezTo>
                    <a:pt x="326" y="230"/>
                    <a:pt x="355" y="128"/>
                    <a:pt x="349" y="19"/>
                  </a:cubicBezTo>
                  <a:cubicBezTo>
                    <a:pt x="345" y="15"/>
                    <a:pt x="328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41"/>
            <p:cNvSpPr/>
            <p:nvPr/>
          </p:nvSpPr>
          <p:spPr>
            <a:xfrm>
              <a:off x="3968447" y="3552844"/>
              <a:ext cx="23647" cy="20450"/>
            </a:xfrm>
            <a:custGeom>
              <a:rect b="b" l="l" r="r" t="t"/>
              <a:pathLst>
                <a:path extrusionOk="0" h="531" w="614">
                  <a:moveTo>
                    <a:pt x="258" y="0"/>
                  </a:moveTo>
                  <a:cubicBezTo>
                    <a:pt x="236" y="0"/>
                    <a:pt x="214" y="5"/>
                    <a:pt x="191" y="14"/>
                  </a:cubicBezTo>
                  <a:cubicBezTo>
                    <a:pt x="1" y="94"/>
                    <a:pt x="142" y="530"/>
                    <a:pt x="344" y="530"/>
                  </a:cubicBezTo>
                  <a:cubicBezTo>
                    <a:pt x="363" y="530"/>
                    <a:pt x="383" y="527"/>
                    <a:pt x="403" y="518"/>
                  </a:cubicBezTo>
                  <a:cubicBezTo>
                    <a:pt x="613" y="433"/>
                    <a:pt x="475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7" name="Google Shape;2537;p41"/>
            <p:cNvSpPr/>
            <p:nvPr/>
          </p:nvSpPr>
          <p:spPr>
            <a:xfrm>
              <a:off x="3979577" y="3548377"/>
              <a:ext cx="13094" cy="10938"/>
            </a:xfrm>
            <a:custGeom>
              <a:rect b="b" l="l" r="r" t="t"/>
              <a:pathLst>
                <a:path extrusionOk="0" h="284" w="340">
                  <a:moveTo>
                    <a:pt x="278" y="1"/>
                  </a:moveTo>
                  <a:cubicBezTo>
                    <a:pt x="260" y="68"/>
                    <a:pt x="237" y="142"/>
                    <a:pt x="184" y="156"/>
                  </a:cubicBezTo>
                  <a:cubicBezTo>
                    <a:pt x="174" y="159"/>
                    <a:pt x="164" y="160"/>
                    <a:pt x="154" y="160"/>
                  </a:cubicBezTo>
                  <a:cubicBezTo>
                    <a:pt x="107" y="160"/>
                    <a:pt x="61" y="137"/>
                    <a:pt x="20" y="127"/>
                  </a:cubicBezTo>
                  <a:cubicBezTo>
                    <a:pt x="18" y="126"/>
                    <a:pt x="17" y="126"/>
                    <a:pt x="16" y="126"/>
                  </a:cubicBezTo>
                  <a:cubicBezTo>
                    <a:pt x="2" y="126"/>
                    <a:pt x="0" y="154"/>
                    <a:pt x="11" y="165"/>
                  </a:cubicBezTo>
                  <a:cubicBezTo>
                    <a:pt x="55" y="231"/>
                    <a:pt x="120" y="284"/>
                    <a:pt x="184" y="284"/>
                  </a:cubicBezTo>
                  <a:cubicBezTo>
                    <a:pt x="205" y="284"/>
                    <a:pt x="226" y="278"/>
                    <a:pt x="246" y="265"/>
                  </a:cubicBezTo>
                  <a:cubicBezTo>
                    <a:pt x="322" y="200"/>
                    <a:pt x="339" y="89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8" name="Google Shape;2538;p41"/>
            <p:cNvSpPr/>
            <p:nvPr/>
          </p:nvSpPr>
          <p:spPr>
            <a:xfrm>
              <a:off x="3953042" y="3622473"/>
              <a:ext cx="13633" cy="5815"/>
            </a:xfrm>
            <a:custGeom>
              <a:rect b="b" l="l" r="r" t="t"/>
              <a:pathLst>
                <a:path extrusionOk="0" h="151" w="354">
                  <a:moveTo>
                    <a:pt x="342" y="1"/>
                  </a:moveTo>
                  <a:lnTo>
                    <a:pt x="16" y="36"/>
                  </a:lnTo>
                  <a:lnTo>
                    <a:pt x="16" y="36"/>
                  </a:lnTo>
                  <a:lnTo>
                    <a:pt x="341" y="2"/>
                  </a:lnTo>
                  <a:lnTo>
                    <a:pt x="341" y="2"/>
                  </a:lnTo>
                  <a:cubicBezTo>
                    <a:pt x="341" y="2"/>
                    <a:pt x="342" y="1"/>
                    <a:pt x="342" y="1"/>
                  </a:cubicBezTo>
                  <a:close/>
                  <a:moveTo>
                    <a:pt x="354" y="1"/>
                  </a:moveTo>
                  <a:lnTo>
                    <a:pt x="341" y="2"/>
                  </a:lnTo>
                  <a:lnTo>
                    <a:pt x="341" y="2"/>
                  </a:lnTo>
                  <a:cubicBezTo>
                    <a:pt x="294" y="46"/>
                    <a:pt x="242" y="74"/>
                    <a:pt x="181" y="92"/>
                  </a:cubicBezTo>
                  <a:cubicBezTo>
                    <a:pt x="122" y="92"/>
                    <a:pt x="63" y="74"/>
                    <a:pt x="16" y="36"/>
                  </a:cubicBezTo>
                  <a:cubicBezTo>
                    <a:pt x="16" y="36"/>
                    <a:pt x="15" y="36"/>
                    <a:pt x="14" y="36"/>
                  </a:cubicBezTo>
                  <a:cubicBezTo>
                    <a:pt x="8" y="36"/>
                    <a:pt x="1" y="42"/>
                    <a:pt x="11" y="42"/>
                  </a:cubicBezTo>
                  <a:cubicBezTo>
                    <a:pt x="37" y="107"/>
                    <a:pt x="102" y="148"/>
                    <a:pt x="172" y="151"/>
                  </a:cubicBezTo>
                  <a:cubicBezTo>
                    <a:pt x="254" y="136"/>
                    <a:pt x="324" y="80"/>
                    <a:pt x="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9" name="Google Shape;2539;p41"/>
            <p:cNvSpPr/>
            <p:nvPr/>
          </p:nvSpPr>
          <p:spPr>
            <a:xfrm>
              <a:off x="3952657" y="3555386"/>
              <a:ext cx="30386" cy="54803"/>
            </a:xfrm>
            <a:custGeom>
              <a:rect b="b" l="l" r="r" t="t"/>
              <a:pathLst>
                <a:path extrusionOk="0" h="1423" w="789">
                  <a:moveTo>
                    <a:pt x="222" y="0"/>
                  </a:moveTo>
                  <a:cubicBezTo>
                    <a:pt x="214" y="0"/>
                    <a:pt x="205" y="11"/>
                    <a:pt x="205" y="21"/>
                  </a:cubicBezTo>
                  <a:cubicBezTo>
                    <a:pt x="337" y="294"/>
                    <a:pt x="563" y="708"/>
                    <a:pt x="634" y="857"/>
                  </a:cubicBezTo>
                  <a:cubicBezTo>
                    <a:pt x="584" y="863"/>
                    <a:pt x="440" y="875"/>
                    <a:pt x="361" y="886"/>
                  </a:cubicBezTo>
                  <a:cubicBezTo>
                    <a:pt x="340" y="892"/>
                    <a:pt x="554" y="1244"/>
                    <a:pt x="554" y="1280"/>
                  </a:cubicBezTo>
                  <a:cubicBezTo>
                    <a:pt x="455" y="1319"/>
                    <a:pt x="350" y="1338"/>
                    <a:pt x="244" y="1338"/>
                  </a:cubicBezTo>
                  <a:cubicBezTo>
                    <a:pt x="168" y="1338"/>
                    <a:pt x="92" y="1328"/>
                    <a:pt x="18" y="1309"/>
                  </a:cubicBezTo>
                  <a:cubicBezTo>
                    <a:pt x="16" y="1308"/>
                    <a:pt x="15" y="1308"/>
                    <a:pt x="13" y="1308"/>
                  </a:cubicBezTo>
                  <a:cubicBezTo>
                    <a:pt x="9" y="1308"/>
                    <a:pt x="5" y="1310"/>
                    <a:pt x="3" y="1315"/>
                  </a:cubicBezTo>
                  <a:cubicBezTo>
                    <a:pt x="0" y="1321"/>
                    <a:pt x="0" y="1326"/>
                    <a:pt x="6" y="1329"/>
                  </a:cubicBezTo>
                  <a:cubicBezTo>
                    <a:pt x="100" y="1391"/>
                    <a:pt x="207" y="1422"/>
                    <a:pt x="315" y="1422"/>
                  </a:cubicBezTo>
                  <a:cubicBezTo>
                    <a:pt x="411" y="1422"/>
                    <a:pt x="508" y="1397"/>
                    <a:pt x="596" y="1347"/>
                  </a:cubicBezTo>
                  <a:cubicBezTo>
                    <a:pt x="634" y="1332"/>
                    <a:pt x="657" y="1318"/>
                    <a:pt x="657" y="1306"/>
                  </a:cubicBezTo>
                  <a:cubicBezTo>
                    <a:pt x="610" y="1194"/>
                    <a:pt x="493" y="969"/>
                    <a:pt x="493" y="969"/>
                  </a:cubicBezTo>
                  <a:lnTo>
                    <a:pt x="493" y="969"/>
                  </a:lnTo>
                  <a:cubicBezTo>
                    <a:pt x="495" y="969"/>
                    <a:pt x="498" y="969"/>
                    <a:pt x="501" y="969"/>
                  </a:cubicBezTo>
                  <a:cubicBezTo>
                    <a:pt x="566" y="969"/>
                    <a:pt x="789" y="938"/>
                    <a:pt x="783" y="913"/>
                  </a:cubicBezTo>
                  <a:cubicBezTo>
                    <a:pt x="619" y="599"/>
                    <a:pt x="437" y="297"/>
                    <a:pt x="232" y="7"/>
                  </a:cubicBezTo>
                  <a:cubicBezTo>
                    <a:pt x="229" y="2"/>
                    <a:pt x="226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0" name="Google Shape;2540;p41"/>
            <p:cNvSpPr/>
            <p:nvPr/>
          </p:nvSpPr>
          <p:spPr>
            <a:xfrm>
              <a:off x="3951964" y="3606106"/>
              <a:ext cx="20373" cy="14635"/>
            </a:xfrm>
            <a:custGeom>
              <a:rect b="b" l="l" r="r" t="t"/>
              <a:pathLst>
                <a:path extrusionOk="0" h="380" w="529">
                  <a:moveTo>
                    <a:pt x="18" y="1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5"/>
                    <a:pt x="36" y="379"/>
                    <a:pt x="165" y="379"/>
                  </a:cubicBezTo>
                  <a:cubicBezTo>
                    <a:pt x="223" y="379"/>
                    <a:pt x="282" y="359"/>
                    <a:pt x="329" y="323"/>
                  </a:cubicBezTo>
                  <a:cubicBezTo>
                    <a:pt x="417" y="256"/>
                    <a:pt x="484" y="168"/>
                    <a:pt x="528" y="65"/>
                  </a:cubicBezTo>
                  <a:lnTo>
                    <a:pt x="528" y="65"/>
                  </a:lnTo>
                  <a:cubicBezTo>
                    <a:pt x="478" y="75"/>
                    <a:pt x="426" y="79"/>
                    <a:pt x="376" y="79"/>
                  </a:cubicBezTo>
                  <a:cubicBezTo>
                    <a:pt x="253" y="79"/>
                    <a:pt x="132" y="52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1" name="Google Shape;2541;p41"/>
            <p:cNvSpPr/>
            <p:nvPr/>
          </p:nvSpPr>
          <p:spPr>
            <a:xfrm>
              <a:off x="3952079" y="3612113"/>
              <a:ext cx="12594" cy="8511"/>
            </a:xfrm>
            <a:custGeom>
              <a:rect b="b" l="l" r="r" t="t"/>
              <a:pathLst>
                <a:path extrusionOk="0" h="221" w="327">
                  <a:moveTo>
                    <a:pt x="58" y="0"/>
                  </a:moveTo>
                  <a:cubicBezTo>
                    <a:pt x="39" y="0"/>
                    <a:pt x="20" y="2"/>
                    <a:pt x="0" y="6"/>
                  </a:cubicBezTo>
                  <a:cubicBezTo>
                    <a:pt x="0" y="109"/>
                    <a:pt x="33" y="220"/>
                    <a:pt x="165" y="220"/>
                  </a:cubicBezTo>
                  <a:cubicBezTo>
                    <a:pt x="223" y="220"/>
                    <a:pt x="279" y="203"/>
                    <a:pt x="326" y="167"/>
                  </a:cubicBezTo>
                  <a:cubicBezTo>
                    <a:pt x="276" y="65"/>
                    <a:pt x="170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2" name="Google Shape;2542;p41"/>
            <p:cNvSpPr/>
            <p:nvPr/>
          </p:nvSpPr>
          <p:spPr>
            <a:xfrm>
              <a:off x="3760484" y="3457374"/>
              <a:ext cx="223604" cy="177389"/>
            </a:xfrm>
            <a:custGeom>
              <a:rect b="b" l="l" r="r" t="t"/>
              <a:pathLst>
                <a:path extrusionOk="0" h="4606" w="5806">
                  <a:moveTo>
                    <a:pt x="3896" y="0"/>
                  </a:moveTo>
                  <a:cubicBezTo>
                    <a:pt x="3616" y="0"/>
                    <a:pt x="3337" y="50"/>
                    <a:pt x="3072" y="149"/>
                  </a:cubicBezTo>
                  <a:cubicBezTo>
                    <a:pt x="1" y="909"/>
                    <a:pt x="2211" y="4606"/>
                    <a:pt x="2500" y="4606"/>
                  </a:cubicBezTo>
                  <a:cubicBezTo>
                    <a:pt x="2506" y="4606"/>
                    <a:pt x="2510" y="4605"/>
                    <a:pt x="2514" y="4602"/>
                  </a:cubicBezTo>
                  <a:cubicBezTo>
                    <a:pt x="2729" y="4455"/>
                    <a:pt x="2679" y="3825"/>
                    <a:pt x="2667" y="3625"/>
                  </a:cubicBezTo>
                  <a:cubicBezTo>
                    <a:pt x="2655" y="3429"/>
                    <a:pt x="3040" y="3431"/>
                    <a:pt x="3218" y="3080"/>
                  </a:cubicBezTo>
                  <a:cubicBezTo>
                    <a:pt x="3347" y="2821"/>
                    <a:pt x="3145" y="2458"/>
                    <a:pt x="3303" y="2173"/>
                  </a:cubicBezTo>
                  <a:cubicBezTo>
                    <a:pt x="3465" y="1886"/>
                    <a:pt x="4151" y="1848"/>
                    <a:pt x="4251" y="1235"/>
                  </a:cubicBezTo>
                  <a:cubicBezTo>
                    <a:pt x="4266" y="1012"/>
                    <a:pt x="4213" y="792"/>
                    <a:pt x="4098" y="601"/>
                  </a:cubicBezTo>
                  <a:lnTo>
                    <a:pt x="4098" y="601"/>
                  </a:lnTo>
                  <a:cubicBezTo>
                    <a:pt x="4286" y="786"/>
                    <a:pt x="4509" y="935"/>
                    <a:pt x="4750" y="1041"/>
                  </a:cubicBezTo>
                  <a:cubicBezTo>
                    <a:pt x="4858" y="1083"/>
                    <a:pt x="4932" y="1083"/>
                    <a:pt x="5005" y="1083"/>
                  </a:cubicBezTo>
                  <a:cubicBezTo>
                    <a:pt x="5079" y="1083"/>
                    <a:pt x="5151" y="1083"/>
                    <a:pt x="5257" y="1126"/>
                  </a:cubicBezTo>
                  <a:cubicBezTo>
                    <a:pt x="5392" y="1179"/>
                    <a:pt x="5486" y="1284"/>
                    <a:pt x="5674" y="1375"/>
                  </a:cubicBezTo>
                  <a:cubicBezTo>
                    <a:pt x="5718" y="1393"/>
                    <a:pt x="5762" y="1413"/>
                    <a:pt x="5806" y="1437"/>
                  </a:cubicBezTo>
                  <a:cubicBezTo>
                    <a:pt x="5806" y="1437"/>
                    <a:pt x="5207" y="211"/>
                    <a:pt x="4374" y="50"/>
                  </a:cubicBezTo>
                  <a:cubicBezTo>
                    <a:pt x="4216" y="16"/>
                    <a:pt x="4056" y="0"/>
                    <a:pt x="3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3" name="Google Shape;2543;p41"/>
            <p:cNvSpPr/>
            <p:nvPr/>
          </p:nvSpPr>
          <p:spPr>
            <a:xfrm>
              <a:off x="3857880" y="3474396"/>
              <a:ext cx="71287" cy="115846"/>
            </a:xfrm>
            <a:custGeom>
              <a:rect b="b" l="l" r="r" t="t"/>
              <a:pathLst>
                <a:path extrusionOk="0" h="3008" w="1851">
                  <a:moveTo>
                    <a:pt x="1473" y="1"/>
                  </a:moveTo>
                  <a:cubicBezTo>
                    <a:pt x="1566" y="138"/>
                    <a:pt x="1643" y="291"/>
                    <a:pt x="1701" y="449"/>
                  </a:cubicBezTo>
                  <a:cubicBezTo>
                    <a:pt x="1769" y="602"/>
                    <a:pt x="1792" y="772"/>
                    <a:pt x="1769" y="936"/>
                  </a:cubicBezTo>
                  <a:cubicBezTo>
                    <a:pt x="1728" y="1095"/>
                    <a:pt x="1631" y="1230"/>
                    <a:pt x="1496" y="1318"/>
                  </a:cubicBezTo>
                  <a:cubicBezTo>
                    <a:pt x="1364" y="1414"/>
                    <a:pt x="1206" y="1482"/>
                    <a:pt x="1065" y="1587"/>
                  </a:cubicBezTo>
                  <a:cubicBezTo>
                    <a:pt x="994" y="1643"/>
                    <a:pt x="936" y="1719"/>
                    <a:pt x="904" y="1804"/>
                  </a:cubicBezTo>
                  <a:cubicBezTo>
                    <a:pt x="880" y="1890"/>
                    <a:pt x="871" y="1980"/>
                    <a:pt x="883" y="2068"/>
                  </a:cubicBezTo>
                  <a:cubicBezTo>
                    <a:pt x="909" y="2230"/>
                    <a:pt x="895" y="2397"/>
                    <a:pt x="836" y="2550"/>
                  </a:cubicBezTo>
                  <a:cubicBezTo>
                    <a:pt x="763" y="2696"/>
                    <a:pt x="631" y="2805"/>
                    <a:pt x="472" y="2843"/>
                  </a:cubicBezTo>
                  <a:cubicBezTo>
                    <a:pt x="305" y="2863"/>
                    <a:pt x="144" y="2919"/>
                    <a:pt x="0" y="3007"/>
                  </a:cubicBezTo>
                  <a:cubicBezTo>
                    <a:pt x="153" y="2931"/>
                    <a:pt x="320" y="2887"/>
                    <a:pt x="487" y="2881"/>
                  </a:cubicBezTo>
                  <a:cubicBezTo>
                    <a:pt x="663" y="2843"/>
                    <a:pt x="813" y="2731"/>
                    <a:pt x="898" y="2576"/>
                  </a:cubicBezTo>
                  <a:cubicBezTo>
                    <a:pt x="968" y="2415"/>
                    <a:pt x="989" y="2236"/>
                    <a:pt x="959" y="2063"/>
                  </a:cubicBezTo>
                  <a:cubicBezTo>
                    <a:pt x="953" y="1983"/>
                    <a:pt x="959" y="1904"/>
                    <a:pt x="983" y="1828"/>
                  </a:cubicBezTo>
                  <a:cubicBezTo>
                    <a:pt x="1012" y="1755"/>
                    <a:pt x="1059" y="1693"/>
                    <a:pt x="1121" y="1649"/>
                  </a:cubicBezTo>
                  <a:cubicBezTo>
                    <a:pt x="1247" y="1546"/>
                    <a:pt x="1405" y="1485"/>
                    <a:pt x="1543" y="1373"/>
                  </a:cubicBezTo>
                  <a:cubicBezTo>
                    <a:pt x="1613" y="1323"/>
                    <a:pt x="1678" y="1259"/>
                    <a:pt x="1728" y="1189"/>
                  </a:cubicBezTo>
                  <a:cubicBezTo>
                    <a:pt x="1784" y="1118"/>
                    <a:pt x="1822" y="1036"/>
                    <a:pt x="1836" y="948"/>
                  </a:cubicBezTo>
                  <a:cubicBezTo>
                    <a:pt x="1851" y="772"/>
                    <a:pt x="1819" y="596"/>
                    <a:pt x="1742" y="438"/>
                  </a:cubicBezTo>
                  <a:cubicBezTo>
                    <a:pt x="1669" y="282"/>
                    <a:pt x="1578" y="135"/>
                    <a:pt x="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4" name="Google Shape;2544;p41"/>
            <p:cNvSpPr/>
            <p:nvPr/>
          </p:nvSpPr>
          <p:spPr>
            <a:xfrm>
              <a:off x="3918420" y="3479133"/>
              <a:ext cx="59463" cy="35624"/>
            </a:xfrm>
            <a:custGeom>
              <a:rect b="b" l="l" r="r" t="t"/>
              <a:pathLst>
                <a:path extrusionOk="0" h="925" w="1544">
                  <a:moveTo>
                    <a:pt x="0" y="1"/>
                  </a:moveTo>
                  <a:cubicBezTo>
                    <a:pt x="74" y="142"/>
                    <a:pt x="168" y="271"/>
                    <a:pt x="276" y="385"/>
                  </a:cubicBezTo>
                  <a:cubicBezTo>
                    <a:pt x="385" y="508"/>
                    <a:pt x="528" y="596"/>
                    <a:pt x="687" y="637"/>
                  </a:cubicBezTo>
                  <a:cubicBezTo>
                    <a:pt x="763" y="652"/>
                    <a:pt x="845" y="661"/>
                    <a:pt x="924" y="661"/>
                  </a:cubicBezTo>
                  <a:cubicBezTo>
                    <a:pt x="995" y="661"/>
                    <a:pt x="1065" y="684"/>
                    <a:pt x="1124" y="722"/>
                  </a:cubicBezTo>
                  <a:cubicBezTo>
                    <a:pt x="1182" y="778"/>
                    <a:pt x="1244" y="825"/>
                    <a:pt x="1311" y="869"/>
                  </a:cubicBezTo>
                  <a:cubicBezTo>
                    <a:pt x="1385" y="904"/>
                    <a:pt x="1461" y="922"/>
                    <a:pt x="1543" y="925"/>
                  </a:cubicBezTo>
                  <a:cubicBezTo>
                    <a:pt x="1467" y="907"/>
                    <a:pt x="1397" y="878"/>
                    <a:pt x="1332" y="834"/>
                  </a:cubicBezTo>
                  <a:cubicBezTo>
                    <a:pt x="1273" y="784"/>
                    <a:pt x="1218" y="731"/>
                    <a:pt x="1171" y="670"/>
                  </a:cubicBezTo>
                  <a:cubicBezTo>
                    <a:pt x="1103" y="617"/>
                    <a:pt x="1021" y="584"/>
                    <a:pt x="936" y="579"/>
                  </a:cubicBezTo>
                  <a:cubicBezTo>
                    <a:pt x="860" y="579"/>
                    <a:pt x="783" y="570"/>
                    <a:pt x="707" y="555"/>
                  </a:cubicBezTo>
                  <a:cubicBezTo>
                    <a:pt x="564" y="514"/>
                    <a:pt x="432" y="438"/>
                    <a:pt x="326" y="332"/>
                  </a:cubicBezTo>
                  <a:cubicBezTo>
                    <a:pt x="209" y="230"/>
                    <a:pt x="103" y="118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5" name="Google Shape;2545;p41"/>
            <p:cNvSpPr/>
            <p:nvPr/>
          </p:nvSpPr>
          <p:spPr>
            <a:xfrm>
              <a:off x="3811550" y="3603525"/>
              <a:ext cx="63430" cy="51414"/>
            </a:xfrm>
            <a:custGeom>
              <a:rect b="b" l="l" r="r" t="t"/>
              <a:pathLst>
                <a:path extrusionOk="0" h="1335" w="1647">
                  <a:moveTo>
                    <a:pt x="493" y="0"/>
                  </a:moveTo>
                  <a:cubicBezTo>
                    <a:pt x="406" y="0"/>
                    <a:pt x="329" y="24"/>
                    <a:pt x="273" y="85"/>
                  </a:cubicBezTo>
                  <a:cubicBezTo>
                    <a:pt x="1" y="382"/>
                    <a:pt x="743" y="1317"/>
                    <a:pt x="1186" y="1332"/>
                  </a:cubicBezTo>
                  <a:cubicBezTo>
                    <a:pt x="1200" y="1333"/>
                    <a:pt x="1214" y="1334"/>
                    <a:pt x="1228" y="1334"/>
                  </a:cubicBezTo>
                  <a:cubicBezTo>
                    <a:pt x="1439" y="1334"/>
                    <a:pt x="1621" y="1174"/>
                    <a:pt x="1643" y="959"/>
                  </a:cubicBezTo>
                  <a:cubicBezTo>
                    <a:pt x="1646" y="951"/>
                    <a:pt x="1646" y="945"/>
                    <a:pt x="1646" y="939"/>
                  </a:cubicBezTo>
                  <a:lnTo>
                    <a:pt x="1303" y="352"/>
                  </a:lnTo>
                  <a:cubicBezTo>
                    <a:pt x="1303" y="352"/>
                    <a:pt x="826" y="0"/>
                    <a:pt x="493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41"/>
            <p:cNvSpPr/>
            <p:nvPr/>
          </p:nvSpPr>
          <p:spPr>
            <a:xfrm>
              <a:off x="3830421" y="3616465"/>
              <a:ext cx="36779" cy="27922"/>
            </a:xfrm>
            <a:custGeom>
              <a:rect b="b" l="l" r="r" t="t"/>
              <a:pathLst>
                <a:path extrusionOk="0" h="725" w="955">
                  <a:moveTo>
                    <a:pt x="115" y="0"/>
                  </a:moveTo>
                  <a:cubicBezTo>
                    <a:pt x="77" y="0"/>
                    <a:pt x="38" y="4"/>
                    <a:pt x="0" y="13"/>
                  </a:cubicBezTo>
                  <a:lnTo>
                    <a:pt x="0" y="25"/>
                  </a:lnTo>
                  <a:cubicBezTo>
                    <a:pt x="311" y="43"/>
                    <a:pt x="543" y="251"/>
                    <a:pt x="734" y="480"/>
                  </a:cubicBezTo>
                  <a:cubicBezTo>
                    <a:pt x="689" y="441"/>
                    <a:pt x="634" y="421"/>
                    <a:pt x="579" y="421"/>
                  </a:cubicBezTo>
                  <a:cubicBezTo>
                    <a:pt x="515" y="421"/>
                    <a:pt x="451" y="448"/>
                    <a:pt x="405" y="500"/>
                  </a:cubicBezTo>
                  <a:cubicBezTo>
                    <a:pt x="396" y="509"/>
                    <a:pt x="390" y="521"/>
                    <a:pt x="385" y="530"/>
                  </a:cubicBezTo>
                  <a:cubicBezTo>
                    <a:pt x="385" y="536"/>
                    <a:pt x="385" y="543"/>
                    <a:pt x="390" y="543"/>
                  </a:cubicBezTo>
                  <a:cubicBezTo>
                    <a:pt x="392" y="543"/>
                    <a:pt x="394" y="543"/>
                    <a:pt x="396" y="541"/>
                  </a:cubicBezTo>
                  <a:cubicBezTo>
                    <a:pt x="442" y="510"/>
                    <a:pt x="494" y="495"/>
                    <a:pt x="546" y="495"/>
                  </a:cubicBezTo>
                  <a:cubicBezTo>
                    <a:pt x="598" y="495"/>
                    <a:pt x="650" y="510"/>
                    <a:pt x="696" y="541"/>
                  </a:cubicBezTo>
                  <a:cubicBezTo>
                    <a:pt x="766" y="594"/>
                    <a:pt x="836" y="653"/>
                    <a:pt x="895" y="717"/>
                  </a:cubicBezTo>
                  <a:cubicBezTo>
                    <a:pt x="901" y="722"/>
                    <a:pt x="908" y="725"/>
                    <a:pt x="915" y="725"/>
                  </a:cubicBezTo>
                  <a:cubicBezTo>
                    <a:pt x="935" y="725"/>
                    <a:pt x="954" y="705"/>
                    <a:pt x="939" y="685"/>
                  </a:cubicBezTo>
                  <a:cubicBezTo>
                    <a:pt x="836" y="357"/>
                    <a:pt x="470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7" name="Google Shape;2547;p41"/>
            <p:cNvSpPr/>
            <p:nvPr/>
          </p:nvSpPr>
          <p:spPr>
            <a:xfrm>
              <a:off x="3923157" y="3695684"/>
              <a:ext cx="35509" cy="88502"/>
            </a:xfrm>
            <a:custGeom>
              <a:rect b="b" l="l" r="r" t="t"/>
              <a:pathLst>
                <a:path extrusionOk="0" h="2298" w="922">
                  <a:moveTo>
                    <a:pt x="652" y="1"/>
                  </a:moveTo>
                  <a:cubicBezTo>
                    <a:pt x="652" y="1"/>
                    <a:pt x="397" y="564"/>
                    <a:pt x="273" y="822"/>
                  </a:cubicBezTo>
                  <a:cubicBezTo>
                    <a:pt x="153" y="1083"/>
                    <a:pt x="1" y="2289"/>
                    <a:pt x="1" y="2289"/>
                  </a:cubicBezTo>
                  <a:lnTo>
                    <a:pt x="329" y="2297"/>
                  </a:lnTo>
                  <a:cubicBezTo>
                    <a:pt x="329" y="2297"/>
                    <a:pt x="467" y="1165"/>
                    <a:pt x="520" y="995"/>
                  </a:cubicBezTo>
                  <a:cubicBezTo>
                    <a:pt x="570" y="825"/>
                    <a:pt x="922" y="171"/>
                    <a:pt x="922" y="171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8" name="Google Shape;2548;p41"/>
          <p:cNvSpPr txBox="1"/>
          <p:nvPr>
            <p:ph type="title"/>
          </p:nvPr>
        </p:nvSpPr>
        <p:spPr>
          <a:xfrm>
            <a:off x="720000" y="206433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Sketches</a:t>
            </a:r>
            <a:endParaRPr/>
          </a:p>
        </p:txBody>
      </p:sp>
      <p:sp>
        <p:nvSpPr>
          <p:cNvPr id="2549" name="Google Shape;2549;p41"/>
          <p:cNvSpPr txBox="1"/>
          <p:nvPr>
            <p:ph idx="2" type="title"/>
          </p:nvPr>
        </p:nvSpPr>
        <p:spPr>
          <a:xfrm>
            <a:off x="7200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2550" name="Google Shape;2550;p41"/>
          <p:cNvGrpSpPr/>
          <p:nvPr/>
        </p:nvGrpSpPr>
        <p:grpSpPr>
          <a:xfrm>
            <a:off x="5338342" y="2469248"/>
            <a:ext cx="1348536" cy="2375464"/>
            <a:chOff x="2079310" y="2830365"/>
            <a:chExt cx="1183549" cy="2084838"/>
          </a:xfrm>
        </p:grpSpPr>
        <p:sp>
          <p:nvSpPr>
            <p:cNvPr id="2551" name="Google Shape;2551;p41"/>
            <p:cNvSpPr/>
            <p:nvPr/>
          </p:nvSpPr>
          <p:spPr>
            <a:xfrm>
              <a:off x="2339148" y="3081307"/>
              <a:ext cx="316188" cy="586776"/>
            </a:xfrm>
            <a:custGeom>
              <a:rect b="b" l="l" r="r" t="t"/>
              <a:pathLst>
                <a:path extrusionOk="0" h="15236" w="8210">
                  <a:moveTo>
                    <a:pt x="7605" y="0"/>
                  </a:moveTo>
                  <a:cubicBezTo>
                    <a:pt x="7323" y="0"/>
                    <a:pt x="6970" y="273"/>
                    <a:pt x="6658" y="739"/>
                  </a:cubicBezTo>
                  <a:cubicBezTo>
                    <a:pt x="4453" y="4057"/>
                    <a:pt x="977" y="11768"/>
                    <a:pt x="367" y="12865"/>
                  </a:cubicBezTo>
                  <a:cubicBezTo>
                    <a:pt x="0" y="13525"/>
                    <a:pt x="2825" y="15235"/>
                    <a:pt x="3617" y="15235"/>
                  </a:cubicBezTo>
                  <a:cubicBezTo>
                    <a:pt x="3719" y="15235"/>
                    <a:pt x="3787" y="15207"/>
                    <a:pt x="3810" y="15144"/>
                  </a:cubicBezTo>
                  <a:cubicBezTo>
                    <a:pt x="4071" y="14443"/>
                    <a:pt x="7659" y="5605"/>
                    <a:pt x="8096" y="1514"/>
                  </a:cubicBezTo>
                  <a:cubicBezTo>
                    <a:pt x="8209" y="448"/>
                    <a:pt x="7966" y="0"/>
                    <a:pt x="760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41"/>
            <p:cNvSpPr/>
            <p:nvPr/>
          </p:nvSpPr>
          <p:spPr>
            <a:xfrm>
              <a:off x="2183599" y="3560200"/>
              <a:ext cx="313877" cy="189867"/>
            </a:xfrm>
            <a:custGeom>
              <a:rect b="b" l="l" r="r" t="t"/>
              <a:pathLst>
                <a:path extrusionOk="0" h="4930" w="8150">
                  <a:moveTo>
                    <a:pt x="4980" y="1"/>
                  </a:moveTo>
                  <a:cubicBezTo>
                    <a:pt x="4905" y="1"/>
                    <a:pt x="4846" y="13"/>
                    <a:pt x="4808" y="40"/>
                  </a:cubicBezTo>
                  <a:cubicBezTo>
                    <a:pt x="3995" y="527"/>
                    <a:pt x="3092" y="841"/>
                    <a:pt x="2153" y="961"/>
                  </a:cubicBezTo>
                  <a:cubicBezTo>
                    <a:pt x="1291" y="1037"/>
                    <a:pt x="0" y="1049"/>
                    <a:pt x="26" y="1515"/>
                  </a:cubicBezTo>
                  <a:cubicBezTo>
                    <a:pt x="56" y="2193"/>
                    <a:pt x="1687" y="2372"/>
                    <a:pt x="2628" y="2419"/>
                  </a:cubicBezTo>
                  <a:cubicBezTo>
                    <a:pt x="2355" y="2853"/>
                    <a:pt x="2159" y="3252"/>
                    <a:pt x="2141" y="3527"/>
                  </a:cubicBezTo>
                  <a:cubicBezTo>
                    <a:pt x="2070" y="4222"/>
                    <a:pt x="4392" y="4929"/>
                    <a:pt x="5787" y="4929"/>
                  </a:cubicBezTo>
                  <a:cubicBezTo>
                    <a:pt x="6219" y="4929"/>
                    <a:pt x="6562" y="4861"/>
                    <a:pt x="6717" y="4704"/>
                  </a:cubicBezTo>
                  <a:cubicBezTo>
                    <a:pt x="7339" y="4064"/>
                    <a:pt x="8113" y="2249"/>
                    <a:pt x="8134" y="1741"/>
                  </a:cubicBezTo>
                  <a:cubicBezTo>
                    <a:pt x="8150" y="1277"/>
                    <a:pt x="5739" y="1"/>
                    <a:pt x="498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41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41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41"/>
            <p:cNvSpPr/>
            <p:nvPr/>
          </p:nvSpPr>
          <p:spPr>
            <a:xfrm>
              <a:off x="2109580" y="3780756"/>
              <a:ext cx="500470" cy="213783"/>
            </a:xfrm>
            <a:custGeom>
              <a:rect b="b" l="l" r="r" t="t"/>
              <a:pathLst>
                <a:path extrusionOk="0" h="5551" w="12995">
                  <a:moveTo>
                    <a:pt x="573" y="0"/>
                  </a:moveTo>
                  <a:lnTo>
                    <a:pt x="1" y="3544"/>
                  </a:lnTo>
                  <a:lnTo>
                    <a:pt x="12423" y="5550"/>
                  </a:lnTo>
                  <a:lnTo>
                    <a:pt x="12995" y="200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41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7" name="Google Shape;2557;p41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8" name="Google Shape;2558;p41"/>
            <p:cNvSpPr/>
            <p:nvPr/>
          </p:nvSpPr>
          <p:spPr>
            <a:xfrm>
              <a:off x="2265706" y="3680202"/>
              <a:ext cx="222679" cy="110646"/>
            </a:xfrm>
            <a:custGeom>
              <a:rect b="b" l="l" r="r" t="t"/>
              <a:pathLst>
                <a:path extrusionOk="0" h="2873" w="5782">
                  <a:moveTo>
                    <a:pt x="317" y="1"/>
                  </a:moveTo>
                  <a:lnTo>
                    <a:pt x="1" y="1998"/>
                  </a:lnTo>
                  <a:lnTo>
                    <a:pt x="939" y="2148"/>
                  </a:lnTo>
                  <a:lnTo>
                    <a:pt x="1121" y="1013"/>
                  </a:lnTo>
                  <a:lnTo>
                    <a:pt x="4705" y="1585"/>
                  </a:lnTo>
                  <a:lnTo>
                    <a:pt x="4524" y="2720"/>
                  </a:lnTo>
                  <a:lnTo>
                    <a:pt x="5465" y="2872"/>
                  </a:lnTo>
                  <a:lnTo>
                    <a:pt x="5782" y="87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9" name="Google Shape;2559;p41"/>
            <p:cNvSpPr/>
            <p:nvPr/>
          </p:nvSpPr>
          <p:spPr>
            <a:xfrm>
              <a:off x="2493002" y="3900604"/>
              <a:ext cx="42826" cy="69631"/>
            </a:xfrm>
            <a:custGeom>
              <a:rect b="b" l="l" r="r" t="t"/>
              <a:pathLst>
                <a:path extrusionOk="0" h="1808" w="1112">
                  <a:moveTo>
                    <a:pt x="267" y="1"/>
                  </a:moveTo>
                  <a:lnTo>
                    <a:pt x="0" y="1672"/>
                  </a:lnTo>
                  <a:lnTo>
                    <a:pt x="845" y="1807"/>
                  </a:lnTo>
                  <a:lnTo>
                    <a:pt x="1112" y="135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41"/>
            <p:cNvSpPr/>
            <p:nvPr/>
          </p:nvSpPr>
          <p:spPr>
            <a:xfrm>
              <a:off x="2162803" y="3847959"/>
              <a:ext cx="42941" cy="69631"/>
            </a:xfrm>
            <a:custGeom>
              <a:rect b="b" l="l" r="r" t="t"/>
              <a:pathLst>
                <a:path extrusionOk="0" h="1808" w="1115">
                  <a:moveTo>
                    <a:pt x="267" y="1"/>
                  </a:moveTo>
                  <a:lnTo>
                    <a:pt x="0" y="1676"/>
                  </a:lnTo>
                  <a:lnTo>
                    <a:pt x="848" y="1808"/>
                  </a:lnTo>
                  <a:lnTo>
                    <a:pt x="1115" y="136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41"/>
            <p:cNvSpPr/>
            <p:nvPr/>
          </p:nvSpPr>
          <p:spPr>
            <a:xfrm>
              <a:off x="2229890" y="3631986"/>
              <a:ext cx="213783" cy="155359"/>
            </a:xfrm>
            <a:custGeom>
              <a:rect b="b" l="l" r="r" t="t"/>
              <a:pathLst>
                <a:path extrusionOk="0" h="4034" w="5551">
                  <a:moveTo>
                    <a:pt x="2553" y="0"/>
                  </a:moveTo>
                  <a:cubicBezTo>
                    <a:pt x="2059" y="0"/>
                    <a:pt x="1693" y="775"/>
                    <a:pt x="1693" y="775"/>
                  </a:cubicBezTo>
                  <a:cubicBezTo>
                    <a:pt x="1693" y="775"/>
                    <a:pt x="1798" y="273"/>
                    <a:pt x="1466" y="273"/>
                  </a:cubicBezTo>
                  <a:cubicBezTo>
                    <a:pt x="1433" y="273"/>
                    <a:pt x="1397" y="277"/>
                    <a:pt x="1356" y="288"/>
                  </a:cubicBezTo>
                  <a:cubicBezTo>
                    <a:pt x="370" y="543"/>
                    <a:pt x="1" y="3069"/>
                    <a:pt x="543" y="3409"/>
                  </a:cubicBezTo>
                  <a:cubicBezTo>
                    <a:pt x="625" y="3460"/>
                    <a:pt x="716" y="3477"/>
                    <a:pt x="803" y="3477"/>
                  </a:cubicBezTo>
                  <a:cubicBezTo>
                    <a:pt x="1009" y="3477"/>
                    <a:pt x="1194" y="3379"/>
                    <a:pt x="1194" y="3379"/>
                  </a:cubicBezTo>
                  <a:cubicBezTo>
                    <a:pt x="1194" y="3379"/>
                    <a:pt x="1274" y="3740"/>
                    <a:pt x="1564" y="3814"/>
                  </a:cubicBezTo>
                  <a:cubicBezTo>
                    <a:pt x="1603" y="3821"/>
                    <a:pt x="1642" y="3825"/>
                    <a:pt x="1680" y="3825"/>
                  </a:cubicBezTo>
                  <a:cubicBezTo>
                    <a:pt x="1867" y="3825"/>
                    <a:pt x="2049" y="3738"/>
                    <a:pt x="2168" y="3588"/>
                  </a:cubicBezTo>
                  <a:cubicBezTo>
                    <a:pt x="2168" y="3588"/>
                    <a:pt x="2292" y="3960"/>
                    <a:pt x="2503" y="4001"/>
                  </a:cubicBezTo>
                  <a:cubicBezTo>
                    <a:pt x="2539" y="4008"/>
                    <a:pt x="2574" y="4011"/>
                    <a:pt x="2607" y="4011"/>
                  </a:cubicBezTo>
                  <a:cubicBezTo>
                    <a:pt x="2961" y="4011"/>
                    <a:pt x="3201" y="3667"/>
                    <a:pt x="3201" y="3667"/>
                  </a:cubicBezTo>
                  <a:cubicBezTo>
                    <a:pt x="3261" y="3884"/>
                    <a:pt x="3462" y="4034"/>
                    <a:pt x="3686" y="4034"/>
                  </a:cubicBezTo>
                  <a:cubicBezTo>
                    <a:pt x="3693" y="4034"/>
                    <a:pt x="3699" y="4034"/>
                    <a:pt x="3705" y="4034"/>
                  </a:cubicBezTo>
                  <a:cubicBezTo>
                    <a:pt x="4483" y="4007"/>
                    <a:pt x="5509" y="2837"/>
                    <a:pt x="5509" y="2837"/>
                  </a:cubicBezTo>
                  <a:cubicBezTo>
                    <a:pt x="5474" y="2831"/>
                    <a:pt x="4497" y="2805"/>
                    <a:pt x="4497" y="2805"/>
                  </a:cubicBezTo>
                  <a:cubicBezTo>
                    <a:pt x="4447" y="2230"/>
                    <a:pt x="5550" y="1024"/>
                    <a:pt x="4908" y="719"/>
                  </a:cubicBezTo>
                  <a:cubicBezTo>
                    <a:pt x="4847" y="690"/>
                    <a:pt x="4784" y="678"/>
                    <a:pt x="4722" y="678"/>
                  </a:cubicBezTo>
                  <a:cubicBezTo>
                    <a:pt x="4399" y="678"/>
                    <a:pt x="4084" y="1004"/>
                    <a:pt x="4057" y="1036"/>
                  </a:cubicBezTo>
                  <a:cubicBezTo>
                    <a:pt x="4075" y="989"/>
                    <a:pt x="4359" y="279"/>
                    <a:pt x="3840" y="162"/>
                  </a:cubicBezTo>
                  <a:cubicBezTo>
                    <a:pt x="3803" y="153"/>
                    <a:pt x="3767" y="149"/>
                    <a:pt x="3732" y="149"/>
                  </a:cubicBezTo>
                  <a:cubicBezTo>
                    <a:pt x="3271" y="149"/>
                    <a:pt x="2941" y="807"/>
                    <a:pt x="2922" y="848"/>
                  </a:cubicBezTo>
                  <a:cubicBezTo>
                    <a:pt x="2934" y="798"/>
                    <a:pt x="3130" y="65"/>
                    <a:pt x="2608" y="3"/>
                  </a:cubicBezTo>
                  <a:cubicBezTo>
                    <a:pt x="2590" y="1"/>
                    <a:pt x="2571" y="0"/>
                    <a:pt x="2553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41"/>
            <p:cNvSpPr/>
            <p:nvPr/>
          </p:nvSpPr>
          <p:spPr>
            <a:xfrm>
              <a:off x="2271021" y="3660253"/>
              <a:ext cx="26304" cy="99863"/>
            </a:xfrm>
            <a:custGeom>
              <a:rect b="b" l="l" r="r" t="t"/>
              <a:pathLst>
                <a:path extrusionOk="0" h="2593" w="683">
                  <a:moveTo>
                    <a:pt x="648" y="1"/>
                  </a:moveTo>
                  <a:cubicBezTo>
                    <a:pt x="638" y="1"/>
                    <a:pt x="628" y="5"/>
                    <a:pt x="622" y="14"/>
                  </a:cubicBezTo>
                  <a:cubicBezTo>
                    <a:pt x="188" y="798"/>
                    <a:pt x="0" y="1698"/>
                    <a:pt x="88" y="2593"/>
                  </a:cubicBezTo>
                  <a:lnTo>
                    <a:pt x="103" y="2593"/>
                  </a:lnTo>
                  <a:cubicBezTo>
                    <a:pt x="168" y="1716"/>
                    <a:pt x="361" y="853"/>
                    <a:pt x="675" y="32"/>
                  </a:cubicBezTo>
                  <a:cubicBezTo>
                    <a:pt x="682" y="13"/>
                    <a:pt x="665" y="1"/>
                    <a:pt x="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41"/>
            <p:cNvSpPr/>
            <p:nvPr/>
          </p:nvSpPr>
          <p:spPr>
            <a:xfrm>
              <a:off x="2309070" y="3662833"/>
              <a:ext cx="34777" cy="108143"/>
            </a:xfrm>
            <a:custGeom>
              <a:rect b="b" l="l" r="r" t="t"/>
              <a:pathLst>
                <a:path extrusionOk="0" h="2808" w="903">
                  <a:moveTo>
                    <a:pt x="885" y="0"/>
                  </a:moveTo>
                  <a:cubicBezTo>
                    <a:pt x="874" y="0"/>
                    <a:pt x="856" y="9"/>
                    <a:pt x="846" y="24"/>
                  </a:cubicBezTo>
                  <a:cubicBezTo>
                    <a:pt x="271" y="827"/>
                    <a:pt x="1" y="1813"/>
                    <a:pt x="89" y="2798"/>
                  </a:cubicBezTo>
                  <a:cubicBezTo>
                    <a:pt x="89" y="2804"/>
                    <a:pt x="93" y="2807"/>
                    <a:pt x="98" y="2807"/>
                  </a:cubicBezTo>
                  <a:cubicBezTo>
                    <a:pt x="102" y="2807"/>
                    <a:pt x="106" y="2804"/>
                    <a:pt x="106" y="2798"/>
                  </a:cubicBezTo>
                  <a:cubicBezTo>
                    <a:pt x="153" y="1977"/>
                    <a:pt x="526" y="587"/>
                    <a:pt x="893" y="24"/>
                  </a:cubicBezTo>
                  <a:cubicBezTo>
                    <a:pt x="903" y="8"/>
                    <a:pt x="897" y="0"/>
                    <a:pt x="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41"/>
            <p:cNvSpPr/>
            <p:nvPr/>
          </p:nvSpPr>
          <p:spPr>
            <a:xfrm>
              <a:off x="2349623" y="3669496"/>
              <a:ext cx="39244" cy="102674"/>
            </a:xfrm>
            <a:custGeom>
              <a:rect b="b" l="l" r="r" t="t"/>
              <a:pathLst>
                <a:path extrusionOk="0" h="2666" w="1019">
                  <a:moveTo>
                    <a:pt x="991" y="0"/>
                  </a:moveTo>
                  <a:cubicBezTo>
                    <a:pt x="988" y="0"/>
                    <a:pt x="985" y="1"/>
                    <a:pt x="983" y="3"/>
                  </a:cubicBezTo>
                  <a:cubicBezTo>
                    <a:pt x="658" y="311"/>
                    <a:pt x="417" y="695"/>
                    <a:pt x="288" y="1121"/>
                  </a:cubicBezTo>
                  <a:cubicBezTo>
                    <a:pt x="139" y="1578"/>
                    <a:pt x="1" y="2171"/>
                    <a:pt x="65" y="2658"/>
                  </a:cubicBezTo>
                  <a:cubicBezTo>
                    <a:pt x="67" y="2662"/>
                    <a:pt x="74" y="2665"/>
                    <a:pt x="79" y="2665"/>
                  </a:cubicBezTo>
                  <a:cubicBezTo>
                    <a:pt x="84" y="2665"/>
                    <a:pt x="89" y="2663"/>
                    <a:pt x="89" y="2658"/>
                  </a:cubicBezTo>
                  <a:cubicBezTo>
                    <a:pt x="209" y="1707"/>
                    <a:pt x="453" y="816"/>
                    <a:pt x="1010" y="21"/>
                  </a:cubicBezTo>
                  <a:cubicBezTo>
                    <a:pt x="1019" y="10"/>
                    <a:pt x="1002" y="0"/>
                    <a:pt x="9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5" name="Google Shape;2565;p41"/>
            <p:cNvSpPr/>
            <p:nvPr/>
          </p:nvSpPr>
          <p:spPr>
            <a:xfrm>
              <a:off x="2294860" y="3627749"/>
              <a:ext cx="134563" cy="112611"/>
            </a:xfrm>
            <a:custGeom>
              <a:rect b="b" l="l" r="r" t="t"/>
              <a:pathLst>
                <a:path extrusionOk="0" h="2924" w="3494">
                  <a:moveTo>
                    <a:pt x="903" y="1"/>
                  </a:moveTo>
                  <a:cubicBezTo>
                    <a:pt x="458" y="1"/>
                    <a:pt x="67" y="726"/>
                    <a:pt x="0" y="876"/>
                  </a:cubicBezTo>
                  <a:cubicBezTo>
                    <a:pt x="4" y="870"/>
                    <a:pt x="8" y="867"/>
                    <a:pt x="12" y="867"/>
                  </a:cubicBezTo>
                  <a:cubicBezTo>
                    <a:pt x="23" y="867"/>
                    <a:pt x="36" y="884"/>
                    <a:pt x="47" y="884"/>
                  </a:cubicBezTo>
                  <a:cubicBezTo>
                    <a:pt x="51" y="884"/>
                    <a:pt x="55" y="882"/>
                    <a:pt x="59" y="876"/>
                  </a:cubicBezTo>
                  <a:cubicBezTo>
                    <a:pt x="130" y="761"/>
                    <a:pt x="591" y="155"/>
                    <a:pt x="891" y="155"/>
                  </a:cubicBezTo>
                  <a:cubicBezTo>
                    <a:pt x="914" y="155"/>
                    <a:pt x="936" y="159"/>
                    <a:pt x="956" y="166"/>
                  </a:cubicBezTo>
                  <a:cubicBezTo>
                    <a:pt x="1188" y="254"/>
                    <a:pt x="1235" y="627"/>
                    <a:pt x="1197" y="776"/>
                  </a:cubicBezTo>
                  <a:lnTo>
                    <a:pt x="1100" y="1155"/>
                  </a:lnTo>
                  <a:lnTo>
                    <a:pt x="1323" y="829"/>
                  </a:lnTo>
                  <a:cubicBezTo>
                    <a:pt x="1327" y="824"/>
                    <a:pt x="1330" y="818"/>
                    <a:pt x="1334" y="813"/>
                  </a:cubicBezTo>
                  <a:lnTo>
                    <a:pt x="1334" y="813"/>
                  </a:lnTo>
                  <a:lnTo>
                    <a:pt x="1344" y="817"/>
                  </a:lnTo>
                  <a:cubicBezTo>
                    <a:pt x="1345" y="809"/>
                    <a:pt x="1347" y="801"/>
                    <a:pt x="1349" y="793"/>
                  </a:cubicBezTo>
                  <a:lnTo>
                    <a:pt x="1349" y="793"/>
                  </a:lnTo>
                  <a:cubicBezTo>
                    <a:pt x="1441" y="664"/>
                    <a:pt x="1552" y="550"/>
                    <a:pt x="1678" y="454"/>
                  </a:cubicBezTo>
                  <a:cubicBezTo>
                    <a:pt x="1782" y="364"/>
                    <a:pt x="1916" y="317"/>
                    <a:pt x="2052" y="317"/>
                  </a:cubicBezTo>
                  <a:cubicBezTo>
                    <a:pt x="2077" y="317"/>
                    <a:pt x="2102" y="318"/>
                    <a:pt x="2127" y="322"/>
                  </a:cubicBezTo>
                  <a:cubicBezTo>
                    <a:pt x="2279" y="345"/>
                    <a:pt x="2397" y="471"/>
                    <a:pt x="2405" y="624"/>
                  </a:cubicBezTo>
                  <a:cubicBezTo>
                    <a:pt x="2414" y="794"/>
                    <a:pt x="2376" y="961"/>
                    <a:pt x="2300" y="1114"/>
                  </a:cubicBezTo>
                  <a:lnTo>
                    <a:pt x="2109" y="1533"/>
                  </a:lnTo>
                  <a:lnTo>
                    <a:pt x="2435" y="1207"/>
                  </a:lnTo>
                  <a:cubicBezTo>
                    <a:pt x="2523" y="1114"/>
                    <a:pt x="2623" y="1034"/>
                    <a:pt x="2731" y="967"/>
                  </a:cubicBezTo>
                  <a:cubicBezTo>
                    <a:pt x="2831" y="896"/>
                    <a:pt x="2951" y="861"/>
                    <a:pt x="3071" y="861"/>
                  </a:cubicBezTo>
                  <a:cubicBezTo>
                    <a:pt x="3183" y="864"/>
                    <a:pt x="3283" y="932"/>
                    <a:pt x="3329" y="1031"/>
                  </a:cubicBezTo>
                  <a:cubicBezTo>
                    <a:pt x="3362" y="1152"/>
                    <a:pt x="3362" y="1278"/>
                    <a:pt x="3329" y="1398"/>
                  </a:cubicBezTo>
                  <a:cubicBezTo>
                    <a:pt x="3256" y="1653"/>
                    <a:pt x="3162" y="1905"/>
                    <a:pt x="3051" y="2149"/>
                  </a:cubicBezTo>
                  <a:cubicBezTo>
                    <a:pt x="2998" y="2272"/>
                    <a:pt x="2945" y="2398"/>
                    <a:pt x="2898" y="2527"/>
                  </a:cubicBezTo>
                  <a:cubicBezTo>
                    <a:pt x="2845" y="2651"/>
                    <a:pt x="2819" y="2788"/>
                    <a:pt x="2822" y="2923"/>
                  </a:cubicBezTo>
                  <a:cubicBezTo>
                    <a:pt x="2834" y="2791"/>
                    <a:pt x="2872" y="2659"/>
                    <a:pt x="2936" y="2542"/>
                  </a:cubicBezTo>
                  <a:cubicBezTo>
                    <a:pt x="2989" y="2416"/>
                    <a:pt x="3054" y="2299"/>
                    <a:pt x="3115" y="2178"/>
                  </a:cubicBezTo>
                  <a:cubicBezTo>
                    <a:pt x="3244" y="1938"/>
                    <a:pt x="3353" y="1686"/>
                    <a:pt x="3441" y="1424"/>
                  </a:cubicBezTo>
                  <a:cubicBezTo>
                    <a:pt x="3488" y="1284"/>
                    <a:pt x="3494" y="1131"/>
                    <a:pt x="3456" y="987"/>
                  </a:cubicBezTo>
                  <a:cubicBezTo>
                    <a:pt x="3397" y="832"/>
                    <a:pt x="3253" y="726"/>
                    <a:pt x="3086" y="718"/>
                  </a:cubicBezTo>
                  <a:cubicBezTo>
                    <a:pt x="3081" y="717"/>
                    <a:pt x="3076" y="717"/>
                    <a:pt x="3071" y="717"/>
                  </a:cubicBezTo>
                  <a:cubicBezTo>
                    <a:pt x="2926" y="717"/>
                    <a:pt x="2783" y="758"/>
                    <a:pt x="2661" y="838"/>
                  </a:cubicBezTo>
                  <a:cubicBezTo>
                    <a:pt x="2624" y="860"/>
                    <a:pt x="2588" y="883"/>
                    <a:pt x="2554" y="907"/>
                  </a:cubicBezTo>
                  <a:lnTo>
                    <a:pt x="2554" y="907"/>
                  </a:lnTo>
                  <a:cubicBezTo>
                    <a:pt x="2574" y="813"/>
                    <a:pt x="2583" y="716"/>
                    <a:pt x="2579" y="618"/>
                  </a:cubicBezTo>
                  <a:cubicBezTo>
                    <a:pt x="2570" y="509"/>
                    <a:pt x="2526" y="407"/>
                    <a:pt x="2449" y="327"/>
                  </a:cubicBezTo>
                  <a:cubicBezTo>
                    <a:pt x="2373" y="251"/>
                    <a:pt x="2276" y="198"/>
                    <a:pt x="2168" y="181"/>
                  </a:cubicBezTo>
                  <a:cubicBezTo>
                    <a:pt x="2134" y="176"/>
                    <a:pt x="2099" y="173"/>
                    <a:pt x="2065" y="173"/>
                  </a:cubicBezTo>
                  <a:cubicBezTo>
                    <a:pt x="1897" y="173"/>
                    <a:pt x="1733" y="232"/>
                    <a:pt x="1602" y="342"/>
                  </a:cubicBezTo>
                  <a:cubicBezTo>
                    <a:pt x="1514" y="411"/>
                    <a:pt x="1432" y="489"/>
                    <a:pt x="1359" y="574"/>
                  </a:cubicBezTo>
                  <a:lnTo>
                    <a:pt x="1359" y="574"/>
                  </a:lnTo>
                  <a:cubicBezTo>
                    <a:pt x="1345" y="377"/>
                    <a:pt x="1266" y="145"/>
                    <a:pt x="1033" y="22"/>
                  </a:cubicBezTo>
                  <a:cubicBezTo>
                    <a:pt x="989" y="8"/>
                    <a:pt x="946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41"/>
            <p:cNvSpPr/>
            <p:nvPr/>
          </p:nvSpPr>
          <p:spPr>
            <a:xfrm>
              <a:off x="2267285" y="3639765"/>
              <a:ext cx="30540" cy="22299"/>
            </a:xfrm>
            <a:custGeom>
              <a:rect b="b" l="l" r="r" t="t"/>
              <a:pathLst>
                <a:path extrusionOk="0" h="579" w="793">
                  <a:moveTo>
                    <a:pt x="485" y="0"/>
                  </a:moveTo>
                  <a:cubicBezTo>
                    <a:pt x="387" y="0"/>
                    <a:pt x="294" y="32"/>
                    <a:pt x="215" y="92"/>
                  </a:cubicBezTo>
                  <a:cubicBezTo>
                    <a:pt x="127" y="153"/>
                    <a:pt x="53" y="232"/>
                    <a:pt x="1" y="323"/>
                  </a:cubicBezTo>
                  <a:cubicBezTo>
                    <a:pt x="86" y="271"/>
                    <a:pt x="177" y="227"/>
                    <a:pt x="267" y="183"/>
                  </a:cubicBezTo>
                  <a:cubicBezTo>
                    <a:pt x="331" y="151"/>
                    <a:pt x="402" y="133"/>
                    <a:pt x="473" y="133"/>
                  </a:cubicBezTo>
                  <a:cubicBezTo>
                    <a:pt x="488" y="133"/>
                    <a:pt x="502" y="134"/>
                    <a:pt x="517" y="136"/>
                  </a:cubicBezTo>
                  <a:cubicBezTo>
                    <a:pt x="596" y="153"/>
                    <a:pt x="658" y="212"/>
                    <a:pt x="681" y="291"/>
                  </a:cubicBezTo>
                  <a:cubicBezTo>
                    <a:pt x="707" y="382"/>
                    <a:pt x="722" y="479"/>
                    <a:pt x="722" y="579"/>
                  </a:cubicBezTo>
                  <a:cubicBezTo>
                    <a:pt x="772" y="482"/>
                    <a:pt x="793" y="370"/>
                    <a:pt x="775" y="265"/>
                  </a:cubicBezTo>
                  <a:cubicBezTo>
                    <a:pt x="766" y="203"/>
                    <a:pt x="743" y="147"/>
                    <a:pt x="702" y="100"/>
                  </a:cubicBezTo>
                  <a:cubicBezTo>
                    <a:pt x="661" y="54"/>
                    <a:pt x="602" y="18"/>
                    <a:pt x="540" y="4"/>
                  </a:cubicBezTo>
                  <a:cubicBezTo>
                    <a:pt x="522" y="1"/>
                    <a:pt x="503" y="0"/>
                    <a:pt x="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41"/>
            <p:cNvSpPr/>
            <p:nvPr/>
          </p:nvSpPr>
          <p:spPr>
            <a:xfrm>
              <a:off x="2354168" y="3077880"/>
              <a:ext cx="305096" cy="562282"/>
            </a:xfrm>
            <a:custGeom>
              <a:rect b="b" l="l" r="r" t="t"/>
              <a:pathLst>
                <a:path extrusionOk="0" h="14600" w="7922">
                  <a:moveTo>
                    <a:pt x="7285" y="1"/>
                  </a:moveTo>
                  <a:cubicBezTo>
                    <a:pt x="6912" y="1"/>
                    <a:pt x="6388" y="512"/>
                    <a:pt x="5940" y="1204"/>
                  </a:cubicBezTo>
                  <a:cubicBezTo>
                    <a:pt x="4652" y="3181"/>
                    <a:pt x="0" y="12180"/>
                    <a:pt x="0" y="12180"/>
                  </a:cubicBezTo>
                  <a:lnTo>
                    <a:pt x="4262" y="14600"/>
                  </a:lnTo>
                  <a:cubicBezTo>
                    <a:pt x="4262" y="14600"/>
                    <a:pt x="7189" y="5448"/>
                    <a:pt x="7671" y="2274"/>
                  </a:cubicBezTo>
                  <a:cubicBezTo>
                    <a:pt x="7922" y="614"/>
                    <a:pt x="7694" y="1"/>
                    <a:pt x="72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41"/>
            <p:cNvSpPr/>
            <p:nvPr/>
          </p:nvSpPr>
          <p:spPr>
            <a:xfrm>
              <a:off x="2388867" y="3516412"/>
              <a:ext cx="132290" cy="72904"/>
            </a:xfrm>
            <a:custGeom>
              <a:rect b="b" l="l" r="r" t="t"/>
              <a:pathLst>
                <a:path extrusionOk="0" h="1893" w="3435">
                  <a:moveTo>
                    <a:pt x="13" y="1"/>
                  </a:moveTo>
                  <a:cubicBezTo>
                    <a:pt x="0" y="1"/>
                    <a:pt x="4" y="20"/>
                    <a:pt x="29" y="36"/>
                  </a:cubicBezTo>
                  <a:cubicBezTo>
                    <a:pt x="516" y="344"/>
                    <a:pt x="2845" y="1605"/>
                    <a:pt x="3423" y="1893"/>
                  </a:cubicBezTo>
                  <a:cubicBezTo>
                    <a:pt x="3426" y="1893"/>
                    <a:pt x="3429" y="1890"/>
                    <a:pt x="3429" y="1890"/>
                  </a:cubicBezTo>
                  <a:cubicBezTo>
                    <a:pt x="3434" y="1884"/>
                    <a:pt x="3432" y="1875"/>
                    <a:pt x="3426" y="1872"/>
                  </a:cubicBezTo>
                  <a:cubicBezTo>
                    <a:pt x="2329" y="1186"/>
                    <a:pt x="1196" y="564"/>
                    <a:pt x="29" y="7"/>
                  </a:cubicBezTo>
                  <a:cubicBezTo>
                    <a:pt x="22" y="3"/>
                    <a:pt x="17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41"/>
            <p:cNvSpPr/>
            <p:nvPr/>
          </p:nvSpPr>
          <p:spPr>
            <a:xfrm>
              <a:off x="2384900" y="3077918"/>
              <a:ext cx="273785" cy="562244"/>
            </a:xfrm>
            <a:custGeom>
              <a:rect b="b" l="l" r="r" t="t"/>
              <a:pathLst>
                <a:path extrusionOk="0" h="14599" w="7109">
                  <a:moveTo>
                    <a:pt x="6488" y="1"/>
                  </a:moveTo>
                  <a:cubicBezTo>
                    <a:pt x="6215" y="1"/>
                    <a:pt x="5862" y="272"/>
                    <a:pt x="5517" y="686"/>
                  </a:cubicBezTo>
                  <a:cubicBezTo>
                    <a:pt x="3892" y="4148"/>
                    <a:pt x="1030" y="10381"/>
                    <a:pt x="0" y="12630"/>
                  </a:cubicBezTo>
                  <a:lnTo>
                    <a:pt x="3464" y="14599"/>
                  </a:lnTo>
                  <a:cubicBezTo>
                    <a:pt x="3508" y="14455"/>
                    <a:pt x="6391" y="5424"/>
                    <a:pt x="6873" y="2273"/>
                  </a:cubicBezTo>
                  <a:cubicBezTo>
                    <a:pt x="6881" y="2215"/>
                    <a:pt x="6890" y="2156"/>
                    <a:pt x="6899" y="2097"/>
                  </a:cubicBezTo>
                  <a:cubicBezTo>
                    <a:pt x="7109" y="570"/>
                    <a:pt x="6883" y="1"/>
                    <a:pt x="6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41"/>
            <p:cNvSpPr/>
            <p:nvPr/>
          </p:nvSpPr>
          <p:spPr>
            <a:xfrm>
              <a:off x="2265475" y="4520450"/>
              <a:ext cx="433497" cy="394753"/>
            </a:xfrm>
            <a:custGeom>
              <a:rect b="b" l="l" r="r" t="t"/>
              <a:pathLst>
                <a:path extrusionOk="0" h="10250" w="11256">
                  <a:moveTo>
                    <a:pt x="10795" y="0"/>
                  </a:moveTo>
                  <a:lnTo>
                    <a:pt x="4403" y="214"/>
                  </a:lnTo>
                  <a:lnTo>
                    <a:pt x="4802" y="6614"/>
                  </a:lnTo>
                  <a:cubicBezTo>
                    <a:pt x="4802" y="6614"/>
                    <a:pt x="1021" y="8459"/>
                    <a:pt x="643" y="8785"/>
                  </a:cubicBezTo>
                  <a:cubicBezTo>
                    <a:pt x="268" y="9108"/>
                    <a:pt x="1" y="10120"/>
                    <a:pt x="347" y="10228"/>
                  </a:cubicBezTo>
                  <a:cubicBezTo>
                    <a:pt x="393" y="10243"/>
                    <a:pt x="610" y="10250"/>
                    <a:pt x="954" y="10250"/>
                  </a:cubicBezTo>
                  <a:cubicBezTo>
                    <a:pt x="3190" y="10250"/>
                    <a:pt x="10762" y="9962"/>
                    <a:pt x="11085" y="9741"/>
                  </a:cubicBezTo>
                  <a:lnTo>
                    <a:pt x="11094" y="9732"/>
                  </a:lnTo>
                  <a:cubicBezTo>
                    <a:pt x="11153" y="9612"/>
                    <a:pt x="11182" y="9480"/>
                    <a:pt x="11182" y="9345"/>
                  </a:cubicBezTo>
                  <a:cubicBezTo>
                    <a:pt x="11182" y="9342"/>
                    <a:pt x="11182" y="9339"/>
                    <a:pt x="11182" y="9336"/>
                  </a:cubicBezTo>
                  <a:cubicBezTo>
                    <a:pt x="11244" y="8762"/>
                    <a:pt x="11255" y="7662"/>
                    <a:pt x="11255" y="6406"/>
                  </a:cubicBezTo>
                  <a:cubicBezTo>
                    <a:pt x="11255" y="6403"/>
                    <a:pt x="10795" y="0"/>
                    <a:pt x="1079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41"/>
            <p:cNvSpPr/>
            <p:nvPr/>
          </p:nvSpPr>
          <p:spPr>
            <a:xfrm>
              <a:off x="2264821" y="4765230"/>
              <a:ext cx="434151" cy="149775"/>
            </a:xfrm>
            <a:custGeom>
              <a:rect b="b" l="l" r="r" t="t"/>
              <a:pathLst>
                <a:path extrusionOk="0" h="3889" w="11273">
                  <a:moveTo>
                    <a:pt x="11264" y="0"/>
                  </a:moveTo>
                  <a:lnTo>
                    <a:pt x="4796" y="150"/>
                  </a:lnTo>
                  <a:lnTo>
                    <a:pt x="4796" y="258"/>
                  </a:lnTo>
                  <a:cubicBezTo>
                    <a:pt x="4796" y="258"/>
                    <a:pt x="1021" y="2103"/>
                    <a:pt x="639" y="2429"/>
                  </a:cubicBezTo>
                  <a:cubicBezTo>
                    <a:pt x="258" y="2752"/>
                    <a:pt x="0" y="3767"/>
                    <a:pt x="355" y="3869"/>
                  </a:cubicBezTo>
                  <a:cubicBezTo>
                    <a:pt x="400" y="3883"/>
                    <a:pt x="604" y="3889"/>
                    <a:pt x="927" y="3889"/>
                  </a:cubicBezTo>
                  <a:cubicBezTo>
                    <a:pt x="3119" y="3889"/>
                    <a:pt x="10774" y="3602"/>
                    <a:pt x="11093" y="3382"/>
                  </a:cubicBezTo>
                  <a:cubicBezTo>
                    <a:pt x="11237" y="3285"/>
                    <a:pt x="11272" y="1825"/>
                    <a:pt x="11264" y="56"/>
                  </a:cubicBezTo>
                  <a:lnTo>
                    <a:pt x="112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41"/>
            <p:cNvSpPr/>
            <p:nvPr/>
          </p:nvSpPr>
          <p:spPr>
            <a:xfrm>
              <a:off x="2281188" y="4887119"/>
              <a:ext cx="393713" cy="13133"/>
            </a:xfrm>
            <a:custGeom>
              <a:rect b="b" l="l" r="r" t="t"/>
              <a:pathLst>
                <a:path extrusionOk="0" h="341" w="10223">
                  <a:moveTo>
                    <a:pt x="9875" y="1"/>
                  </a:moveTo>
                  <a:cubicBezTo>
                    <a:pt x="7775" y="1"/>
                    <a:pt x="1623" y="220"/>
                    <a:pt x="30" y="314"/>
                  </a:cubicBezTo>
                  <a:cubicBezTo>
                    <a:pt x="0" y="314"/>
                    <a:pt x="0" y="340"/>
                    <a:pt x="30" y="340"/>
                  </a:cubicBezTo>
                  <a:cubicBezTo>
                    <a:pt x="1719" y="340"/>
                    <a:pt x="8536" y="150"/>
                    <a:pt x="10208" y="15"/>
                  </a:cubicBezTo>
                  <a:cubicBezTo>
                    <a:pt x="10223" y="12"/>
                    <a:pt x="10223" y="3"/>
                    <a:pt x="10208" y="3"/>
                  </a:cubicBezTo>
                  <a:cubicBezTo>
                    <a:pt x="10113" y="1"/>
                    <a:pt x="10001" y="1"/>
                    <a:pt x="98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41"/>
            <p:cNvSpPr/>
            <p:nvPr/>
          </p:nvSpPr>
          <p:spPr>
            <a:xfrm>
              <a:off x="2427802" y="4773895"/>
              <a:ext cx="79143" cy="18987"/>
            </a:xfrm>
            <a:custGeom>
              <a:rect b="b" l="l" r="r" t="t"/>
              <a:pathLst>
                <a:path extrusionOk="0" h="493" w="2055">
                  <a:moveTo>
                    <a:pt x="659" y="0"/>
                  </a:moveTo>
                  <a:cubicBezTo>
                    <a:pt x="446" y="0"/>
                    <a:pt x="234" y="25"/>
                    <a:pt x="36" y="69"/>
                  </a:cubicBezTo>
                  <a:cubicBezTo>
                    <a:pt x="18" y="74"/>
                    <a:pt x="7" y="86"/>
                    <a:pt x="4" y="104"/>
                  </a:cubicBezTo>
                  <a:cubicBezTo>
                    <a:pt x="1" y="127"/>
                    <a:pt x="18" y="148"/>
                    <a:pt x="42" y="151"/>
                  </a:cubicBezTo>
                  <a:cubicBezTo>
                    <a:pt x="708" y="195"/>
                    <a:pt x="1368" y="309"/>
                    <a:pt x="2010" y="491"/>
                  </a:cubicBezTo>
                  <a:cubicBezTo>
                    <a:pt x="2013" y="492"/>
                    <a:pt x="2016" y="493"/>
                    <a:pt x="2020" y="493"/>
                  </a:cubicBezTo>
                  <a:cubicBezTo>
                    <a:pt x="2041" y="493"/>
                    <a:pt x="2054" y="468"/>
                    <a:pt x="2036" y="453"/>
                  </a:cubicBezTo>
                  <a:cubicBezTo>
                    <a:pt x="1669" y="132"/>
                    <a:pt x="1159" y="0"/>
                    <a:pt x="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41"/>
            <p:cNvSpPr/>
            <p:nvPr/>
          </p:nvSpPr>
          <p:spPr>
            <a:xfrm>
              <a:off x="2409393" y="4785680"/>
              <a:ext cx="79413" cy="19025"/>
            </a:xfrm>
            <a:custGeom>
              <a:rect b="b" l="l" r="r" t="t"/>
              <a:pathLst>
                <a:path extrusionOk="0" h="494" w="2062">
                  <a:moveTo>
                    <a:pt x="664" y="0"/>
                  </a:moveTo>
                  <a:cubicBezTo>
                    <a:pt x="452" y="0"/>
                    <a:pt x="241" y="24"/>
                    <a:pt x="45" y="68"/>
                  </a:cubicBezTo>
                  <a:cubicBezTo>
                    <a:pt x="21" y="68"/>
                    <a:pt x="1" y="88"/>
                    <a:pt x="3" y="112"/>
                  </a:cubicBezTo>
                  <a:cubicBezTo>
                    <a:pt x="6" y="135"/>
                    <a:pt x="24" y="153"/>
                    <a:pt x="47" y="153"/>
                  </a:cubicBezTo>
                  <a:cubicBezTo>
                    <a:pt x="716" y="194"/>
                    <a:pt x="1376" y="308"/>
                    <a:pt x="2019" y="493"/>
                  </a:cubicBezTo>
                  <a:cubicBezTo>
                    <a:pt x="2021" y="493"/>
                    <a:pt x="2023" y="494"/>
                    <a:pt x="2025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5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41"/>
            <p:cNvSpPr/>
            <p:nvPr/>
          </p:nvSpPr>
          <p:spPr>
            <a:xfrm>
              <a:off x="2391331" y="4797426"/>
              <a:ext cx="79374" cy="19025"/>
            </a:xfrm>
            <a:custGeom>
              <a:rect b="b" l="l" r="r" t="t"/>
              <a:pathLst>
                <a:path extrusionOk="0" h="494" w="2061">
                  <a:moveTo>
                    <a:pt x="663" y="0"/>
                  </a:moveTo>
                  <a:cubicBezTo>
                    <a:pt x="450" y="0"/>
                    <a:pt x="239" y="24"/>
                    <a:pt x="41" y="68"/>
                  </a:cubicBezTo>
                  <a:cubicBezTo>
                    <a:pt x="18" y="71"/>
                    <a:pt x="0" y="91"/>
                    <a:pt x="3" y="115"/>
                  </a:cubicBezTo>
                  <a:cubicBezTo>
                    <a:pt x="3" y="137"/>
                    <a:pt x="21" y="156"/>
                    <a:pt x="45" y="156"/>
                  </a:cubicBezTo>
                  <a:cubicBezTo>
                    <a:pt x="47" y="156"/>
                    <a:pt x="48" y="156"/>
                    <a:pt x="50" y="156"/>
                  </a:cubicBezTo>
                  <a:cubicBezTo>
                    <a:pt x="716" y="197"/>
                    <a:pt x="1376" y="311"/>
                    <a:pt x="2015" y="493"/>
                  </a:cubicBezTo>
                  <a:cubicBezTo>
                    <a:pt x="2018" y="494"/>
                    <a:pt x="2020" y="494"/>
                    <a:pt x="2023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4" y="0"/>
                    <a:pt x="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6" name="Google Shape;2576;p41"/>
            <p:cNvSpPr/>
            <p:nvPr/>
          </p:nvSpPr>
          <p:spPr>
            <a:xfrm>
              <a:off x="2410510" y="3424908"/>
              <a:ext cx="316804" cy="1353021"/>
            </a:xfrm>
            <a:custGeom>
              <a:rect b="b" l="l" r="r" t="t"/>
              <a:pathLst>
                <a:path extrusionOk="0" h="35132" w="8226">
                  <a:moveTo>
                    <a:pt x="2301" y="1"/>
                  </a:moveTo>
                  <a:cubicBezTo>
                    <a:pt x="2301" y="1"/>
                    <a:pt x="335" y="13593"/>
                    <a:pt x="162" y="18163"/>
                  </a:cubicBezTo>
                  <a:cubicBezTo>
                    <a:pt x="1" y="22369"/>
                    <a:pt x="857" y="34991"/>
                    <a:pt x="857" y="34991"/>
                  </a:cubicBezTo>
                  <a:lnTo>
                    <a:pt x="7871" y="35132"/>
                  </a:lnTo>
                  <a:cubicBezTo>
                    <a:pt x="7871" y="35132"/>
                    <a:pt x="6648" y="22454"/>
                    <a:pt x="6677" y="18222"/>
                  </a:cubicBezTo>
                  <a:cubicBezTo>
                    <a:pt x="6709" y="13652"/>
                    <a:pt x="8226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7" name="Google Shape;2577;p41"/>
            <p:cNvSpPr/>
            <p:nvPr/>
          </p:nvSpPr>
          <p:spPr>
            <a:xfrm>
              <a:off x="2499087" y="3424908"/>
              <a:ext cx="228225" cy="582039"/>
            </a:xfrm>
            <a:custGeom>
              <a:rect b="b" l="l" r="r" t="t"/>
              <a:pathLst>
                <a:path extrusionOk="0" h="15113" w="5926">
                  <a:moveTo>
                    <a:pt x="1" y="1"/>
                  </a:moveTo>
                  <a:lnTo>
                    <a:pt x="4515" y="15113"/>
                  </a:lnTo>
                  <a:cubicBezTo>
                    <a:pt x="4934" y="9276"/>
                    <a:pt x="5926" y="1"/>
                    <a:pt x="59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41"/>
            <p:cNvSpPr/>
            <p:nvPr/>
          </p:nvSpPr>
          <p:spPr>
            <a:xfrm>
              <a:off x="2630913" y="3450441"/>
              <a:ext cx="53032" cy="1252696"/>
            </a:xfrm>
            <a:custGeom>
              <a:rect b="b" l="l" r="r" t="t"/>
              <a:pathLst>
                <a:path extrusionOk="0" h="32527" w="1377">
                  <a:moveTo>
                    <a:pt x="1376" y="1"/>
                  </a:moveTo>
                  <a:lnTo>
                    <a:pt x="1010" y="4054"/>
                  </a:lnTo>
                  <a:lnTo>
                    <a:pt x="661" y="8123"/>
                  </a:lnTo>
                  <a:cubicBezTo>
                    <a:pt x="438" y="10833"/>
                    <a:pt x="226" y="13540"/>
                    <a:pt x="65" y="16259"/>
                  </a:cubicBezTo>
                  <a:cubicBezTo>
                    <a:pt x="24" y="16937"/>
                    <a:pt x="1" y="17618"/>
                    <a:pt x="12" y="18301"/>
                  </a:cubicBezTo>
                  <a:cubicBezTo>
                    <a:pt x="21" y="18981"/>
                    <a:pt x="53" y="19659"/>
                    <a:pt x="89" y="20340"/>
                  </a:cubicBezTo>
                  <a:cubicBezTo>
                    <a:pt x="159" y="21698"/>
                    <a:pt x="244" y="23053"/>
                    <a:pt x="350" y="24405"/>
                  </a:cubicBezTo>
                  <a:cubicBezTo>
                    <a:pt x="452" y="25760"/>
                    <a:pt x="561" y="27115"/>
                    <a:pt x="675" y="28473"/>
                  </a:cubicBezTo>
                  <a:lnTo>
                    <a:pt x="1048" y="32527"/>
                  </a:lnTo>
                  <a:lnTo>
                    <a:pt x="746" y="28462"/>
                  </a:lnTo>
                  <a:cubicBezTo>
                    <a:pt x="643" y="27106"/>
                    <a:pt x="549" y="25751"/>
                    <a:pt x="461" y="24393"/>
                  </a:cubicBezTo>
                  <a:cubicBezTo>
                    <a:pt x="373" y="23038"/>
                    <a:pt x="282" y="21683"/>
                    <a:pt x="218" y="20325"/>
                  </a:cubicBezTo>
                  <a:cubicBezTo>
                    <a:pt x="185" y="19647"/>
                    <a:pt x="162" y="18970"/>
                    <a:pt x="150" y="18292"/>
                  </a:cubicBezTo>
                  <a:cubicBezTo>
                    <a:pt x="138" y="17615"/>
                    <a:pt x="168" y="16937"/>
                    <a:pt x="212" y="16259"/>
                  </a:cubicBezTo>
                  <a:cubicBezTo>
                    <a:pt x="358" y="13546"/>
                    <a:pt x="573" y="10839"/>
                    <a:pt x="772" y="8126"/>
                  </a:cubicBezTo>
                  <a:lnTo>
                    <a:pt x="13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41"/>
            <p:cNvSpPr/>
            <p:nvPr/>
          </p:nvSpPr>
          <p:spPr>
            <a:xfrm>
              <a:off x="2860904" y="4388162"/>
              <a:ext cx="398681" cy="526890"/>
            </a:xfrm>
            <a:custGeom>
              <a:rect b="b" l="l" r="r" t="t"/>
              <a:pathLst>
                <a:path extrusionOk="0" h="13681" w="10352">
                  <a:moveTo>
                    <a:pt x="5676" y="0"/>
                  </a:moveTo>
                  <a:lnTo>
                    <a:pt x="1" y="2972"/>
                  </a:lnTo>
                  <a:lnTo>
                    <a:pt x="3333" y="8489"/>
                  </a:lnTo>
                  <a:cubicBezTo>
                    <a:pt x="3333" y="8489"/>
                    <a:pt x="722" y="11792"/>
                    <a:pt x="523" y="12246"/>
                  </a:cubicBezTo>
                  <a:cubicBezTo>
                    <a:pt x="329" y="12689"/>
                    <a:pt x="512" y="13680"/>
                    <a:pt x="851" y="13680"/>
                  </a:cubicBezTo>
                  <a:cubicBezTo>
                    <a:pt x="861" y="13680"/>
                    <a:pt x="871" y="13679"/>
                    <a:pt x="881" y="13678"/>
                  </a:cubicBezTo>
                  <a:cubicBezTo>
                    <a:pt x="1238" y="13619"/>
                    <a:pt x="10126" y="8964"/>
                    <a:pt x="10349" y="8574"/>
                  </a:cubicBezTo>
                  <a:lnTo>
                    <a:pt x="10349" y="8565"/>
                  </a:lnTo>
                  <a:cubicBezTo>
                    <a:pt x="10352" y="8430"/>
                    <a:pt x="10323" y="8298"/>
                    <a:pt x="10264" y="8175"/>
                  </a:cubicBezTo>
                  <a:cubicBezTo>
                    <a:pt x="10264" y="8172"/>
                    <a:pt x="10264" y="8169"/>
                    <a:pt x="10264" y="8169"/>
                  </a:cubicBezTo>
                  <a:cubicBezTo>
                    <a:pt x="10073" y="7630"/>
                    <a:pt x="9613" y="6629"/>
                    <a:pt x="9061" y="5503"/>
                  </a:cubicBezTo>
                  <a:lnTo>
                    <a:pt x="5676" y="0"/>
                  </a:ln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41"/>
            <p:cNvSpPr/>
            <p:nvPr/>
          </p:nvSpPr>
          <p:spPr>
            <a:xfrm>
              <a:off x="2873536" y="4598166"/>
              <a:ext cx="389323" cy="316958"/>
            </a:xfrm>
            <a:custGeom>
              <a:rect b="b" l="l" r="r" t="t"/>
              <a:pathLst>
                <a:path extrusionOk="0" h="8230" w="10109">
                  <a:moveTo>
                    <a:pt x="8710" y="0"/>
                  </a:moveTo>
                  <a:lnTo>
                    <a:pt x="2946" y="2939"/>
                  </a:lnTo>
                  <a:lnTo>
                    <a:pt x="2999" y="3036"/>
                  </a:lnTo>
                  <a:cubicBezTo>
                    <a:pt x="2999" y="3036"/>
                    <a:pt x="397" y="6336"/>
                    <a:pt x="195" y="6793"/>
                  </a:cubicBezTo>
                  <a:cubicBezTo>
                    <a:pt x="0" y="7239"/>
                    <a:pt x="179" y="8230"/>
                    <a:pt x="524" y="8230"/>
                  </a:cubicBezTo>
                  <a:cubicBezTo>
                    <a:pt x="534" y="8230"/>
                    <a:pt x="543" y="8229"/>
                    <a:pt x="553" y="8228"/>
                  </a:cubicBezTo>
                  <a:cubicBezTo>
                    <a:pt x="919" y="8169"/>
                    <a:pt x="9798" y="3508"/>
                    <a:pt x="10021" y="3121"/>
                  </a:cubicBezTo>
                  <a:cubicBezTo>
                    <a:pt x="10109" y="2974"/>
                    <a:pt x="9508" y="1643"/>
                    <a:pt x="8733" y="53"/>
                  </a:cubicBezTo>
                  <a:lnTo>
                    <a:pt x="87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41"/>
            <p:cNvSpPr/>
            <p:nvPr/>
          </p:nvSpPr>
          <p:spPr>
            <a:xfrm>
              <a:off x="2890751" y="4718900"/>
              <a:ext cx="349771" cy="181933"/>
            </a:xfrm>
            <a:custGeom>
              <a:rect b="b" l="l" r="r" t="t"/>
              <a:pathLst>
                <a:path extrusionOk="0" h="4724" w="9082">
                  <a:moveTo>
                    <a:pt x="9064" y="1"/>
                  </a:moveTo>
                  <a:cubicBezTo>
                    <a:pt x="7541" y="699"/>
                    <a:pt x="1502" y="3872"/>
                    <a:pt x="26" y="4694"/>
                  </a:cubicBezTo>
                  <a:cubicBezTo>
                    <a:pt x="1" y="4708"/>
                    <a:pt x="3" y="4724"/>
                    <a:pt x="20" y="4724"/>
                  </a:cubicBezTo>
                  <a:cubicBezTo>
                    <a:pt x="24" y="4724"/>
                    <a:pt x="29" y="4723"/>
                    <a:pt x="35" y="4720"/>
                  </a:cubicBezTo>
                  <a:cubicBezTo>
                    <a:pt x="1555" y="3981"/>
                    <a:pt x="7617" y="857"/>
                    <a:pt x="9064" y="9"/>
                  </a:cubicBezTo>
                  <a:cubicBezTo>
                    <a:pt x="9081" y="1"/>
                    <a:pt x="9075" y="1"/>
                    <a:pt x="90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41"/>
            <p:cNvSpPr/>
            <p:nvPr/>
          </p:nvSpPr>
          <p:spPr>
            <a:xfrm>
              <a:off x="2970239" y="4703149"/>
              <a:ext cx="77564" cy="25226"/>
            </a:xfrm>
            <a:custGeom>
              <a:rect b="b" l="l" r="r" t="t"/>
              <a:pathLst>
                <a:path extrusionOk="0" h="655" w="2014">
                  <a:moveTo>
                    <a:pt x="1551" y="1"/>
                  </a:moveTo>
                  <a:cubicBezTo>
                    <a:pt x="1002" y="1"/>
                    <a:pt x="434" y="249"/>
                    <a:pt x="16" y="580"/>
                  </a:cubicBezTo>
                  <a:cubicBezTo>
                    <a:pt x="4" y="592"/>
                    <a:pt x="1" y="606"/>
                    <a:pt x="4" y="624"/>
                  </a:cubicBezTo>
                  <a:cubicBezTo>
                    <a:pt x="11" y="641"/>
                    <a:pt x="29" y="654"/>
                    <a:pt x="47" y="654"/>
                  </a:cubicBezTo>
                  <a:cubicBezTo>
                    <a:pt x="50" y="654"/>
                    <a:pt x="54" y="654"/>
                    <a:pt x="57" y="653"/>
                  </a:cubicBezTo>
                  <a:cubicBezTo>
                    <a:pt x="678" y="401"/>
                    <a:pt x="1327" y="216"/>
                    <a:pt x="1987" y="105"/>
                  </a:cubicBezTo>
                  <a:cubicBezTo>
                    <a:pt x="2001" y="102"/>
                    <a:pt x="2013" y="58"/>
                    <a:pt x="1987" y="58"/>
                  </a:cubicBezTo>
                  <a:cubicBezTo>
                    <a:pt x="1845" y="19"/>
                    <a:pt x="1699" y="1"/>
                    <a:pt x="1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41"/>
            <p:cNvSpPr/>
            <p:nvPr/>
          </p:nvSpPr>
          <p:spPr>
            <a:xfrm>
              <a:off x="2958608" y="4721596"/>
              <a:ext cx="77872" cy="25457"/>
            </a:xfrm>
            <a:custGeom>
              <a:rect b="b" l="l" r="r" t="t"/>
              <a:pathLst>
                <a:path extrusionOk="0" h="661" w="2022">
                  <a:moveTo>
                    <a:pt x="1564" y="0"/>
                  </a:moveTo>
                  <a:cubicBezTo>
                    <a:pt x="1016" y="0"/>
                    <a:pt x="449" y="250"/>
                    <a:pt x="27" y="579"/>
                  </a:cubicBezTo>
                  <a:cubicBezTo>
                    <a:pt x="7" y="594"/>
                    <a:pt x="1" y="620"/>
                    <a:pt x="15" y="640"/>
                  </a:cubicBezTo>
                  <a:cubicBezTo>
                    <a:pt x="25" y="653"/>
                    <a:pt x="38" y="660"/>
                    <a:pt x="52" y="660"/>
                  </a:cubicBezTo>
                  <a:cubicBezTo>
                    <a:pt x="61" y="660"/>
                    <a:pt x="69" y="658"/>
                    <a:pt x="77" y="652"/>
                  </a:cubicBezTo>
                  <a:cubicBezTo>
                    <a:pt x="696" y="403"/>
                    <a:pt x="1338" y="218"/>
                    <a:pt x="1995" y="107"/>
                  </a:cubicBezTo>
                  <a:cubicBezTo>
                    <a:pt x="2013" y="101"/>
                    <a:pt x="2022" y="57"/>
                    <a:pt x="1995" y="57"/>
                  </a:cubicBezTo>
                  <a:cubicBezTo>
                    <a:pt x="1855" y="18"/>
                    <a:pt x="1710" y="0"/>
                    <a:pt x="1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41"/>
            <p:cNvSpPr/>
            <p:nvPr/>
          </p:nvSpPr>
          <p:spPr>
            <a:xfrm>
              <a:off x="2947787" y="4740082"/>
              <a:ext cx="77641" cy="25187"/>
            </a:xfrm>
            <a:custGeom>
              <a:rect b="b" l="l" r="r" t="t"/>
              <a:pathLst>
                <a:path extrusionOk="0" h="654" w="2016">
                  <a:moveTo>
                    <a:pt x="1553" y="1"/>
                  </a:moveTo>
                  <a:cubicBezTo>
                    <a:pt x="1004" y="1"/>
                    <a:pt x="436" y="249"/>
                    <a:pt x="18" y="580"/>
                  </a:cubicBezTo>
                  <a:cubicBezTo>
                    <a:pt x="3" y="592"/>
                    <a:pt x="0" y="609"/>
                    <a:pt x="6" y="627"/>
                  </a:cubicBezTo>
                  <a:cubicBezTo>
                    <a:pt x="13" y="643"/>
                    <a:pt x="28" y="653"/>
                    <a:pt x="44" y="653"/>
                  </a:cubicBezTo>
                  <a:cubicBezTo>
                    <a:pt x="49" y="653"/>
                    <a:pt x="54" y="652"/>
                    <a:pt x="59" y="650"/>
                  </a:cubicBezTo>
                  <a:cubicBezTo>
                    <a:pt x="678" y="401"/>
                    <a:pt x="1323" y="219"/>
                    <a:pt x="1980" y="105"/>
                  </a:cubicBezTo>
                  <a:cubicBezTo>
                    <a:pt x="2004" y="102"/>
                    <a:pt x="2015" y="58"/>
                    <a:pt x="1989" y="58"/>
                  </a:cubicBezTo>
                  <a:cubicBezTo>
                    <a:pt x="1847" y="19"/>
                    <a:pt x="1701" y="1"/>
                    <a:pt x="1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41"/>
            <p:cNvSpPr/>
            <p:nvPr/>
          </p:nvSpPr>
          <p:spPr>
            <a:xfrm>
              <a:off x="2499087" y="3424138"/>
              <a:ext cx="712520" cy="1294482"/>
            </a:xfrm>
            <a:custGeom>
              <a:rect b="b" l="l" r="r" t="t"/>
              <a:pathLst>
                <a:path extrusionOk="0" h="33612" w="18501">
                  <a:moveTo>
                    <a:pt x="8102" y="0"/>
                  </a:moveTo>
                  <a:lnTo>
                    <a:pt x="1" y="6"/>
                  </a:lnTo>
                  <a:cubicBezTo>
                    <a:pt x="27" y="129"/>
                    <a:pt x="440" y="2051"/>
                    <a:pt x="869" y="3702"/>
                  </a:cubicBezTo>
                  <a:cubicBezTo>
                    <a:pt x="1183" y="4908"/>
                    <a:pt x="1505" y="5966"/>
                    <a:pt x="1684" y="6078"/>
                  </a:cubicBezTo>
                  <a:cubicBezTo>
                    <a:pt x="1892" y="6198"/>
                    <a:pt x="2907" y="6650"/>
                    <a:pt x="3250" y="6791"/>
                  </a:cubicBezTo>
                  <a:cubicBezTo>
                    <a:pt x="3250" y="6791"/>
                    <a:pt x="4837" y="18213"/>
                    <a:pt x="6046" y="21753"/>
                  </a:cubicBezTo>
                  <a:cubicBezTo>
                    <a:pt x="7160" y="25021"/>
                    <a:pt x="11810" y="33612"/>
                    <a:pt x="11810" y="33612"/>
                  </a:cubicBezTo>
                  <a:lnTo>
                    <a:pt x="18500" y="30230"/>
                  </a:lnTo>
                  <a:cubicBezTo>
                    <a:pt x="18500" y="30230"/>
                    <a:pt x="13238" y="21509"/>
                    <a:pt x="12690" y="19920"/>
                  </a:cubicBezTo>
                  <a:cubicBezTo>
                    <a:pt x="11836" y="17453"/>
                    <a:pt x="9252" y="5565"/>
                    <a:pt x="9252" y="5565"/>
                  </a:cubicBezTo>
                  <a:cubicBezTo>
                    <a:pt x="9252" y="5565"/>
                    <a:pt x="9313" y="4553"/>
                    <a:pt x="9299" y="4180"/>
                  </a:cubicBezTo>
                  <a:cubicBezTo>
                    <a:pt x="9269" y="3476"/>
                    <a:pt x="8322" y="511"/>
                    <a:pt x="81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6" name="Google Shape;2586;p41"/>
            <p:cNvSpPr/>
            <p:nvPr/>
          </p:nvSpPr>
          <p:spPr>
            <a:xfrm>
              <a:off x="2950598" y="4551028"/>
              <a:ext cx="219521" cy="117309"/>
            </a:xfrm>
            <a:custGeom>
              <a:rect b="b" l="l" r="r" t="t"/>
              <a:pathLst>
                <a:path extrusionOk="0" h="3046" w="5700">
                  <a:moveTo>
                    <a:pt x="5682" y="1"/>
                  </a:moveTo>
                  <a:cubicBezTo>
                    <a:pt x="5201" y="162"/>
                    <a:pt x="2107" y="1843"/>
                    <a:pt x="1634" y="2098"/>
                  </a:cubicBezTo>
                  <a:cubicBezTo>
                    <a:pt x="681" y="2620"/>
                    <a:pt x="963" y="2482"/>
                    <a:pt x="9" y="3016"/>
                  </a:cubicBezTo>
                  <a:cubicBezTo>
                    <a:pt x="3" y="3019"/>
                    <a:pt x="3" y="3022"/>
                    <a:pt x="1" y="3025"/>
                  </a:cubicBezTo>
                  <a:cubicBezTo>
                    <a:pt x="1" y="3034"/>
                    <a:pt x="6" y="3043"/>
                    <a:pt x="15" y="3046"/>
                  </a:cubicBezTo>
                  <a:cubicBezTo>
                    <a:pt x="992" y="2550"/>
                    <a:pt x="713" y="2705"/>
                    <a:pt x="1690" y="2201"/>
                  </a:cubicBezTo>
                  <a:cubicBezTo>
                    <a:pt x="2165" y="1954"/>
                    <a:pt x="5289" y="327"/>
                    <a:pt x="5694" y="19"/>
                  </a:cubicBezTo>
                  <a:cubicBezTo>
                    <a:pt x="5700" y="13"/>
                    <a:pt x="5694" y="1"/>
                    <a:pt x="56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7" name="Google Shape;2587;p41"/>
            <p:cNvSpPr/>
            <p:nvPr/>
          </p:nvSpPr>
          <p:spPr>
            <a:xfrm>
              <a:off x="2675394" y="3465962"/>
              <a:ext cx="95087" cy="115923"/>
            </a:xfrm>
            <a:custGeom>
              <a:rect b="b" l="l" r="r" t="t"/>
              <a:pathLst>
                <a:path extrusionOk="0" h="3010" w="2469">
                  <a:moveTo>
                    <a:pt x="14" y="0"/>
                  </a:moveTo>
                  <a:cubicBezTo>
                    <a:pt x="7" y="0"/>
                    <a:pt x="1" y="5"/>
                    <a:pt x="4" y="11"/>
                  </a:cubicBezTo>
                  <a:cubicBezTo>
                    <a:pt x="22" y="88"/>
                    <a:pt x="22" y="1639"/>
                    <a:pt x="456" y="2270"/>
                  </a:cubicBezTo>
                  <a:cubicBezTo>
                    <a:pt x="761" y="2716"/>
                    <a:pt x="2266" y="3003"/>
                    <a:pt x="2445" y="3009"/>
                  </a:cubicBezTo>
                  <a:cubicBezTo>
                    <a:pt x="2459" y="3006"/>
                    <a:pt x="2468" y="2991"/>
                    <a:pt x="2468" y="2977"/>
                  </a:cubicBezTo>
                  <a:cubicBezTo>
                    <a:pt x="2465" y="2971"/>
                    <a:pt x="2462" y="2962"/>
                    <a:pt x="2456" y="2959"/>
                  </a:cubicBezTo>
                  <a:cubicBezTo>
                    <a:pt x="2280" y="2883"/>
                    <a:pt x="875" y="2581"/>
                    <a:pt x="541" y="2029"/>
                  </a:cubicBezTo>
                  <a:cubicBezTo>
                    <a:pt x="362" y="1736"/>
                    <a:pt x="42" y="126"/>
                    <a:pt x="25" y="11"/>
                  </a:cubicBezTo>
                  <a:cubicBezTo>
                    <a:pt x="25" y="3"/>
                    <a:pt x="19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41"/>
            <p:cNvSpPr/>
            <p:nvPr/>
          </p:nvSpPr>
          <p:spPr>
            <a:xfrm>
              <a:off x="2553427" y="3651858"/>
              <a:ext cx="84073" cy="39514"/>
            </a:xfrm>
            <a:custGeom>
              <a:rect b="b" l="l" r="r" t="t"/>
              <a:pathLst>
                <a:path extrusionOk="0" h="1026" w="2183">
                  <a:moveTo>
                    <a:pt x="54" y="1"/>
                  </a:moveTo>
                  <a:cubicBezTo>
                    <a:pt x="36" y="1"/>
                    <a:pt x="19" y="11"/>
                    <a:pt x="12" y="27"/>
                  </a:cubicBezTo>
                  <a:cubicBezTo>
                    <a:pt x="0" y="50"/>
                    <a:pt x="12" y="80"/>
                    <a:pt x="36" y="89"/>
                  </a:cubicBezTo>
                  <a:cubicBezTo>
                    <a:pt x="722" y="432"/>
                    <a:pt x="1444" y="722"/>
                    <a:pt x="2150" y="1024"/>
                  </a:cubicBezTo>
                  <a:cubicBezTo>
                    <a:pt x="2153" y="1025"/>
                    <a:pt x="2155" y="1025"/>
                    <a:pt x="2157" y="1025"/>
                  </a:cubicBezTo>
                  <a:cubicBezTo>
                    <a:pt x="2165" y="1025"/>
                    <a:pt x="2172" y="1022"/>
                    <a:pt x="2177" y="1016"/>
                  </a:cubicBezTo>
                  <a:cubicBezTo>
                    <a:pt x="2183" y="1004"/>
                    <a:pt x="2180" y="989"/>
                    <a:pt x="2168" y="980"/>
                  </a:cubicBezTo>
                  <a:cubicBezTo>
                    <a:pt x="1499" y="596"/>
                    <a:pt x="798" y="270"/>
                    <a:pt x="71" y="4"/>
                  </a:cubicBezTo>
                  <a:cubicBezTo>
                    <a:pt x="65" y="2"/>
                    <a:pt x="60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41"/>
            <p:cNvSpPr/>
            <p:nvPr/>
          </p:nvSpPr>
          <p:spPr>
            <a:xfrm>
              <a:off x="2544261" y="3464922"/>
              <a:ext cx="67281" cy="182357"/>
            </a:xfrm>
            <a:custGeom>
              <a:rect b="b" l="l" r="r" t="t"/>
              <a:pathLst>
                <a:path extrusionOk="0" h="4735" w="1747">
                  <a:moveTo>
                    <a:pt x="121" y="1"/>
                  </a:moveTo>
                  <a:cubicBezTo>
                    <a:pt x="110" y="1"/>
                    <a:pt x="98" y="8"/>
                    <a:pt x="98" y="21"/>
                  </a:cubicBezTo>
                  <a:cubicBezTo>
                    <a:pt x="1" y="1059"/>
                    <a:pt x="42" y="2106"/>
                    <a:pt x="215" y="3133"/>
                  </a:cubicBezTo>
                  <a:cubicBezTo>
                    <a:pt x="280" y="3486"/>
                    <a:pt x="631" y="4735"/>
                    <a:pt x="1153" y="4735"/>
                  </a:cubicBezTo>
                  <a:cubicBezTo>
                    <a:pt x="1169" y="4735"/>
                    <a:pt x="1184" y="4734"/>
                    <a:pt x="1200" y="4731"/>
                  </a:cubicBezTo>
                  <a:cubicBezTo>
                    <a:pt x="1746" y="4652"/>
                    <a:pt x="1482" y="3863"/>
                    <a:pt x="1403" y="3341"/>
                  </a:cubicBezTo>
                  <a:cubicBezTo>
                    <a:pt x="1259" y="2253"/>
                    <a:pt x="1195" y="1156"/>
                    <a:pt x="1212" y="56"/>
                  </a:cubicBezTo>
                  <a:cubicBezTo>
                    <a:pt x="1209" y="50"/>
                    <a:pt x="1203" y="44"/>
                    <a:pt x="1198" y="41"/>
                  </a:cubicBezTo>
                  <a:cubicBezTo>
                    <a:pt x="1196" y="41"/>
                    <a:pt x="1194" y="41"/>
                    <a:pt x="1193" y="41"/>
                  </a:cubicBezTo>
                  <a:cubicBezTo>
                    <a:pt x="1183" y="41"/>
                    <a:pt x="1174" y="48"/>
                    <a:pt x="1171" y="56"/>
                  </a:cubicBezTo>
                  <a:cubicBezTo>
                    <a:pt x="1080" y="848"/>
                    <a:pt x="1071" y="1646"/>
                    <a:pt x="1145" y="2435"/>
                  </a:cubicBezTo>
                  <a:cubicBezTo>
                    <a:pt x="1183" y="2860"/>
                    <a:pt x="1239" y="3285"/>
                    <a:pt x="1309" y="3705"/>
                  </a:cubicBezTo>
                  <a:cubicBezTo>
                    <a:pt x="1362" y="3907"/>
                    <a:pt x="1391" y="4113"/>
                    <a:pt x="1394" y="4321"/>
                  </a:cubicBezTo>
                  <a:cubicBezTo>
                    <a:pt x="1379" y="4479"/>
                    <a:pt x="1324" y="4585"/>
                    <a:pt x="1218" y="4608"/>
                  </a:cubicBezTo>
                  <a:cubicBezTo>
                    <a:pt x="1196" y="4614"/>
                    <a:pt x="1173" y="4616"/>
                    <a:pt x="1152" y="4616"/>
                  </a:cubicBezTo>
                  <a:cubicBezTo>
                    <a:pt x="567" y="4616"/>
                    <a:pt x="293" y="2733"/>
                    <a:pt x="262" y="2382"/>
                  </a:cubicBezTo>
                  <a:cubicBezTo>
                    <a:pt x="183" y="1596"/>
                    <a:pt x="142" y="810"/>
                    <a:pt x="142" y="21"/>
                  </a:cubicBezTo>
                  <a:cubicBezTo>
                    <a:pt x="142" y="7"/>
                    <a:pt x="132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41"/>
            <p:cNvSpPr/>
            <p:nvPr/>
          </p:nvSpPr>
          <p:spPr>
            <a:xfrm>
              <a:off x="2584930" y="3642422"/>
              <a:ext cx="13364" cy="31773"/>
            </a:xfrm>
            <a:custGeom>
              <a:rect b="b" l="l" r="r" t="t"/>
              <a:pathLst>
                <a:path extrusionOk="0" h="825" w="347">
                  <a:moveTo>
                    <a:pt x="79" y="0"/>
                  </a:moveTo>
                  <a:cubicBezTo>
                    <a:pt x="71" y="0"/>
                    <a:pt x="62" y="2"/>
                    <a:pt x="54" y="5"/>
                  </a:cubicBezTo>
                  <a:cubicBezTo>
                    <a:pt x="18" y="17"/>
                    <a:pt x="1" y="58"/>
                    <a:pt x="12" y="93"/>
                  </a:cubicBezTo>
                  <a:cubicBezTo>
                    <a:pt x="56" y="225"/>
                    <a:pt x="106" y="351"/>
                    <a:pt x="156" y="480"/>
                  </a:cubicBezTo>
                  <a:cubicBezTo>
                    <a:pt x="188" y="598"/>
                    <a:pt x="235" y="712"/>
                    <a:pt x="303" y="815"/>
                  </a:cubicBezTo>
                  <a:cubicBezTo>
                    <a:pt x="306" y="821"/>
                    <a:pt x="312" y="823"/>
                    <a:pt x="318" y="823"/>
                  </a:cubicBezTo>
                  <a:cubicBezTo>
                    <a:pt x="319" y="824"/>
                    <a:pt x="321" y="824"/>
                    <a:pt x="323" y="824"/>
                  </a:cubicBezTo>
                  <a:cubicBezTo>
                    <a:pt x="335" y="824"/>
                    <a:pt x="344" y="816"/>
                    <a:pt x="347" y="806"/>
                  </a:cubicBezTo>
                  <a:cubicBezTo>
                    <a:pt x="347" y="689"/>
                    <a:pt x="326" y="571"/>
                    <a:pt x="288" y="463"/>
                  </a:cubicBezTo>
                  <a:cubicBezTo>
                    <a:pt x="247" y="322"/>
                    <a:pt x="200" y="181"/>
                    <a:pt x="144" y="46"/>
                  </a:cubicBezTo>
                  <a:cubicBezTo>
                    <a:pt x="133" y="19"/>
                    <a:pt x="108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41"/>
            <p:cNvSpPr/>
            <p:nvPr/>
          </p:nvSpPr>
          <p:spPr>
            <a:xfrm>
              <a:off x="2801019" y="3444203"/>
              <a:ext cx="331593" cy="1095180"/>
            </a:xfrm>
            <a:custGeom>
              <a:rect b="b" l="l" r="r" t="t"/>
              <a:pathLst>
                <a:path extrusionOk="0" h="28437" w="8610">
                  <a:moveTo>
                    <a:pt x="23" y="1"/>
                  </a:moveTo>
                  <a:cubicBezTo>
                    <a:pt x="22" y="1"/>
                    <a:pt x="20" y="1"/>
                    <a:pt x="19" y="1"/>
                  </a:cubicBezTo>
                  <a:cubicBezTo>
                    <a:pt x="7" y="7"/>
                    <a:pt x="1" y="19"/>
                    <a:pt x="4" y="28"/>
                  </a:cubicBezTo>
                  <a:cubicBezTo>
                    <a:pt x="291" y="972"/>
                    <a:pt x="614" y="2597"/>
                    <a:pt x="696" y="3090"/>
                  </a:cubicBezTo>
                  <a:cubicBezTo>
                    <a:pt x="778" y="3586"/>
                    <a:pt x="658" y="5381"/>
                    <a:pt x="696" y="5604"/>
                  </a:cubicBezTo>
                  <a:cubicBezTo>
                    <a:pt x="734" y="5830"/>
                    <a:pt x="2453" y="15521"/>
                    <a:pt x="3037" y="17445"/>
                  </a:cubicBezTo>
                  <a:cubicBezTo>
                    <a:pt x="3292" y="18393"/>
                    <a:pt x="3612" y="19322"/>
                    <a:pt x="3987" y="20229"/>
                  </a:cubicBezTo>
                  <a:cubicBezTo>
                    <a:pt x="4392" y="21123"/>
                    <a:pt x="4902" y="21971"/>
                    <a:pt x="5383" y="22833"/>
                  </a:cubicBezTo>
                  <a:cubicBezTo>
                    <a:pt x="6378" y="24602"/>
                    <a:pt x="7161" y="26016"/>
                    <a:pt x="8185" y="27767"/>
                  </a:cubicBezTo>
                  <a:cubicBezTo>
                    <a:pt x="8314" y="27987"/>
                    <a:pt x="8446" y="28207"/>
                    <a:pt x="8575" y="28430"/>
                  </a:cubicBezTo>
                  <a:cubicBezTo>
                    <a:pt x="8579" y="28434"/>
                    <a:pt x="8584" y="28437"/>
                    <a:pt x="8589" y="28437"/>
                  </a:cubicBezTo>
                  <a:cubicBezTo>
                    <a:pt x="8595" y="28437"/>
                    <a:pt x="8600" y="28434"/>
                    <a:pt x="8604" y="28430"/>
                  </a:cubicBezTo>
                  <a:cubicBezTo>
                    <a:pt x="8610" y="28421"/>
                    <a:pt x="8610" y="28409"/>
                    <a:pt x="8604" y="28401"/>
                  </a:cubicBezTo>
                  <a:cubicBezTo>
                    <a:pt x="7651" y="26611"/>
                    <a:pt x="6888" y="25180"/>
                    <a:pt x="5903" y="23405"/>
                  </a:cubicBezTo>
                  <a:cubicBezTo>
                    <a:pt x="5416" y="22531"/>
                    <a:pt x="4911" y="21666"/>
                    <a:pt x="4448" y="20780"/>
                  </a:cubicBezTo>
                  <a:cubicBezTo>
                    <a:pt x="4011" y="19903"/>
                    <a:pt x="3656" y="18988"/>
                    <a:pt x="3389" y="18046"/>
                  </a:cubicBezTo>
                  <a:cubicBezTo>
                    <a:pt x="2799" y="16131"/>
                    <a:pt x="957" y="6035"/>
                    <a:pt x="840" y="5548"/>
                  </a:cubicBezTo>
                  <a:cubicBezTo>
                    <a:pt x="772" y="5252"/>
                    <a:pt x="904" y="3580"/>
                    <a:pt x="831" y="3108"/>
                  </a:cubicBezTo>
                  <a:cubicBezTo>
                    <a:pt x="758" y="2635"/>
                    <a:pt x="124" y="245"/>
                    <a:pt x="45" y="16"/>
                  </a:cubicBezTo>
                  <a:cubicBezTo>
                    <a:pt x="40" y="6"/>
                    <a:pt x="31" y="1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2483259" y="3464922"/>
              <a:ext cx="37550" cy="105101"/>
            </a:xfrm>
            <a:custGeom>
              <a:rect b="b" l="l" r="r" t="t"/>
              <a:pathLst>
                <a:path extrusionOk="0" h="2729" w="975">
                  <a:moveTo>
                    <a:pt x="970" y="1"/>
                  </a:moveTo>
                  <a:cubicBezTo>
                    <a:pt x="968" y="1"/>
                    <a:pt x="966" y="4"/>
                    <a:pt x="966" y="12"/>
                  </a:cubicBezTo>
                  <a:cubicBezTo>
                    <a:pt x="939" y="402"/>
                    <a:pt x="863" y="1886"/>
                    <a:pt x="552" y="2356"/>
                  </a:cubicBezTo>
                  <a:cubicBezTo>
                    <a:pt x="400" y="2505"/>
                    <a:pt x="215" y="2617"/>
                    <a:pt x="13" y="2681"/>
                  </a:cubicBezTo>
                  <a:cubicBezTo>
                    <a:pt x="2" y="2681"/>
                    <a:pt x="1" y="2717"/>
                    <a:pt x="8" y="2717"/>
                  </a:cubicBezTo>
                  <a:cubicBezTo>
                    <a:pt x="9" y="2717"/>
                    <a:pt x="9" y="2717"/>
                    <a:pt x="10" y="2716"/>
                  </a:cubicBezTo>
                  <a:cubicBezTo>
                    <a:pt x="27" y="2724"/>
                    <a:pt x="52" y="2728"/>
                    <a:pt x="81" y="2728"/>
                  </a:cubicBezTo>
                  <a:cubicBezTo>
                    <a:pt x="274" y="2728"/>
                    <a:pt x="679" y="2559"/>
                    <a:pt x="761" y="2329"/>
                  </a:cubicBezTo>
                  <a:cubicBezTo>
                    <a:pt x="854" y="1998"/>
                    <a:pt x="907" y="1657"/>
                    <a:pt x="925" y="1314"/>
                  </a:cubicBezTo>
                  <a:cubicBezTo>
                    <a:pt x="960" y="898"/>
                    <a:pt x="975" y="452"/>
                    <a:pt x="975" y="12"/>
                  </a:cubicBezTo>
                  <a:cubicBezTo>
                    <a:pt x="975" y="5"/>
                    <a:pt x="972" y="1"/>
                    <a:pt x="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2471744" y="3075723"/>
              <a:ext cx="387975" cy="450789"/>
            </a:xfrm>
            <a:custGeom>
              <a:rect b="b" l="l" r="r" t="t"/>
              <a:pathLst>
                <a:path extrusionOk="0" h="11705" w="10074">
                  <a:moveTo>
                    <a:pt x="4808" y="0"/>
                  </a:moveTo>
                  <a:cubicBezTo>
                    <a:pt x="4262" y="0"/>
                    <a:pt x="3738" y="183"/>
                    <a:pt x="3450" y="556"/>
                  </a:cubicBezTo>
                  <a:cubicBezTo>
                    <a:pt x="2397" y="1914"/>
                    <a:pt x="570" y="7416"/>
                    <a:pt x="77" y="9895"/>
                  </a:cubicBezTo>
                  <a:cubicBezTo>
                    <a:pt x="1" y="10367"/>
                    <a:pt x="86" y="10848"/>
                    <a:pt x="320" y="11265"/>
                  </a:cubicBezTo>
                  <a:cubicBezTo>
                    <a:pt x="530" y="11445"/>
                    <a:pt x="8088" y="11705"/>
                    <a:pt x="9549" y="11705"/>
                  </a:cubicBezTo>
                  <a:cubicBezTo>
                    <a:pt x="9702" y="11705"/>
                    <a:pt x="9789" y="11702"/>
                    <a:pt x="9792" y="11696"/>
                  </a:cubicBezTo>
                  <a:cubicBezTo>
                    <a:pt x="9997" y="11285"/>
                    <a:pt x="10073" y="10825"/>
                    <a:pt x="10009" y="10373"/>
                  </a:cubicBezTo>
                  <a:cubicBezTo>
                    <a:pt x="9669" y="7868"/>
                    <a:pt x="8319" y="2401"/>
                    <a:pt x="6287" y="529"/>
                  </a:cubicBezTo>
                  <a:cubicBezTo>
                    <a:pt x="5908" y="178"/>
                    <a:pt x="5347" y="0"/>
                    <a:pt x="48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2696151" y="3104260"/>
              <a:ext cx="383507" cy="430955"/>
            </a:xfrm>
            <a:custGeom>
              <a:rect b="b" l="l" r="r" t="t"/>
              <a:pathLst>
                <a:path extrusionOk="0" h="11190" w="9958">
                  <a:moveTo>
                    <a:pt x="651" y="1"/>
                  </a:moveTo>
                  <a:cubicBezTo>
                    <a:pt x="212" y="1"/>
                    <a:pt x="1" y="590"/>
                    <a:pt x="99" y="1246"/>
                  </a:cubicBezTo>
                  <a:cubicBezTo>
                    <a:pt x="348" y="2871"/>
                    <a:pt x="2164" y="7702"/>
                    <a:pt x="3132" y="8374"/>
                  </a:cubicBezTo>
                  <a:cubicBezTo>
                    <a:pt x="4144" y="9075"/>
                    <a:pt x="7268" y="11037"/>
                    <a:pt x="8045" y="11187"/>
                  </a:cubicBezTo>
                  <a:cubicBezTo>
                    <a:pt x="8055" y="11189"/>
                    <a:pt x="8066" y="11190"/>
                    <a:pt x="8077" y="11190"/>
                  </a:cubicBezTo>
                  <a:cubicBezTo>
                    <a:pt x="8736" y="11190"/>
                    <a:pt x="9957" y="7532"/>
                    <a:pt x="9608" y="7388"/>
                  </a:cubicBezTo>
                  <a:cubicBezTo>
                    <a:pt x="8693" y="7001"/>
                    <a:pt x="5684" y="5658"/>
                    <a:pt x="5200" y="5256"/>
                  </a:cubicBezTo>
                  <a:cubicBezTo>
                    <a:pt x="4956" y="5053"/>
                    <a:pt x="3132" y="2622"/>
                    <a:pt x="1642" y="712"/>
                  </a:cubicBezTo>
                  <a:cubicBezTo>
                    <a:pt x="1244" y="203"/>
                    <a:pt x="908" y="1"/>
                    <a:pt x="65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5" name="Google Shape;2595;p41"/>
            <p:cNvSpPr/>
            <p:nvPr/>
          </p:nvSpPr>
          <p:spPr>
            <a:xfrm>
              <a:off x="3005939" y="3407193"/>
              <a:ext cx="240780" cy="185168"/>
            </a:xfrm>
            <a:custGeom>
              <a:rect b="b" l="l" r="r" t="t"/>
              <a:pathLst>
                <a:path extrusionOk="0" h="4808" w="6252">
                  <a:moveTo>
                    <a:pt x="1124" y="0"/>
                  </a:moveTo>
                  <a:lnTo>
                    <a:pt x="1" y="3321"/>
                  </a:lnTo>
                  <a:cubicBezTo>
                    <a:pt x="400" y="3541"/>
                    <a:pt x="2561" y="4529"/>
                    <a:pt x="3145" y="4646"/>
                  </a:cubicBezTo>
                  <a:cubicBezTo>
                    <a:pt x="3467" y="4712"/>
                    <a:pt x="4127" y="4807"/>
                    <a:pt x="4681" y="4807"/>
                  </a:cubicBezTo>
                  <a:cubicBezTo>
                    <a:pt x="5139" y="4807"/>
                    <a:pt x="5523" y="4743"/>
                    <a:pt x="5586" y="4544"/>
                  </a:cubicBezTo>
                  <a:cubicBezTo>
                    <a:pt x="5726" y="4104"/>
                    <a:pt x="5225" y="4001"/>
                    <a:pt x="5225" y="4001"/>
                  </a:cubicBezTo>
                  <a:cubicBezTo>
                    <a:pt x="5225" y="4001"/>
                    <a:pt x="5964" y="3978"/>
                    <a:pt x="6061" y="3523"/>
                  </a:cubicBezTo>
                  <a:cubicBezTo>
                    <a:pt x="6158" y="3065"/>
                    <a:pt x="5380" y="2931"/>
                    <a:pt x="5380" y="2931"/>
                  </a:cubicBezTo>
                  <a:cubicBezTo>
                    <a:pt x="5380" y="2931"/>
                    <a:pt x="6137" y="2851"/>
                    <a:pt x="6193" y="2391"/>
                  </a:cubicBezTo>
                  <a:cubicBezTo>
                    <a:pt x="6251" y="1930"/>
                    <a:pt x="5454" y="1922"/>
                    <a:pt x="5454" y="1922"/>
                  </a:cubicBezTo>
                  <a:cubicBezTo>
                    <a:pt x="5454" y="1922"/>
                    <a:pt x="6149" y="1883"/>
                    <a:pt x="6040" y="1482"/>
                  </a:cubicBezTo>
                  <a:cubicBezTo>
                    <a:pt x="5911" y="992"/>
                    <a:pt x="4641" y="1215"/>
                    <a:pt x="4002" y="1036"/>
                  </a:cubicBezTo>
                  <a:cubicBezTo>
                    <a:pt x="3855" y="995"/>
                    <a:pt x="1124" y="0"/>
                    <a:pt x="1124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41"/>
            <p:cNvSpPr/>
            <p:nvPr/>
          </p:nvSpPr>
          <p:spPr>
            <a:xfrm>
              <a:off x="3131449" y="3469774"/>
              <a:ext cx="89734" cy="19102"/>
            </a:xfrm>
            <a:custGeom>
              <a:rect b="b" l="l" r="r" t="t"/>
              <a:pathLst>
                <a:path extrusionOk="0" h="496" w="2330">
                  <a:moveTo>
                    <a:pt x="30" y="0"/>
                  </a:moveTo>
                  <a:cubicBezTo>
                    <a:pt x="15" y="0"/>
                    <a:pt x="1" y="18"/>
                    <a:pt x="18" y="27"/>
                  </a:cubicBezTo>
                  <a:cubicBezTo>
                    <a:pt x="557" y="313"/>
                    <a:pt x="971" y="495"/>
                    <a:pt x="1456" y="495"/>
                  </a:cubicBezTo>
                  <a:cubicBezTo>
                    <a:pt x="1702" y="495"/>
                    <a:pt x="1967" y="448"/>
                    <a:pt x="2277" y="343"/>
                  </a:cubicBezTo>
                  <a:cubicBezTo>
                    <a:pt x="2330" y="329"/>
                    <a:pt x="2312" y="299"/>
                    <a:pt x="2265" y="299"/>
                  </a:cubicBezTo>
                  <a:cubicBezTo>
                    <a:pt x="1976" y="349"/>
                    <a:pt x="1734" y="374"/>
                    <a:pt x="1513" y="374"/>
                  </a:cubicBezTo>
                  <a:cubicBezTo>
                    <a:pt x="1019" y="374"/>
                    <a:pt x="626" y="25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7" name="Google Shape;2597;p41"/>
            <p:cNvSpPr/>
            <p:nvPr/>
          </p:nvSpPr>
          <p:spPr>
            <a:xfrm>
              <a:off x="3122861" y="3506938"/>
              <a:ext cx="94702" cy="18062"/>
            </a:xfrm>
            <a:custGeom>
              <a:rect b="b" l="l" r="r" t="t"/>
              <a:pathLst>
                <a:path extrusionOk="0" h="469" w="2459">
                  <a:moveTo>
                    <a:pt x="21" y="0"/>
                  </a:moveTo>
                  <a:cubicBezTo>
                    <a:pt x="9" y="0"/>
                    <a:pt x="1" y="18"/>
                    <a:pt x="21" y="24"/>
                  </a:cubicBezTo>
                  <a:cubicBezTo>
                    <a:pt x="656" y="296"/>
                    <a:pt x="1110" y="468"/>
                    <a:pt x="1674" y="468"/>
                  </a:cubicBezTo>
                  <a:cubicBezTo>
                    <a:pt x="1899" y="468"/>
                    <a:pt x="2142" y="441"/>
                    <a:pt x="2421" y="382"/>
                  </a:cubicBezTo>
                  <a:cubicBezTo>
                    <a:pt x="2455" y="367"/>
                    <a:pt x="2458" y="326"/>
                    <a:pt x="2419" y="326"/>
                  </a:cubicBezTo>
                  <a:cubicBezTo>
                    <a:pt x="2417" y="326"/>
                    <a:pt x="2416" y="326"/>
                    <a:pt x="2415" y="326"/>
                  </a:cubicBezTo>
                  <a:cubicBezTo>
                    <a:pt x="2198" y="343"/>
                    <a:pt x="2005" y="352"/>
                    <a:pt x="1827" y="352"/>
                  </a:cubicBezTo>
                  <a:cubicBezTo>
                    <a:pt x="1197" y="352"/>
                    <a:pt x="746" y="24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41"/>
            <p:cNvSpPr/>
            <p:nvPr/>
          </p:nvSpPr>
          <p:spPr>
            <a:xfrm>
              <a:off x="3113733" y="3541676"/>
              <a:ext cx="93893" cy="22106"/>
            </a:xfrm>
            <a:custGeom>
              <a:rect b="b" l="l" r="r" t="t"/>
              <a:pathLst>
                <a:path extrusionOk="0" h="574" w="2438">
                  <a:moveTo>
                    <a:pt x="20" y="1"/>
                  </a:moveTo>
                  <a:cubicBezTo>
                    <a:pt x="12" y="1"/>
                    <a:pt x="5" y="4"/>
                    <a:pt x="3" y="11"/>
                  </a:cubicBezTo>
                  <a:cubicBezTo>
                    <a:pt x="0" y="19"/>
                    <a:pt x="0" y="28"/>
                    <a:pt x="9" y="34"/>
                  </a:cubicBezTo>
                  <a:cubicBezTo>
                    <a:pt x="637" y="415"/>
                    <a:pt x="1161" y="574"/>
                    <a:pt x="1748" y="574"/>
                  </a:cubicBezTo>
                  <a:cubicBezTo>
                    <a:pt x="1948" y="574"/>
                    <a:pt x="2155" y="555"/>
                    <a:pt x="2376" y="521"/>
                  </a:cubicBezTo>
                  <a:cubicBezTo>
                    <a:pt x="2432" y="512"/>
                    <a:pt x="2438" y="492"/>
                    <a:pt x="2376" y="492"/>
                  </a:cubicBezTo>
                  <a:cubicBezTo>
                    <a:pt x="2346" y="492"/>
                    <a:pt x="2317" y="492"/>
                    <a:pt x="2288" y="492"/>
                  </a:cubicBezTo>
                  <a:cubicBezTo>
                    <a:pt x="1384" y="492"/>
                    <a:pt x="865" y="400"/>
                    <a:pt x="26" y="2"/>
                  </a:cubicBezTo>
                  <a:cubicBezTo>
                    <a:pt x="24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9" name="Google Shape;2599;p41"/>
            <p:cNvSpPr/>
            <p:nvPr/>
          </p:nvSpPr>
          <p:spPr>
            <a:xfrm>
              <a:off x="3018725" y="3373341"/>
              <a:ext cx="178737" cy="99170"/>
            </a:xfrm>
            <a:custGeom>
              <a:rect b="b" l="l" r="r" t="t"/>
              <a:pathLst>
                <a:path extrusionOk="0" h="2575" w="4641">
                  <a:moveTo>
                    <a:pt x="1811" y="1"/>
                  </a:moveTo>
                  <a:cubicBezTo>
                    <a:pt x="1226" y="1"/>
                    <a:pt x="478" y="87"/>
                    <a:pt x="478" y="87"/>
                  </a:cubicBezTo>
                  <a:cubicBezTo>
                    <a:pt x="478" y="87"/>
                    <a:pt x="0" y="2469"/>
                    <a:pt x="912" y="2569"/>
                  </a:cubicBezTo>
                  <a:cubicBezTo>
                    <a:pt x="949" y="2573"/>
                    <a:pt x="985" y="2575"/>
                    <a:pt x="1021" y="2575"/>
                  </a:cubicBezTo>
                  <a:cubicBezTo>
                    <a:pt x="1873" y="2575"/>
                    <a:pt x="2438" y="1445"/>
                    <a:pt x="2438" y="1445"/>
                  </a:cubicBezTo>
                  <a:cubicBezTo>
                    <a:pt x="2793" y="1620"/>
                    <a:pt x="3409" y="1847"/>
                    <a:pt x="3874" y="1847"/>
                  </a:cubicBezTo>
                  <a:cubicBezTo>
                    <a:pt x="4135" y="1847"/>
                    <a:pt x="4348" y="1777"/>
                    <a:pt x="4444" y="1586"/>
                  </a:cubicBezTo>
                  <a:cubicBezTo>
                    <a:pt x="4641" y="1176"/>
                    <a:pt x="2793" y="120"/>
                    <a:pt x="2268" y="29"/>
                  </a:cubicBezTo>
                  <a:cubicBezTo>
                    <a:pt x="2146" y="8"/>
                    <a:pt x="1986" y="1"/>
                    <a:pt x="181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41"/>
            <p:cNvSpPr/>
            <p:nvPr/>
          </p:nvSpPr>
          <p:spPr>
            <a:xfrm>
              <a:off x="3053963" y="3426449"/>
              <a:ext cx="131174" cy="47948"/>
            </a:xfrm>
            <a:custGeom>
              <a:rect b="b" l="l" r="r" t="t"/>
              <a:pathLst>
                <a:path extrusionOk="0" h="1245" w="3406">
                  <a:moveTo>
                    <a:pt x="3403" y="330"/>
                  </a:moveTo>
                  <a:cubicBezTo>
                    <a:pt x="3403" y="331"/>
                    <a:pt x="3403" y="331"/>
                    <a:pt x="3402" y="331"/>
                  </a:cubicBezTo>
                  <a:lnTo>
                    <a:pt x="3402" y="331"/>
                  </a:lnTo>
                  <a:cubicBezTo>
                    <a:pt x="3404" y="331"/>
                    <a:pt x="3405" y="332"/>
                    <a:pt x="3405" y="332"/>
                  </a:cubicBezTo>
                  <a:cubicBezTo>
                    <a:pt x="3406" y="332"/>
                    <a:pt x="3405" y="331"/>
                    <a:pt x="3403" y="330"/>
                  </a:cubicBezTo>
                  <a:close/>
                  <a:moveTo>
                    <a:pt x="1525" y="0"/>
                  </a:moveTo>
                  <a:cubicBezTo>
                    <a:pt x="1504" y="0"/>
                    <a:pt x="1484" y="12"/>
                    <a:pt x="1476" y="31"/>
                  </a:cubicBezTo>
                  <a:cubicBezTo>
                    <a:pt x="1473" y="37"/>
                    <a:pt x="1470" y="43"/>
                    <a:pt x="1470" y="52"/>
                  </a:cubicBezTo>
                  <a:cubicBezTo>
                    <a:pt x="1177" y="547"/>
                    <a:pt x="619" y="1166"/>
                    <a:pt x="12" y="1213"/>
                  </a:cubicBezTo>
                  <a:cubicBezTo>
                    <a:pt x="6" y="1216"/>
                    <a:pt x="0" y="1225"/>
                    <a:pt x="3" y="1234"/>
                  </a:cubicBezTo>
                  <a:cubicBezTo>
                    <a:pt x="6" y="1237"/>
                    <a:pt x="9" y="1240"/>
                    <a:pt x="12" y="1243"/>
                  </a:cubicBezTo>
                  <a:cubicBezTo>
                    <a:pt x="32" y="1244"/>
                    <a:pt x="51" y="1244"/>
                    <a:pt x="71" y="1244"/>
                  </a:cubicBezTo>
                  <a:cubicBezTo>
                    <a:pt x="699" y="1244"/>
                    <a:pt x="1276" y="701"/>
                    <a:pt x="1552" y="151"/>
                  </a:cubicBezTo>
                  <a:cubicBezTo>
                    <a:pt x="1931" y="312"/>
                    <a:pt x="2378" y="530"/>
                    <a:pt x="2799" y="530"/>
                  </a:cubicBezTo>
                  <a:cubicBezTo>
                    <a:pt x="3011" y="530"/>
                    <a:pt x="3215" y="475"/>
                    <a:pt x="3402" y="331"/>
                  </a:cubicBezTo>
                  <a:lnTo>
                    <a:pt x="3402" y="331"/>
                  </a:lnTo>
                  <a:cubicBezTo>
                    <a:pt x="3402" y="331"/>
                    <a:pt x="3401" y="330"/>
                    <a:pt x="3400" y="330"/>
                  </a:cubicBezTo>
                  <a:cubicBezTo>
                    <a:pt x="3247" y="410"/>
                    <a:pt x="3086" y="442"/>
                    <a:pt x="2922" y="442"/>
                  </a:cubicBezTo>
                  <a:cubicBezTo>
                    <a:pt x="2451" y="442"/>
                    <a:pt x="1955" y="177"/>
                    <a:pt x="1546" y="5"/>
                  </a:cubicBezTo>
                  <a:cubicBezTo>
                    <a:pt x="1539" y="2"/>
                    <a:pt x="1532" y="0"/>
                    <a:pt x="1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41"/>
            <p:cNvSpPr/>
            <p:nvPr/>
          </p:nvSpPr>
          <p:spPr>
            <a:xfrm>
              <a:off x="2684020" y="3097020"/>
              <a:ext cx="356780" cy="444396"/>
            </a:xfrm>
            <a:custGeom>
              <a:rect b="b" l="l" r="r" t="t"/>
              <a:pathLst>
                <a:path extrusionOk="0" h="11539" w="9264">
                  <a:moveTo>
                    <a:pt x="666" y="1"/>
                  </a:moveTo>
                  <a:cubicBezTo>
                    <a:pt x="236" y="1"/>
                    <a:pt x="1" y="452"/>
                    <a:pt x="279" y="1604"/>
                  </a:cubicBezTo>
                  <a:cubicBezTo>
                    <a:pt x="769" y="3622"/>
                    <a:pt x="2719" y="8128"/>
                    <a:pt x="3382" y="8752"/>
                  </a:cubicBezTo>
                  <a:cubicBezTo>
                    <a:pt x="4746" y="10034"/>
                    <a:pt x="8143" y="11539"/>
                    <a:pt x="8143" y="11539"/>
                  </a:cubicBezTo>
                  <a:lnTo>
                    <a:pt x="9263" y="7007"/>
                  </a:lnTo>
                  <a:cubicBezTo>
                    <a:pt x="9263" y="7007"/>
                    <a:pt x="5802" y="5423"/>
                    <a:pt x="5685" y="5347"/>
                  </a:cubicBezTo>
                  <a:cubicBezTo>
                    <a:pt x="5518" y="5233"/>
                    <a:pt x="3200" y="2302"/>
                    <a:pt x="2127" y="991"/>
                  </a:cubicBezTo>
                  <a:cubicBezTo>
                    <a:pt x="1646" y="401"/>
                    <a:pt x="1070" y="1"/>
                    <a:pt x="6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41"/>
            <p:cNvSpPr/>
            <p:nvPr/>
          </p:nvSpPr>
          <p:spPr>
            <a:xfrm>
              <a:off x="2963538" y="3359246"/>
              <a:ext cx="37319" cy="151123"/>
            </a:xfrm>
            <a:custGeom>
              <a:rect b="b" l="l" r="r" t="t"/>
              <a:pathLst>
                <a:path extrusionOk="0" h="3924" w="969">
                  <a:moveTo>
                    <a:pt x="955" y="0"/>
                  </a:moveTo>
                  <a:cubicBezTo>
                    <a:pt x="949" y="0"/>
                    <a:pt x="943" y="3"/>
                    <a:pt x="943" y="10"/>
                  </a:cubicBezTo>
                  <a:cubicBezTo>
                    <a:pt x="847" y="336"/>
                    <a:pt x="767" y="662"/>
                    <a:pt x="682" y="987"/>
                  </a:cubicBezTo>
                  <a:cubicBezTo>
                    <a:pt x="597" y="1313"/>
                    <a:pt x="515" y="1638"/>
                    <a:pt x="436" y="1964"/>
                  </a:cubicBezTo>
                  <a:cubicBezTo>
                    <a:pt x="272" y="2615"/>
                    <a:pt x="131" y="3272"/>
                    <a:pt x="2" y="3915"/>
                  </a:cubicBezTo>
                  <a:cubicBezTo>
                    <a:pt x="0" y="3919"/>
                    <a:pt x="7" y="3923"/>
                    <a:pt x="13" y="3923"/>
                  </a:cubicBezTo>
                  <a:cubicBezTo>
                    <a:pt x="18" y="3923"/>
                    <a:pt x="22" y="3921"/>
                    <a:pt x="22" y="3915"/>
                  </a:cubicBezTo>
                  <a:cubicBezTo>
                    <a:pt x="213" y="3263"/>
                    <a:pt x="383" y="2612"/>
                    <a:pt x="539" y="1961"/>
                  </a:cubicBezTo>
                  <a:cubicBezTo>
                    <a:pt x="615" y="1627"/>
                    <a:pt x="694" y="1275"/>
                    <a:pt x="764" y="961"/>
                  </a:cubicBezTo>
                  <a:cubicBezTo>
                    <a:pt x="835" y="647"/>
                    <a:pt x="917" y="336"/>
                    <a:pt x="967" y="10"/>
                  </a:cubicBezTo>
                  <a:cubicBezTo>
                    <a:pt x="968" y="4"/>
                    <a:pt x="962" y="0"/>
                    <a:pt x="9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41"/>
            <p:cNvSpPr/>
            <p:nvPr/>
          </p:nvSpPr>
          <p:spPr>
            <a:xfrm>
              <a:off x="2710901" y="3211862"/>
              <a:ext cx="147118" cy="255338"/>
            </a:xfrm>
            <a:custGeom>
              <a:rect b="b" l="l" r="r" t="t"/>
              <a:pathLst>
                <a:path extrusionOk="0" h="6630" w="3820">
                  <a:moveTo>
                    <a:pt x="0" y="1"/>
                  </a:moveTo>
                  <a:lnTo>
                    <a:pt x="0" y="1"/>
                  </a:lnTo>
                  <a:cubicBezTo>
                    <a:pt x="396" y="1239"/>
                    <a:pt x="866" y="2450"/>
                    <a:pt x="1405" y="3632"/>
                  </a:cubicBezTo>
                  <a:cubicBezTo>
                    <a:pt x="1728" y="4301"/>
                    <a:pt x="2010" y="4990"/>
                    <a:pt x="2449" y="5586"/>
                  </a:cubicBezTo>
                  <a:cubicBezTo>
                    <a:pt x="2837" y="6014"/>
                    <a:pt x="3335" y="6316"/>
                    <a:pt x="3813" y="6630"/>
                  </a:cubicBezTo>
                  <a:lnTo>
                    <a:pt x="3819" y="6630"/>
                  </a:lnTo>
                  <a:cubicBezTo>
                    <a:pt x="3332" y="6225"/>
                    <a:pt x="2743" y="5864"/>
                    <a:pt x="2417" y="5319"/>
                  </a:cubicBezTo>
                  <a:cubicBezTo>
                    <a:pt x="2100" y="4753"/>
                    <a:pt x="1816" y="4169"/>
                    <a:pt x="1558" y="3573"/>
                  </a:cubicBezTo>
                  <a:cubicBezTo>
                    <a:pt x="1165" y="2720"/>
                    <a:pt x="760" y="1767"/>
                    <a:pt x="382" y="898"/>
                  </a:cubicBezTo>
                  <a:cubicBezTo>
                    <a:pt x="250" y="599"/>
                    <a:pt x="123" y="30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41"/>
            <p:cNvSpPr/>
            <p:nvPr/>
          </p:nvSpPr>
          <p:spPr>
            <a:xfrm>
              <a:off x="2708976" y="3226997"/>
              <a:ext cx="18332" cy="27845"/>
            </a:xfrm>
            <a:custGeom>
              <a:rect b="b" l="l" r="r" t="t"/>
              <a:pathLst>
                <a:path extrusionOk="0" h="723" w="476">
                  <a:moveTo>
                    <a:pt x="0" y="1"/>
                  </a:moveTo>
                  <a:lnTo>
                    <a:pt x="0" y="1"/>
                  </a:lnTo>
                  <a:cubicBezTo>
                    <a:pt x="80" y="285"/>
                    <a:pt x="244" y="538"/>
                    <a:pt x="476" y="722"/>
                  </a:cubicBezTo>
                  <a:cubicBezTo>
                    <a:pt x="332" y="470"/>
                    <a:pt x="173" y="23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41"/>
            <p:cNvSpPr/>
            <p:nvPr/>
          </p:nvSpPr>
          <p:spPr>
            <a:xfrm>
              <a:off x="2605033" y="3010330"/>
              <a:ext cx="92892" cy="132483"/>
            </a:xfrm>
            <a:custGeom>
              <a:rect b="b" l="l" r="r" t="t"/>
              <a:pathLst>
                <a:path extrusionOk="0" h="3440" w="2412">
                  <a:moveTo>
                    <a:pt x="2347" y="1"/>
                  </a:moveTo>
                  <a:lnTo>
                    <a:pt x="54" y="420"/>
                  </a:lnTo>
                  <a:cubicBezTo>
                    <a:pt x="156" y="881"/>
                    <a:pt x="203" y="1353"/>
                    <a:pt x="192" y="1825"/>
                  </a:cubicBezTo>
                  <a:cubicBezTo>
                    <a:pt x="186" y="1875"/>
                    <a:pt x="177" y="1922"/>
                    <a:pt x="165" y="1972"/>
                  </a:cubicBezTo>
                  <a:lnTo>
                    <a:pt x="165" y="1996"/>
                  </a:lnTo>
                  <a:cubicBezTo>
                    <a:pt x="92" y="2277"/>
                    <a:pt x="1" y="3263"/>
                    <a:pt x="508" y="3415"/>
                  </a:cubicBezTo>
                  <a:cubicBezTo>
                    <a:pt x="560" y="3431"/>
                    <a:pt x="616" y="3439"/>
                    <a:pt x="676" y="3439"/>
                  </a:cubicBezTo>
                  <a:cubicBezTo>
                    <a:pt x="1216" y="3439"/>
                    <a:pt x="2023" y="2803"/>
                    <a:pt x="2386" y="2227"/>
                  </a:cubicBezTo>
                  <a:cubicBezTo>
                    <a:pt x="2412" y="2183"/>
                    <a:pt x="2371" y="1705"/>
                    <a:pt x="2347" y="1116"/>
                  </a:cubicBezTo>
                  <a:cubicBezTo>
                    <a:pt x="2336" y="761"/>
                    <a:pt x="2330" y="365"/>
                    <a:pt x="2347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41"/>
            <p:cNvSpPr/>
            <p:nvPr/>
          </p:nvSpPr>
          <p:spPr>
            <a:xfrm>
              <a:off x="2606843" y="3010330"/>
              <a:ext cx="89734" cy="66049"/>
            </a:xfrm>
            <a:custGeom>
              <a:rect b="b" l="l" r="r" t="t"/>
              <a:pathLst>
                <a:path extrusionOk="0" h="1715" w="2330">
                  <a:moveTo>
                    <a:pt x="2306" y="1"/>
                  </a:moveTo>
                  <a:lnTo>
                    <a:pt x="1" y="420"/>
                  </a:lnTo>
                  <a:cubicBezTo>
                    <a:pt x="1" y="420"/>
                    <a:pt x="36" y="576"/>
                    <a:pt x="74" y="805"/>
                  </a:cubicBezTo>
                  <a:cubicBezTo>
                    <a:pt x="603" y="1387"/>
                    <a:pt x="1354" y="1715"/>
                    <a:pt x="2137" y="1715"/>
                  </a:cubicBezTo>
                  <a:cubicBezTo>
                    <a:pt x="2201" y="1715"/>
                    <a:pt x="2265" y="1713"/>
                    <a:pt x="2330" y="1708"/>
                  </a:cubicBezTo>
                  <a:cubicBezTo>
                    <a:pt x="2321" y="1535"/>
                    <a:pt x="2309" y="1327"/>
                    <a:pt x="2306" y="1119"/>
                  </a:cubicBezTo>
                  <a:cubicBezTo>
                    <a:pt x="2289" y="761"/>
                    <a:pt x="2283" y="365"/>
                    <a:pt x="230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41"/>
            <p:cNvSpPr/>
            <p:nvPr/>
          </p:nvSpPr>
          <p:spPr>
            <a:xfrm>
              <a:off x="2677704" y="2858170"/>
              <a:ext cx="47139" cy="96551"/>
            </a:xfrm>
            <a:custGeom>
              <a:rect b="b" l="l" r="r" t="t"/>
              <a:pathLst>
                <a:path extrusionOk="0" h="2507" w="1224">
                  <a:moveTo>
                    <a:pt x="100" y="0"/>
                  </a:moveTo>
                  <a:cubicBezTo>
                    <a:pt x="98" y="0"/>
                    <a:pt x="96" y="1"/>
                    <a:pt x="94" y="1"/>
                  </a:cubicBezTo>
                  <a:cubicBezTo>
                    <a:pt x="1" y="24"/>
                    <a:pt x="963" y="2506"/>
                    <a:pt x="1099" y="2506"/>
                  </a:cubicBezTo>
                  <a:cubicBezTo>
                    <a:pt x="1101" y="2506"/>
                    <a:pt x="1102" y="2506"/>
                    <a:pt x="1103" y="2506"/>
                  </a:cubicBezTo>
                  <a:cubicBezTo>
                    <a:pt x="1223" y="2462"/>
                    <a:pt x="1173" y="1585"/>
                    <a:pt x="1071" y="1160"/>
                  </a:cubicBezTo>
                  <a:cubicBezTo>
                    <a:pt x="969" y="744"/>
                    <a:pt x="240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41"/>
            <p:cNvSpPr/>
            <p:nvPr/>
          </p:nvSpPr>
          <p:spPr>
            <a:xfrm>
              <a:off x="2562362" y="2850468"/>
              <a:ext cx="179853" cy="210971"/>
            </a:xfrm>
            <a:custGeom>
              <a:rect b="b" l="l" r="r" t="t"/>
              <a:pathLst>
                <a:path extrusionOk="0" h="5478" w="4670">
                  <a:moveTo>
                    <a:pt x="2126" y="0"/>
                  </a:moveTo>
                  <a:cubicBezTo>
                    <a:pt x="1221" y="0"/>
                    <a:pt x="263" y="654"/>
                    <a:pt x="123" y="1603"/>
                  </a:cubicBezTo>
                  <a:cubicBezTo>
                    <a:pt x="0" y="2439"/>
                    <a:pt x="774" y="4680"/>
                    <a:pt x="1426" y="5108"/>
                  </a:cubicBezTo>
                  <a:cubicBezTo>
                    <a:pt x="1792" y="5350"/>
                    <a:pt x="2222" y="5477"/>
                    <a:pt x="2639" y="5477"/>
                  </a:cubicBezTo>
                  <a:cubicBezTo>
                    <a:pt x="3288" y="5477"/>
                    <a:pt x="3906" y="5169"/>
                    <a:pt x="4200" y="4507"/>
                  </a:cubicBezTo>
                  <a:cubicBezTo>
                    <a:pt x="4670" y="3457"/>
                    <a:pt x="3611" y="553"/>
                    <a:pt x="2898" y="183"/>
                  </a:cubicBezTo>
                  <a:cubicBezTo>
                    <a:pt x="2661" y="58"/>
                    <a:pt x="2396" y="0"/>
                    <a:pt x="2126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41"/>
            <p:cNvSpPr/>
            <p:nvPr/>
          </p:nvSpPr>
          <p:spPr>
            <a:xfrm>
              <a:off x="2659835" y="2953525"/>
              <a:ext cx="6123" cy="16984"/>
            </a:xfrm>
            <a:custGeom>
              <a:rect b="b" l="l" r="r" t="t"/>
              <a:pathLst>
                <a:path extrusionOk="0" h="441" w="159">
                  <a:moveTo>
                    <a:pt x="39" y="1"/>
                  </a:moveTo>
                  <a:cubicBezTo>
                    <a:pt x="39" y="1"/>
                    <a:pt x="30" y="9"/>
                    <a:pt x="39" y="15"/>
                  </a:cubicBezTo>
                  <a:cubicBezTo>
                    <a:pt x="88" y="168"/>
                    <a:pt x="124" y="341"/>
                    <a:pt x="0" y="441"/>
                  </a:cubicBezTo>
                  <a:cubicBezTo>
                    <a:pt x="159" y="376"/>
                    <a:pt x="112" y="135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41"/>
            <p:cNvSpPr/>
            <p:nvPr/>
          </p:nvSpPr>
          <p:spPr>
            <a:xfrm>
              <a:off x="2645085" y="2948557"/>
              <a:ext cx="22106" cy="19603"/>
            </a:xfrm>
            <a:custGeom>
              <a:rect b="b" l="l" r="r" t="t"/>
              <a:pathLst>
                <a:path extrusionOk="0" h="509" w="574">
                  <a:moveTo>
                    <a:pt x="264" y="1"/>
                  </a:moveTo>
                  <a:cubicBezTo>
                    <a:pt x="256" y="1"/>
                    <a:pt x="248" y="2"/>
                    <a:pt x="240" y="3"/>
                  </a:cubicBezTo>
                  <a:cubicBezTo>
                    <a:pt x="0" y="56"/>
                    <a:pt x="107" y="509"/>
                    <a:pt x="317" y="509"/>
                  </a:cubicBezTo>
                  <a:cubicBezTo>
                    <a:pt x="328" y="509"/>
                    <a:pt x="340" y="508"/>
                    <a:pt x="351" y="505"/>
                  </a:cubicBezTo>
                  <a:cubicBezTo>
                    <a:pt x="574" y="457"/>
                    <a:pt x="458" y="1"/>
                    <a:pt x="2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41"/>
            <p:cNvSpPr/>
            <p:nvPr/>
          </p:nvSpPr>
          <p:spPr>
            <a:xfrm>
              <a:off x="2695535" y="2944475"/>
              <a:ext cx="10437" cy="13980"/>
            </a:xfrm>
            <a:custGeom>
              <a:rect b="b" l="l" r="r" t="t"/>
              <a:pathLst>
                <a:path extrusionOk="0" h="363" w="271">
                  <a:moveTo>
                    <a:pt x="0" y="1"/>
                  </a:moveTo>
                  <a:lnTo>
                    <a:pt x="0" y="1"/>
                  </a:lnTo>
                  <a:cubicBezTo>
                    <a:pt x="9" y="147"/>
                    <a:pt x="87" y="363"/>
                    <a:pt x="248" y="363"/>
                  </a:cubicBezTo>
                  <a:cubicBezTo>
                    <a:pt x="255" y="363"/>
                    <a:pt x="263" y="363"/>
                    <a:pt x="270" y="362"/>
                  </a:cubicBezTo>
                  <a:lnTo>
                    <a:pt x="270" y="353"/>
                  </a:lnTo>
                  <a:cubicBezTo>
                    <a:pt x="118" y="335"/>
                    <a:pt x="50" y="174"/>
                    <a:pt x="15" y="10"/>
                  </a:cubicBezTo>
                  <a:cubicBezTo>
                    <a:pt x="15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41"/>
            <p:cNvSpPr/>
            <p:nvPr/>
          </p:nvSpPr>
          <p:spPr>
            <a:xfrm>
              <a:off x="2691954" y="2936465"/>
              <a:ext cx="21798" cy="19487"/>
            </a:xfrm>
            <a:custGeom>
              <a:rect b="b" l="l" r="r" t="t"/>
              <a:pathLst>
                <a:path extrusionOk="0" h="506" w="566">
                  <a:moveTo>
                    <a:pt x="242" y="0"/>
                  </a:moveTo>
                  <a:cubicBezTo>
                    <a:pt x="225" y="0"/>
                    <a:pt x="206" y="3"/>
                    <a:pt x="187" y="9"/>
                  </a:cubicBezTo>
                  <a:cubicBezTo>
                    <a:pt x="0" y="75"/>
                    <a:pt x="101" y="505"/>
                    <a:pt x="301" y="505"/>
                  </a:cubicBezTo>
                  <a:cubicBezTo>
                    <a:pt x="317" y="505"/>
                    <a:pt x="334" y="503"/>
                    <a:pt x="351" y="496"/>
                  </a:cubicBezTo>
                  <a:cubicBezTo>
                    <a:pt x="565" y="423"/>
                    <a:pt x="454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41"/>
            <p:cNvSpPr/>
            <p:nvPr/>
          </p:nvSpPr>
          <p:spPr>
            <a:xfrm>
              <a:off x="2638923" y="2928108"/>
              <a:ext cx="21182" cy="15752"/>
            </a:xfrm>
            <a:custGeom>
              <a:rect b="b" l="l" r="r" t="t"/>
              <a:pathLst>
                <a:path extrusionOk="0" h="409" w="550">
                  <a:moveTo>
                    <a:pt x="372" y="1"/>
                  </a:moveTo>
                  <a:cubicBezTo>
                    <a:pt x="319" y="1"/>
                    <a:pt x="267" y="16"/>
                    <a:pt x="221" y="48"/>
                  </a:cubicBezTo>
                  <a:cubicBezTo>
                    <a:pt x="130" y="89"/>
                    <a:pt x="59" y="162"/>
                    <a:pt x="21" y="253"/>
                  </a:cubicBezTo>
                  <a:cubicBezTo>
                    <a:pt x="1" y="314"/>
                    <a:pt x="33" y="379"/>
                    <a:pt x="92" y="402"/>
                  </a:cubicBezTo>
                  <a:cubicBezTo>
                    <a:pt x="105" y="407"/>
                    <a:pt x="119" y="409"/>
                    <a:pt x="132" y="409"/>
                  </a:cubicBezTo>
                  <a:cubicBezTo>
                    <a:pt x="148" y="409"/>
                    <a:pt x="163" y="406"/>
                    <a:pt x="177" y="399"/>
                  </a:cubicBezTo>
                  <a:cubicBezTo>
                    <a:pt x="241" y="370"/>
                    <a:pt x="303" y="335"/>
                    <a:pt x="362" y="297"/>
                  </a:cubicBezTo>
                  <a:cubicBezTo>
                    <a:pt x="435" y="259"/>
                    <a:pt x="494" y="235"/>
                    <a:pt x="532" y="159"/>
                  </a:cubicBezTo>
                  <a:cubicBezTo>
                    <a:pt x="549" y="112"/>
                    <a:pt x="535" y="59"/>
                    <a:pt x="494" y="30"/>
                  </a:cubicBezTo>
                  <a:cubicBezTo>
                    <a:pt x="455" y="10"/>
                    <a:pt x="413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41"/>
            <p:cNvSpPr/>
            <p:nvPr/>
          </p:nvSpPr>
          <p:spPr>
            <a:xfrm>
              <a:off x="2686254" y="2914513"/>
              <a:ext cx="22876" cy="11323"/>
            </a:xfrm>
            <a:custGeom>
              <a:rect b="b" l="l" r="r" t="t"/>
              <a:pathLst>
                <a:path extrusionOk="0" h="294" w="594">
                  <a:moveTo>
                    <a:pt x="245" y="1"/>
                  </a:moveTo>
                  <a:cubicBezTo>
                    <a:pt x="156" y="1"/>
                    <a:pt x="70" y="46"/>
                    <a:pt x="21" y="122"/>
                  </a:cubicBezTo>
                  <a:cubicBezTo>
                    <a:pt x="1" y="166"/>
                    <a:pt x="10" y="219"/>
                    <a:pt x="48" y="251"/>
                  </a:cubicBezTo>
                  <a:cubicBezTo>
                    <a:pt x="98" y="278"/>
                    <a:pt x="154" y="293"/>
                    <a:pt x="213" y="293"/>
                  </a:cubicBezTo>
                  <a:cubicBezTo>
                    <a:pt x="230" y="293"/>
                    <a:pt x="247" y="292"/>
                    <a:pt x="265" y="289"/>
                  </a:cubicBezTo>
                  <a:cubicBezTo>
                    <a:pt x="300" y="292"/>
                    <a:pt x="335" y="293"/>
                    <a:pt x="370" y="293"/>
                  </a:cubicBezTo>
                  <a:cubicBezTo>
                    <a:pt x="406" y="293"/>
                    <a:pt x="441" y="292"/>
                    <a:pt x="476" y="289"/>
                  </a:cubicBezTo>
                  <a:cubicBezTo>
                    <a:pt x="505" y="286"/>
                    <a:pt x="532" y="274"/>
                    <a:pt x="549" y="251"/>
                  </a:cubicBezTo>
                  <a:cubicBezTo>
                    <a:pt x="593" y="204"/>
                    <a:pt x="590" y="131"/>
                    <a:pt x="541" y="87"/>
                  </a:cubicBezTo>
                  <a:cubicBezTo>
                    <a:pt x="471" y="30"/>
                    <a:pt x="384" y="1"/>
                    <a:pt x="293" y="1"/>
                  </a:cubicBezTo>
                  <a:cubicBezTo>
                    <a:pt x="284" y="1"/>
                    <a:pt x="276" y="1"/>
                    <a:pt x="268" y="2"/>
                  </a:cubicBezTo>
                  <a:cubicBezTo>
                    <a:pt x="260" y="1"/>
                    <a:pt x="252" y="1"/>
                    <a:pt x="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41"/>
            <p:cNvSpPr/>
            <p:nvPr/>
          </p:nvSpPr>
          <p:spPr>
            <a:xfrm>
              <a:off x="2669540" y="3009098"/>
              <a:ext cx="13056" cy="5238"/>
            </a:xfrm>
            <a:custGeom>
              <a:rect b="b" l="l" r="r" t="t"/>
              <a:pathLst>
                <a:path extrusionOk="0" h="136" w="339">
                  <a:moveTo>
                    <a:pt x="326" y="1"/>
                  </a:moveTo>
                  <a:lnTo>
                    <a:pt x="18" y="24"/>
                  </a:lnTo>
                  <a:lnTo>
                    <a:pt x="18" y="24"/>
                  </a:lnTo>
                  <a:lnTo>
                    <a:pt x="325" y="2"/>
                  </a:lnTo>
                  <a:lnTo>
                    <a:pt x="325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38" y="1"/>
                  </a:moveTo>
                  <a:lnTo>
                    <a:pt x="325" y="2"/>
                  </a:lnTo>
                  <a:lnTo>
                    <a:pt x="325" y="2"/>
                  </a:lnTo>
                  <a:cubicBezTo>
                    <a:pt x="281" y="39"/>
                    <a:pt x="229" y="65"/>
                    <a:pt x="174" y="83"/>
                  </a:cubicBezTo>
                  <a:cubicBezTo>
                    <a:pt x="168" y="84"/>
                    <a:pt x="163" y="84"/>
                    <a:pt x="157" y="84"/>
                  </a:cubicBezTo>
                  <a:cubicBezTo>
                    <a:pt x="106" y="84"/>
                    <a:pt x="61" y="48"/>
                    <a:pt x="18" y="24"/>
                  </a:cubicBezTo>
                  <a:cubicBezTo>
                    <a:pt x="16" y="24"/>
                    <a:pt x="14" y="24"/>
                    <a:pt x="13" y="24"/>
                  </a:cubicBezTo>
                  <a:cubicBezTo>
                    <a:pt x="4" y="24"/>
                    <a:pt x="3" y="30"/>
                    <a:pt x="1" y="30"/>
                  </a:cubicBezTo>
                  <a:cubicBezTo>
                    <a:pt x="27" y="95"/>
                    <a:pt x="92" y="136"/>
                    <a:pt x="162" y="136"/>
                  </a:cubicBezTo>
                  <a:cubicBezTo>
                    <a:pt x="241" y="124"/>
                    <a:pt x="309" y="74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41"/>
            <p:cNvSpPr/>
            <p:nvPr/>
          </p:nvSpPr>
          <p:spPr>
            <a:xfrm>
              <a:off x="2671311" y="2919404"/>
              <a:ext cx="34854" cy="76794"/>
            </a:xfrm>
            <a:custGeom>
              <a:rect b="b" l="l" r="r" t="t"/>
              <a:pathLst>
                <a:path extrusionOk="0" h="1994" w="905">
                  <a:moveTo>
                    <a:pt x="263" y="0"/>
                  </a:moveTo>
                  <a:cubicBezTo>
                    <a:pt x="253" y="0"/>
                    <a:pt x="241" y="10"/>
                    <a:pt x="245" y="18"/>
                  </a:cubicBezTo>
                  <a:cubicBezTo>
                    <a:pt x="386" y="505"/>
                    <a:pt x="612" y="977"/>
                    <a:pt x="761" y="1467"/>
                  </a:cubicBezTo>
                  <a:cubicBezTo>
                    <a:pt x="706" y="1458"/>
                    <a:pt x="650" y="1454"/>
                    <a:pt x="594" y="1454"/>
                  </a:cubicBezTo>
                  <a:cubicBezTo>
                    <a:pt x="561" y="1454"/>
                    <a:pt x="527" y="1455"/>
                    <a:pt x="494" y="1459"/>
                  </a:cubicBezTo>
                  <a:cubicBezTo>
                    <a:pt x="480" y="1467"/>
                    <a:pt x="615" y="1799"/>
                    <a:pt x="621" y="1855"/>
                  </a:cubicBezTo>
                  <a:cubicBezTo>
                    <a:pt x="536" y="1887"/>
                    <a:pt x="448" y="1903"/>
                    <a:pt x="360" y="1903"/>
                  </a:cubicBezTo>
                  <a:cubicBezTo>
                    <a:pt x="249" y="1903"/>
                    <a:pt x="137" y="1877"/>
                    <a:pt x="34" y="1828"/>
                  </a:cubicBezTo>
                  <a:cubicBezTo>
                    <a:pt x="32" y="1828"/>
                    <a:pt x="30" y="1828"/>
                    <a:pt x="28" y="1828"/>
                  </a:cubicBezTo>
                  <a:cubicBezTo>
                    <a:pt x="9" y="1828"/>
                    <a:pt x="0" y="1841"/>
                    <a:pt x="13" y="1852"/>
                  </a:cubicBezTo>
                  <a:cubicBezTo>
                    <a:pt x="115" y="1942"/>
                    <a:pt x="247" y="1994"/>
                    <a:pt x="385" y="1994"/>
                  </a:cubicBezTo>
                  <a:cubicBezTo>
                    <a:pt x="399" y="1994"/>
                    <a:pt x="413" y="1993"/>
                    <a:pt x="427" y="1992"/>
                  </a:cubicBezTo>
                  <a:cubicBezTo>
                    <a:pt x="491" y="1987"/>
                    <a:pt x="556" y="1972"/>
                    <a:pt x="618" y="1948"/>
                  </a:cubicBezTo>
                  <a:lnTo>
                    <a:pt x="653" y="1937"/>
                  </a:lnTo>
                  <a:lnTo>
                    <a:pt x="685" y="1922"/>
                  </a:lnTo>
                  <a:cubicBezTo>
                    <a:pt x="700" y="1913"/>
                    <a:pt x="709" y="1899"/>
                    <a:pt x="706" y="1881"/>
                  </a:cubicBezTo>
                  <a:lnTo>
                    <a:pt x="706" y="1866"/>
                  </a:lnTo>
                  <a:lnTo>
                    <a:pt x="706" y="1852"/>
                  </a:lnTo>
                  <a:cubicBezTo>
                    <a:pt x="679" y="1731"/>
                    <a:pt x="618" y="1555"/>
                    <a:pt x="618" y="1555"/>
                  </a:cubicBezTo>
                  <a:lnTo>
                    <a:pt x="618" y="1555"/>
                  </a:lnTo>
                  <a:cubicBezTo>
                    <a:pt x="647" y="1561"/>
                    <a:pt x="747" y="1578"/>
                    <a:pt x="819" y="1578"/>
                  </a:cubicBezTo>
                  <a:cubicBezTo>
                    <a:pt x="868" y="1578"/>
                    <a:pt x="905" y="1570"/>
                    <a:pt x="896" y="1544"/>
                  </a:cubicBezTo>
                  <a:cubicBezTo>
                    <a:pt x="741" y="1013"/>
                    <a:pt x="533" y="496"/>
                    <a:pt x="274" y="7"/>
                  </a:cubicBezTo>
                  <a:cubicBezTo>
                    <a:pt x="272" y="2"/>
                    <a:pt x="26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41"/>
            <p:cNvSpPr/>
            <p:nvPr/>
          </p:nvSpPr>
          <p:spPr>
            <a:xfrm>
              <a:off x="2671696" y="2991151"/>
              <a:ext cx="20258" cy="14481"/>
            </a:xfrm>
            <a:custGeom>
              <a:rect b="b" l="l" r="r" t="t"/>
              <a:pathLst>
                <a:path extrusionOk="0" h="376" w="526">
                  <a:moveTo>
                    <a:pt x="18" y="0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4"/>
                    <a:pt x="36" y="376"/>
                    <a:pt x="165" y="376"/>
                  </a:cubicBezTo>
                  <a:cubicBezTo>
                    <a:pt x="223" y="376"/>
                    <a:pt x="282" y="355"/>
                    <a:pt x="329" y="323"/>
                  </a:cubicBezTo>
                  <a:cubicBezTo>
                    <a:pt x="414" y="255"/>
                    <a:pt x="481" y="167"/>
                    <a:pt x="525" y="68"/>
                  </a:cubicBezTo>
                  <a:lnTo>
                    <a:pt x="525" y="68"/>
                  </a:lnTo>
                  <a:cubicBezTo>
                    <a:pt x="477" y="76"/>
                    <a:pt x="428" y="80"/>
                    <a:pt x="380" y="80"/>
                  </a:cubicBezTo>
                  <a:cubicBezTo>
                    <a:pt x="255" y="80"/>
                    <a:pt x="132" y="53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41"/>
            <p:cNvSpPr/>
            <p:nvPr/>
          </p:nvSpPr>
          <p:spPr>
            <a:xfrm>
              <a:off x="2671812" y="2997121"/>
              <a:ext cx="12555" cy="8511"/>
            </a:xfrm>
            <a:custGeom>
              <a:rect b="b" l="l" r="r" t="t"/>
              <a:pathLst>
                <a:path extrusionOk="0" h="221" w="326">
                  <a:moveTo>
                    <a:pt x="58" y="1"/>
                  </a:moveTo>
                  <a:cubicBezTo>
                    <a:pt x="39" y="1"/>
                    <a:pt x="20" y="3"/>
                    <a:pt x="0" y="7"/>
                  </a:cubicBezTo>
                  <a:cubicBezTo>
                    <a:pt x="0" y="109"/>
                    <a:pt x="33" y="221"/>
                    <a:pt x="162" y="221"/>
                  </a:cubicBezTo>
                  <a:cubicBezTo>
                    <a:pt x="220" y="221"/>
                    <a:pt x="279" y="200"/>
                    <a:pt x="326" y="168"/>
                  </a:cubicBezTo>
                  <a:cubicBezTo>
                    <a:pt x="276" y="65"/>
                    <a:pt x="170" y="1"/>
                    <a:pt x="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9" name="Google Shape;2619;p41"/>
            <p:cNvSpPr/>
            <p:nvPr/>
          </p:nvSpPr>
          <p:spPr>
            <a:xfrm>
              <a:off x="2530282" y="2834370"/>
              <a:ext cx="167452" cy="154859"/>
            </a:xfrm>
            <a:custGeom>
              <a:rect b="b" l="l" r="r" t="t"/>
              <a:pathLst>
                <a:path extrusionOk="0" h="4021" w="4348">
                  <a:moveTo>
                    <a:pt x="2892" y="1"/>
                  </a:moveTo>
                  <a:cubicBezTo>
                    <a:pt x="2763" y="1"/>
                    <a:pt x="2630" y="12"/>
                    <a:pt x="2493" y="35"/>
                  </a:cubicBezTo>
                  <a:cubicBezTo>
                    <a:pt x="1892" y="138"/>
                    <a:pt x="983" y="833"/>
                    <a:pt x="675" y="1569"/>
                  </a:cubicBezTo>
                  <a:cubicBezTo>
                    <a:pt x="675" y="1569"/>
                    <a:pt x="0" y="2091"/>
                    <a:pt x="232" y="2637"/>
                  </a:cubicBezTo>
                  <a:cubicBezTo>
                    <a:pt x="462" y="3163"/>
                    <a:pt x="969" y="4021"/>
                    <a:pt x="1417" y="4021"/>
                  </a:cubicBezTo>
                  <a:cubicBezTo>
                    <a:pt x="1430" y="4021"/>
                    <a:pt x="1444" y="4020"/>
                    <a:pt x="1458" y="4019"/>
                  </a:cubicBezTo>
                  <a:cubicBezTo>
                    <a:pt x="1863" y="3969"/>
                    <a:pt x="1965" y="3488"/>
                    <a:pt x="1968" y="2842"/>
                  </a:cubicBezTo>
                  <a:cubicBezTo>
                    <a:pt x="1968" y="2464"/>
                    <a:pt x="1722" y="1766"/>
                    <a:pt x="1722" y="1766"/>
                  </a:cubicBezTo>
                  <a:lnTo>
                    <a:pt x="1722" y="1766"/>
                  </a:lnTo>
                  <a:cubicBezTo>
                    <a:pt x="1722" y="1766"/>
                    <a:pt x="2347" y="1911"/>
                    <a:pt x="2898" y="1911"/>
                  </a:cubicBezTo>
                  <a:cubicBezTo>
                    <a:pt x="3082" y="1911"/>
                    <a:pt x="3258" y="1894"/>
                    <a:pt x="3400" y="1851"/>
                  </a:cubicBezTo>
                  <a:cubicBezTo>
                    <a:pt x="3963" y="1678"/>
                    <a:pt x="4347" y="1077"/>
                    <a:pt x="4227" y="631"/>
                  </a:cubicBezTo>
                  <a:cubicBezTo>
                    <a:pt x="4138" y="312"/>
                    <a:pt x="3584" y="1"/>
                    <a:pt x="28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0" name="Google Shape;2620;p41"/>
            <p:cNvSpPr/>
            <p:nvPr/>
          </p:nvSpPr>
          <p:spPr>
            <a:xfrm>
              <a:off x="2586509" y="2891637"/>
              <a:ext cx="27845" cy="97051"/>
            </a:xfrm>
            <a:custGeom>
              <a:rect b="b" l="l" r="r" t="t"/>
              <a:pathLst>
                <a:path extrusionOk="0" h="2520" w="723">
                  <a:moveTo>
                    <a:pt x="109" y="0"/>
                  </a:moveTo>
                  <a:lnTo>
                    <a:pt x="109" y="0"/>
                  </a:lnTo>
                  <a:cubicBezTo>
                    <a:pt x="271" y="396"/>
                    <a:pt x="526" y="810"/>
                    <a:pt x="596" y="1223"/>
                  </a:cubicBezTo>
                  <a:cubicBezTo>
                    <a:pt x="670" y="1634"/>
                    <a:pt x="564" y="2479"/>
                    <a:pt x="18" y="2479"/>
                  </a:cubicBezTo>
                  <a:cubicBezTo>
                    <a:pt x="1" y="2479"/>
                    <a:pt x="1" y="2508"/>
                    <a:pt x="24" y="2514"/>
                  </a:cubicBezTo>
                  <a:cubicBezTo>
                    <a:pt x="49" y="2517"/>
                    <a:pt x="73" y="2519"/>
                    <a:pt x="96" y="2519"/>
                  </a:cubicBezTo>
                  <a:cubicBezTo>
                    <a:pt x="512" y="2519"/>
                    <a:pt x="628" y="1962"/>
                    <a:pt x="664" y="1625"/>
                  </a:cubicBezTo>
                  <a:cubicBezTo>
                    <a:pt x="722" y="1062"/>
                    <a:pt x="394" y="464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1" name="Google Shape;2621;p41"/>
            <p:cNvSpPr/>
            <p:nvPr/>
          </p:nvSpPr>
          <p:spPr>
            <a:xfrm>
              <a:off x="2533324" y="2893563"/>
              <a:ext cx="34161" cy="86114"/>
            </a:xfrm>
            <a:custGeom>
              <a:rect b="b" l="l" r="r" t="t"/>
              <a:pathLst>
                <a:path extrusionOk="0" h="2236" w="887">
                  <a:moveTo>
                    <a:pt x="646" y="0"/>
                  </a:moveTo>
                  <a:lnTo>
                    <a:pt x="646" y="0"/>
                  </a:lnTo>
                  <a:cubicBezTo>
                    <a:pt x="329" y="155"/>
                    <a:pt x="3" y="587"/>
                    <a:pt x="3" y="953"/>
                  </a:cubicBezTo>
                  <a:lnTo>
                    <a:pt x="3" y="953"/>
                  </a:lnTo>
                  <a:lnTo>
                    <a:pt x="3" y="953"/>
                  </a:lnTo>
                  <a:lnTo>
                    <a:pt x="73" y="1054"/>
                  </a:lnTo>
                  <a:lnTo>
                    <a:pt x="73" y="1054"/>
                  </a:lnTo>
                  <a:cubicBezTo>
                    <a:pt x="1" y="661"/>
                    <a:pt x="322" y="205"/>
                    <a:pt x="646" y="0"/>
                  </a:cubicBezTo>
                  <a:close/>
                  <a:moveTo>
                    <a:pt x="3" y="953"/>
                  </a:moveTo>
                  <a:lnTo>
                    <a:pt x="3" y="953"/>
                  </a:lnTo>
                  <a:cubicBezTo>
                    <a:pt x="6" y="1206"/>
                    <a:pt x="220" y="1431"/>
                    <a:pt x="352" y="1625"/>
                  </a:cubicBezTo>
                  <a:cubicBezTo>
                    <a:pt x="484" y="1863"/>
                    <a:pt x="663" y="2071"/>
                    <a:pt x="877" y="2235"/>
                  </a:cubicBezTo>
                  <a:lnTo>
                    <a:pt x="842" y="2184"/>
                  </a:lnTo>
                  <a:lnTo>
                    <a:pt x="842" y="2184"/>
                  </a:lnTo>
                  <a:cubicBezTo>
                    <a:pt x="857" y="2197"/>
                    <a:pt x="871" y="2210"/>
                    <a:pt x="886" y="2223"/>
                  </a:cubicBezTo>
                  <a:lnTo>
                    <a:pt x="73" y="1054"/>
                  </a:lnTo>
                  <a:lnTo>
                    <a:pt x="73" y="1054"/>
                  </a:lnTo>
                  <a:cubicBezTo>
                    <a:pt x="74" y="1055"/>
                    <a:pt x="74" y="1056"/>
                    <a:pt x="74" y="1057"/>
                  </a:cubicBezTo>
                  <a:lnTo>
                    <a:pt x="74" y="1057"/>
                  </a:lnTo>
                  <a:lnTo>
                    <a:pt x="842" y="2184"/>
                  </a:lnTo>
                  <a:lnTo>
                    <a:pt x="842" y="2184"/>
                  </a:lnTo>
                  <a:cubicBezTo>
                    <a:pt x="546" y="1910"/>
                    <a:pt x="305" y="1581"/>
                    <a:pt x="129" y="1217"/>
                  </a:cubicBezTo>
                  <a:cubicBezTo>
                    <a:pt x="102" y="1166"/>
                    <a:pt x="84" y="1112"/>
                    <a:pt x="74" y="1057"/>
                  </a:cubicBezTo>
                  <a:lnTo>
                    <a:pt x="74" y="1057"/>
                  </a:lnTo>
                  <a:lnTo>
                    <a:pt x="3" y="9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41"/>
            <p:cNvSpPr/>
            <p:nvPr/>
          </p:nvSpPr>
          <p:spPr>
            <a:xfrm>
              <a:off x="2553543" y="2830365"/>
              <a:ext cx="81030" cy="68360"/>
            </a:xfrm>
            <a:custGeom>
              <a:rect b="b" l="l" r="r" t="t"/>
              <a:pathLst>
                <a:path extrusionOk="0" h="1775" w="2104">
                  <a:moveTo>
                    <a:pt x="2071" y="1"/>
                  </a:moveTo>
                  <a:cubicBezTo>
                    <a:pt x="1168" y="1"/>
                    <a:pt x="328" y="973"/>
                    <a:pt x="6" y="1744"/>
                  </a:cubicBezTo>
                  <a:cubicBezTo>
                    <a:pt x="0" y="1761"/>
                    <a:pt x="13" y="1774"/>
                    <a:pt x="26" y="1774"/>
                  </a:cubicBezTo>
                  <a:cubicBezTo>
                    <a:pt x="33" y="1774"/>
                    <a:pt x="40" y="1770"/>
                    <a:pt x="44" y="1761"/>
                  </a:cubicBezTo>
                  <a:cubicBezTo>
                    <a:pt x="478" y="1022"/>
                    <a:pt x="1150" y="57"/>
                    <a:pt x="2103" y="1"/>
                  </a:cubicBezTo>
                  <a:cubicBezTo>
                    <a:pt x="2093" y="1"/>
                    <a:pt x="2082" y="1"/>
                    <a:pt x="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41"/>
            <p:cNvSpPr/>
            <p:nvPr/>
          </p:nvSpPr>
          <p:spPr>
            <a:xfrm>
              <a:off x="2552965" y="2960958"/>
              <a:ext cx="57653" cy="53879"/>
            </a:xfrm>
            <a:custGeom>
              <a:rect b="b" l="l" r="r" t="t"/>
              <a:pathLst>
                <a:path extrusionOk="0" h="1399" w="1497">
                  <a:moveTo>
                    <a:pt x="466" y="1"/>
                  </a:moveTo>
                  <a:cubicBezTo>
                    <a:pt x="405" y="1"/>
                    <a:pt x="350" y="16"/>
                    <a:pt x="303" y="54"/>
                  </a:cubicBezTo>
                  <a:cubicBezTo>
                    <a:pt x="1" y="294"/>
                    <a:pt x="573" y="1306"/>
                    <a:pt x="995" y="1386"/>
                  </a:cubicBezTo>
                  <a:cubicBezTo>
                    <a:pt x="1029" y="1394"/>
                    <a:pt x="1063" y="1398"/>
                    <a:pt x="1097" y="1398"/>
                  </a:cubicBezTo>
                  <a:cubicBezTo>
                    <a:pt x="1280" y="1398"/>
                    <a:pt x="1447" y="1276"/>
                    <a:pt x="1494" y="1092"/>
                  </a:cubicBezTo>
                  <a:cubicBezTo>
                    <a:pt x="1497" y="1086"/>
                    <a:pt x="1497" y="1081"/>
                    <a:pt x="1497" y="1075"/>
                  </a:cubicBezTo>
                  <a:lnTo>
                    <a:pt x="1256" y="465"/>
                  </a:lnTo>
                  <a:cubicBezTo>
                    <a:pt x="1256" y="465"/>
                    <a:pt x="792" y="1"/>
                    <a:pt x="466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41"/>
            <p:cNvSpPr/>
            <p:nvPr/>
          </p:nvSpPr>
          <p:spPr>
            <a:xfrm>
              <a:off x="2571258" y="2973705"/>
              <a:ext cx="31195" cy="31503"/>
            </a:xfrm>
            <a:custGeom>
              <a:rect b="b" l="l" r="r" t="t"/>
              <a:pathLst>
                <a:path extrusionOk="0" h="818" w="810">
                  <a:moveTo>
                    <a:pt x="30" y="1"/>
                  </a:moveTo>
                  <a:cubicBezTo>
                    <a:pt x="20" y="1"/>
                    <a:pt x="11" y="1"/>
                    <a:pt x="1" y="2"/>
                  </a:cubicBezTo>
                  <a:lnTo>
                    <a:pt x="1" y="13"/>
                  </a:lnTo>
                  <a:cubicBezTo>
                    <a:pt x="279" y="95"/>
                    <a:pt x="511" y="295"/>
                    <a:pt x="634" y="559"/>
                  </a:cubicBezTo>
                  <a:cubicBezTo>
                    <a:pt x="590" y="507"/>
                    <a:pt x="528" y="480"/>
                    <a:pt x="464" y="480"/>
                  </a:cubicBezTo>
                  <a:cubicBezTo>
                    <a:pt x="413" y="480"/>
                    <a:pt x="362" y="497"/>
                    <a:pt x="321" y="533"/>
                  </a:cubicBezTo>
                  <a:cubicBezTo>
                    <a:pt x="309" y="541"/>
                    <a:pt x="300" y="550"/>
                    <a:pt x="291" y="559"/>
                  </a:cubicBezTo>
                  <a:cubicBezTo>
                    <a:pt x="291" y="559"/>
                    <a:pt x="291" y="574"/>
                    <a:pt x="300" y="574"/>
                  </a:cubicBezTo>
                  <a:cubicBezTo>
                    <a:pt x="301" y="574"/>
                    <a:pt x="302" y="574"/>
                    <a:pt x="303" y="574"/>
                  </a:cubicBezTo>
                  <a:cubicBezTo>
                    <a:pt x="340" y="554"/>
                    <a:pt x="380" y="544"/>
                    <a:pt x="421" y="544"/>
                  </a:cubicBezTo>
                  <a:cubicBezTo>
                    <a:pt x="483" y="544"/>
                    <a:pt x="544" y="567"/>
                    <a:pt x="590" y="612"/>
                  </a:cubicBezTo>
                  <a:cubicBezTo>
                    <a:pt x="652" y="670"/>
                    <a:pt x="705" y="738"/>
                    <a:pt x="752" y="808"/>
                  </a:cubicBezTo>
                  <a:cubicBezTo>
                    <a:pt x="757" y="815"/>
                    <a:pt x="764" y="818"/>
                    <a:pt x="772" y="818"/>
                  </a:cubicBezTo>
                  <a:cubicBezTo>
                    <a:pt x="790" y="818"/>
                    <a:pt x="809" y="801"/>
                    <a:pt x="799" y="785"/>
                  </a:cubicBezTo>
                  <a:cubicBezTo>
                    <a:pt x="747" y="436"/>
                    <a:pt x="406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41"/>
            <p:cNvSpPr/>
            <p:nvPr/>
          </p:nvSpPr>
          <p:spPr>
            <a:xfrm>
              <a:off x="2598601" y="3068521"/>
              <a:ext cx="116616" cy="120275"/>
            </a:xfrm>
            <a:custGeom>
              <a:rect b="b" l="l" r="r" t="t"/>
              <a:pathLst>
                <a:path extrusionOk="0" h="3123" w="3028">
                  <a:moveTo>
                    <a:pt x="2558" y="1"/>
                  </a:moveTo>
                  <a:lnTo>
                    <a:pt x="869" y="1687"/>
                  </a:lnTo>
                  <a:lnTo>
                    <a:pt x="341" y="338"/>
                  </a:lnTo>
                  <a:lnTo>
                    <a:pt x="86" y="728"/>
                  </a:lnTo>
                  <a:lnTo>
                    <a:pt x="1" y="2752"/>
                  </a:lnTo>
                  <a:lnTo>
                    <a:pt x="816" y="1954"/>
                  </a:lnTo>
                  <a:lnTo>
                    <a:pt x="1359" y="3119"/>
                  </a:lnTo>
                  <a:cubicBezTo>
                    <a:pt x="1359" y="3121"/>
                    <a:pt x="1359" y="3122"/>
                    <a:pt x="1361" y="3122"/>
                  </a:cubicBezTo>
                  <a:cubicBezTo>
                    <a:pt x="1428" y="3122"/>
                    <a:pt x="3028" y="549"/>
                    <a:pt x="3028" y="549"/>
                  </a:cubicBezTo>
                  <a:lnTo>
                    <a:pt x="25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41"/>
            <p:cNvSpPr/>
            <p:nvPr/>
          </p:nvSpPr>
          <p:spPr>
            <a:xfrm>
              <a:off x="2596560" y="3089780"/>
              <a:ext cx="120159" cy="103368"/>
            </a:xfrm>
            <a:custGeom>
              <a:rect b="b" l="l" r="r" t="t"/>
              <a:pathLst>
                <a:path extrusionOk="0" h="2684" w="3120">
                  <a:moveTo>
                    <a:pt x="3103" y="1"/>
                  </a:moveTo>
                  <a:cubicBezTo>
                    <a:pt x="3100" y="1"/>
                    <a:pt x="3096" y="2"/>
                    <a:pt x="3092" y="6"/>
                  </a:cubicBezTo>
                  <a:cubicBezTo>
                    <a:pt x="2784" y="405"/>
                    <a:pt x="1670" y="2091"/>
                    <a:pt x="1409" y="2520"/>
                  </a:cubicBezTo>
                  <a:cubicBezTo>
                    <a:pt x="1379" y="2443"/>
                    <a:pt x="981" y="1596"/>
                    <a:pt x="863" y="1408"/>
                  </a:cubicBezTo>
                  <a:cubicBezTo>
                    <a:pt x="863" y="1408"/>
                    <a:pt x="863" y="1408"/>
                    <a:pt x="863" y="1408"/>
                  </a:cubicBezTo>
                  <a:cubicBezTo>
                    <a:pt x="845" y="1408"/>
                    <a:pt x="141" y="2068"/>
                    <a:pt x="106" y="2100"/>
                  </a:cubicBezTo>
                  <a:cubicBezTo>
                    <a:pt x="109" y="1792"/>
                    <a:pt x="212" y="519"/>
                    <a:pt x="148" y="194"/>
                  </a:cubicBezTo>
                  <a:cubicBezTo>
                    <a:pt x="146" y="187"/>
                    <a:pt x="141" y="184"/>
                    <a:pt x="136" y="184"/>
                  </a:cubicBezTo>
                  <a:cubicBezTo>
                    <a:pt x="130" y="184"/>
                    <a:pt x="124" y="187"/>
                    <a:pt x="124" y="194"/>
                  </a:cubicBezTo>
                  <a:cubicBezTo>
                    <a:pt x="86" y="525"/>
                    <a:pt x="68" y="862"/>
                    <a:pt x="45" y="1197"/>
                  </a:cubicBezTo>
                  <a:cubicBezTo>
                    <a:pt x="13" y="1566"/>
                    <a:pt x="1" y="1936"/>
                    <a:pt x="10" y="2305"/>
                  </a:cubicBezTo>
                  <a:cubicBezTo>
                    <a:pt x="10" y="2307"/>
                    <a:pt x="10" y="2308"/>
                    <a:pt x="12" y="2308"/>
                  </a:cubicBezTo>
                  <a:cubicBezTo>
                    <a:pt x="55" y="2308"/>
                    <a:pt x="735" y="1594"/>
                    <a:pt x="851" y="1452"/>
                  </a:cubicBezTo>
                  <a:cubicBezTo>
                    <a:pt x="1022" y="1874"/>
                    <a:pt x="1212" y="2285"/>
                    <a:pt x="1423" y="2684"/>
                  </a:cubicBezTo>
                  <a:cubicBezTo>
                    <a:pt x="1424" y="2684"/>
                    <a:pt x="1424" y="2684"/>
                    <a:pt x="1424" y="2684"/>
                  </a:cubicBezTo>
                  <a:cubicBezTo>
                    <a:pt x="1447" y="2684"/>
                    <a:pt x="2882" y="468"/>
                    <a:pt x="3113" y="18"/>
                  </a:cubicBezTo>
                  <a:cubicBezTo>
                    <a:pt x="3119" y="9"/>
                    <a:pt x="3112" y="1"/>
                    <a:pt x="3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41"/>
            <p:cNvSpPr/>
            <p:nvPr/>
          </p:nvSpPr>
          <p:spPr>
            <a:xfrm>
              <a:off x="2478672" y="4657128"/>
              <a:ext cx="203153" cy="42710"/>
            </a:xfrm>
            <a:custGeom>
              <a:rect b="b" l="l" r="r" t="t"/>
              <a:pathLst>
                <a:path extrusionOk="0" h="1109" w="5275">
                  <a:moveTo>
                    <a:pt x="24" y="0"/>
                  </a:moveTo>
                  <a:cubicBezTo>
                    <a:pt x="9" y="0"/>
                    <a:pt x="0" y="27"/>
                    <a:pt x="24" y="30"/>
                  </a:cubicBezTo>
                  <a:cubicBezTo>
                    <a:pt x="962" y="335"/>
                    <a:pt x="4843" y="1109"/>
                    <a:pt x="5265" y="1109"/>
                  </a:cubicBezTo>
                  <a:cubicBezTo>
                    <a:pt x="5265" y="1109"/>
                    <a:pt x="5274" y="1088"/>
                    <a:pt x="5265" y="1088"/>
                  </a:cubicBezTo>
                  <a:cubicBezTo>
                    <a:pt x="4872" y="927"/>
                    <a:pt x="1690" y="25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8" name="Google Shape;2628;p41"/>
          <p:cNvGrpSpPr/>
          <p:nvPr/>
        </p:nvGrpSpPr>
        <p:grpSpPr>
          <a:xfrm>
            <a:off x="6114567" y="2833208"/>
            <a:ext cx="977724" cy="2018750"/>
            <a:chOff x="1434156" y="2682543"/>
            <a:chExt cx="957239" cy="1976648"/>
          </a:xfrm>
        </p:grpSpPr>
        <p:sp>
          <p:nvSpPr>
            <p:cNvPr id="2629" name="Google Shape;2629;p41"/>
            <p:cNvSpPr/>
            <p:nvPr/>
          </p:nvSpPr>
          <p:spPr>
            <a:xfrm>
              <a:off x="1949457" y="4183770"/>
              <a:ext cx="387403" cy="474474"/>
            </a:xfrm>
            <a:custGeom>
              <a:rect b="b" l="l" r="r" t="t"/>
              <a:pathLst>
                <a:path extrusionOk="0" h="9980" w="8149">
                  <a:moveTo>
                    <a:pt x="5556" y="0"/>
                  </a:moveTo>
                  <a:lnTo>
                    <a:pt x="710" y="1725"/>
                  </a:lnTo>
                  <a:lnTo>
                    <a:pt x="2743" y="6292"/>
                  </a:lnTo>
                  <a:cubicBezTo>
                    <a:pt x="2743" y="6292"/>
                    <a:pt x="414" y="8527"/>
                    <a:pt x="208" y="8853"/>
                  </a:cubicBezTo>
                  <a:cubicBezTo>
                    <a:pt x="0" y="9178"/>
                    <a:pt x="44" y="9979"/>
                    <a:pt x="333" y="9979"/>
                  </a:cubicBezTo>
                  <a:cubicBezTo>
                    <a:pt x="333" y="9979"/>
                    <a:pt x="334" y="9979"/>
                    <a:pt x="334" y="9979"/>
                  </a:cubicBezTo>
                  <a:cubicBezTo>
                    <a:pt x="616" y="9979"/>
                    <a:pt x="7852" y="7375"/>
                    <a:pt x="8066" y="7099"/>
                  </a:cubicBezTo>
                  <a:cubicBezTo>
                    <a:pt x="8149" y="6996"/>
                    <a:pt x="7832" y="5920"/>
                    <a:pt x="7415" y="4629"/>
                  </a:cubicBezTo>
                  <a:cubicBezTo>
                    <a:pt x="7324" y="4353"/>
                    <a:pt x="5556" y="0"/>
                    <a:pt x="5556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41"/>
            <p:cNvSpPr/>
            <p:nvPr/>
          </p:nvSpPr>
          <p:spPr>
            <a:xfrm>
              <a:off x="1949742" y="4401463"/>
              <a:ext cx="394392" cy="257728"/>
            </a:xfrm>
            <a:custGeom>
              <a:rect b="b" l="l" r="r" t="t"/>
              <a:pathLst>
                <a:path extrusionOk="0" h="5421" w="8296">
                  <a:moveTo>
                    <a:pt x="7450" y="0"/>
                  </a:moveTo>
                  <a:lnTo>
                    <a:pt x="2696" y="1704"/>
                  </a:lnTo>
                  <a:cubicBezTo>
                    <a:pt x="2696" y="1704"/>
                    <a:pt x="416" y="3945"/>
                    <a:pt x="208" y="4274"/>
                  </a:cubicBezTo>
                  <a:cubicBezTo>
                    <a:pt x="1" y="4604"/>
                    <a:pt x="38" y="5421"/>
                    <a:pt x="325" y="5421"/>
                  </a:cubicBezTo>
                  <a:cubicBezTo>
                    <a:pt x="326" y="5421"/>
                    <a:pt x="327" y="5421"/>
                    <a:pt x="328" y="5421"/>
                  </a:cubicBezTo>
                  <a:cubicBezTo>
                    <a:pt x="619" y="5421"/>
                    <a:pt x="7993" y="2781"/>
                    <a:pt x="8213" y="2502"/>
                  </a:cubicBezTo>
                  <a:cubicBezTo>
                    <a:pt x="8295" y="2397"/>
                    <a:pt x="7999" y="1220"/>
                    <a:pt x="74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41"/>
            <p:cNvSpPr/>
            <p:nvPr/>
          </p:nvSpPr>
          <p:spPr>
            <a:xfrm>
              <a:off x="1964433" y="4518178"/>
              <a:ext cx="356265" cy="126320"/>
            </a:xfrm>
            <a:custGeom>
              <a:rect b="b" l="l" r="r" t="t"/>
              <a:pathLst>
                <a:path extrusionOk="0" h="2657" w="7494">
                  <a:moveTo>
                    <a:pt x="7482" y="0"/>
                  </a:moveTo>
                  <a:cubicBezTo>
                    <a:pt x="6235" y="373"/>
                    <a:pt x="1246" y="2162"/>
                    <a:pt x="22" y="2634"/>
                  </a:cubicBezTo>
                  <a:cubicBezTo>
                    <a:pt x="0" y="2642"/>
                    <a:pt x="1" y="2657"/>
                    <a:pt x="15" y="2657"/>
                  </a:cubicBezTo>
                  <a:cubicBezTo>
                    <a:pt x="18" y="2657"/>
                    <a:pt x="21" y="2656"/>
                    <a:pt x="25" y="2655"/>
                  </a:cubicBezTo>
                  <a:cubicBezTo>
                    <a:pt x="1275" y="2250"/>
                    <a:pt x="6276" y="496"/>
                    <a:pt x="7482" y="9"/>
                  </a:cubicBezTo>
                  <a:cubicBezTo>
                    <a:pt x="7493" y="0"/>
                    <a:pt x="7490" y="0"/>
                    <a:pt x="7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41"/>
            <p:cNvSpPr/>
            <p:nvPr/>
          </p:nvSpPr>
          <p:spPr>
            <a:xfrm>
              <a:off x="1977269" y="4580648"/>
              <a:ext cx="65082" cy="32234"/>
            </a:xfrm>
            <a:custGeom>
              <a:rect b="b" l="l" r="r" t="t"/>
              <a:pathLst>
                <a:path extrusionOk="0" h="678" w="1369">
                  <a:moveTo>
                    <a:pt x="387" y="1"/>
                  </a:moveTo>
                  <a:cubicBezTo>
                    <a:pt x="259" y="1"/>
                    <a:pt x="130" y="24"/>
                    <a:pt x="8" y="71"/>
                  </a:cubicBezTo>
                  <a:cubicBezTo>
                    <a:pt x="1" y="75"/>
                    <a:pt x="3" y="85"/>
                    <a:pt x="8" y="85"/>
                  </a:cubicBezTo>
                  <a:cubicBezTo>
                    <a:pt x="10" y="85"/>
                    <a:pt x="12" y="84"/>
                    <a:pt x="13" y="83"/>
                  </a:cubicBezTo>
                  <a:cubicBezTo>
                    <a:pt x="106" y="61"/>
                    <a:pt x="199" y="51"/>
                    <a:pt x="291" y="51"/>
                  </a:cubicBezTo>
                  <a:cubicBezTo>
                    <a:pt x="724" y="51"/>
                    <a:pt x="1134" y="282"/>
                    <a:pt x="1354" y="672"/>
                  </a:cubicBezTo>
                  <a:cubicBezTo>
                    <a:pt x="1355" y="676"/>
                    <a:pt x="1357" y="677"/>
                    <a:pt x="1359" y="677"/>
                  </a:cubicBezTo>
                  <a:cubicBezTo>
                    <a:pt x="1363" y="677"/>
                    <a:pt x="1369" y="672"/>
                    <a:pt x="1369" y="672"/>
                  </a:cubicBezTo>
                  <a:cubicBezTo>
                    <a:pt x="1278" y="426"/>
                    <a:pt x="1093" y="223"/>
                    <a:pt x="855" y="109"/>
                  </a:cubicBezTo>
                  <a:cubicBezTo>
                    <a:pt x="708" y="37"/>
                    <a:pt x="548" y="1"/>
                    <a:pt x="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41"/>
            <p:cNvSpPr/>
            <p:nvPr/>
          </p:nvSpPr>
          <p:spPr>
            <a:xfrm>
              <a:off x="2060276" y="4488322"/>
              <a:ext cx="77300" cy="12171"/>
            </a:xfrm>
            <a:custGeom>
              <a:rect b="b" l="l" r="r" t="t"/>
              <a:pathLst>
                <a:path extrusionOk="0" h="256" w="1626">
                  <a:moveTo>
                    <a:pt x="784" y="1"/>
                  </a:moveTo>
                  <a:cubicBezTo>
                    <a:pt x="522" y="1"/>
                    <a:pt x="257" y="53"/>
                    <a:pt x="27" y="138"/>
                  </a:cubicBezTo>
                  <a:cubicBezTo>
                    <a:pt x="13" y="144"/>
                    <a:pt x="1" y="159"/>
                    <a:pt x="4" y="174"/>
                  </a:cubicBezTo>
                  <a:cubicBezTo>
                    <a:pt x="7" y="190"/>
                    <a:pt x="19" y="203"/>
                    <a:pt x="35" y="203"/>
                  </a:cubicBezTo>
                  <a:cubicBezTo>
                    <a:pt x="36" y="203"/>
                    <a:pt x="38" y="203"/>
                    <a:pt x="39" y="203"/>
                  </a:cubicBezTo>
                  <a:cubicBezTo>
                    <a:pt x="217" y="190"/>
                    <a:pt x="394" y="183"/>
                    <a:pt x="572" y="183"/>
                  </a:cubicBezTo>
                  <a:cubicBezTo>
                    <a:pt x="913" y="183"/>
                    <a:pt x="1253" y="208"/>
                    <a:pt x="1591" y="256"/>
                  </a:cubicBezTo>
                  <a:cubicBezTo>
                    <a:pt x="1608" y="256"/>
                    <a:pt x="1626" y="232"/>
                    <a:pt x="1608" y="221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41"/>
            <p:cNvSpPr/>
            <p:nvPr/>
          </p:nvSpPr>
          <p:spPr>
            <a:xfrm>
              <a:off x="2044683" y="4501729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6" y="1"/>
                  </a:moveTo>
                  <a:cubicBezTo>
                    <a:pt x="522" y="1"/>
                    <a:pt x="256" y="53"/>
                    <a:pt x="24" y="141"/>
                  </a:cubicBezTo>
                  <a:cubicBezTo>
                    <a:pt x="12" y="144"/>
                    <a:pt x="0" y="159"/>
                    <a:pt x="3" y="176"/>
                  </a:cubicBezTo>
                  <a:cubicBezTo>
                    <a:pt x="6" y="192"/>
                    <a:pt x="18" y="203"/>
                    <a:pt x="33" y="203"/>
                  </a:cubicBezTo>
                  <a:cubicBezTo>
                    <a:pt x="35" y="203"/>
                    <a:pt x="37" y="203"/>
                    <a:pt x="39" y="203"/>
                  </a:cubicBezTo>
                  <a:cubicBezTo>
                    <a:pt x="215" y="190"/>
                    <a:pt x="392" y="183"/>
                    <a:pt x="570" y="183"/>
                  </a:cubicBezTo>
                  <a:cubicBezTo>
                    <a:pt x="911" y="183"/>
                    <a:pt x="1253" y="207"/>
                    <a:pt x="1590" y="255"/>
                  </a:cubicBezTo>
                  <a:cubicBezTo>
                    <a:pt x="1608" y="255"/>
                    <a:pt x="1623" y="232"/>
                    <a:pt x="1608" y="220"/>
                  </a:cubicBezTo>
                  <a:cubicBezTo>
                    <a:pt x="1370" y="66"/>
                    <a:pt x="1080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41"/>
            <p:cNvSpPr/>
            <p:nvPr/>
          </p:nvSpPr>
          <p:spPr>
            <a:xfrm>
              <a:off x="2029042" y="4515421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4" y="1"/>
                  </a:moveTo>
                  <a:cubicBezTo>
                    <a:pt x="521" y="1"/>
                    <a:pt x="256" y="53"/>
                    <a:pt x="24" y="140"/>
                  </a:cubicBezTo>
                  <a:cubicBezTo>
                    <a:pt x="10" y="146"/>
                    <a:pt x="1" y="161"/>
                    <a:pt x="4" y="176"/>
                  </a:cubicBezTo>
                  <a:cubicBezTo>
                    <a:pt x="4" y="193"/>
                    <a:pt x="21" y="205"/>
                    <a:pt x="39" y="205"/>
                  </a:cubicBezTo>
                  <a:cubicBezTo>
                    <a:pt x="217" y="192"/>
                    <a:pt x="396" y="185"/>
                    <a:pt x="575" y="185"/>
                  </a:cubicBezTo>
                  <a:cubicBezTo>
                    <a:pt x="915" y="185"/>
                    <a:pt x="1255" y="209"/>
                    <a:pt x="1591" y="255"/>
                  </a:cubicBezTo>
                  <a:cubicBezTo>
                    <a:pt x="1592" y="255"/>
                    <a:pt x="1593" y="255"/>
                    <a:pt x="1594" y="255"/>
                  </a:cubicBezTo>
                  <a:cubicBezTo>
                    <a:pt x="1610" y="255"/>
                    <a:pt x="1622" y="234"/>
                    <a:pt x="1608" y="223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41"/>
            <p:cNvSpPr/>
            <p:nvPr/>
          </p:nvSpPr>
          <p:spPr>
            <a:xfrm>
              <a:off x="2013733" y="4528970"/>
              <a:ext cx="76872" cy="12266"/>
            </a:xfrm>
            <a:custGeom>
              <a:rect b="b" l="l" r="r" t="t"/>
              <a:pathLst>
                <a:path extrusionOk="0" h="258" w="1617">
                  <a:moveTo>
                    <a:pt x="778" y="0"/>
                  </a:moveTo>
                  <a:cubicBezTo>
                    <a:pt x="515" y="0"/>
                    <a:pt x="251" y="53"/>
                    <a:pt x="21" y="140"/>
                  </a:cubicBezTo>
                  <a:cubicBezTo>
                    <a:pt x="9" y="146"/>
                    <a:pt x="0" y="158"/>
                    <a:pt x="0" y="169"/>
                  </a:cubicBezTo>
                  <a:cubicBezTo>
                    <a:pt x="0" y="190"/>
                    <a:pt x="15" y="204"/>
                    <a:pt x="33" y="204"/>
                  </a:cubicBezTo>
                  <a:cubicBezTo>
                    <a:pt x="209" y="191"/>
                    <a:pt x="386" y="185"/>
                    <a:pt x="563" y="185"/>
                  </a:cubicBezTo>
                  <a:cubicBezTo>
                    <a:pt x="904" y="185"/>
                    <a:pt x="1245" y="209"/>
                    <a:pt x="1584" y="257"/>
                  </a:cubicBezTo>
                  <a:cubicBezTo>
                    <a:pt x="1602" y="257"/>
                    <a:pt x="1616" y="234"/>
                    <a:pt x="1602" y="222"/>
                  </a:cubicBezTo>
                  <a:cubicBezTo>
                    <a:pt x="1363" y="66"/>
                    <a:pt x="1072" y="0"/>
                    <a:pt x="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7" name="Google Shape;2637;p41"/>
            <p:cNvSpPr/>
            <p:nvPr/>
          </p:nvSpPr>
          <p:spPr>
            <a:xfrm>
              <a:off x="2005366" y="4431890"/>
              <a:ext cx="89138" cy="64087"/>
            </a:xfrm>
            <a:custGeom>
              <a:rect b="b" l="l" r="r" t="t"/>
              <a:pathLst>
                <a:path extrusionOk="0" h="1348" w="1875">
                  <a:moveTo>
                    <a:pt x="504" y="155"/>
                  </a:moveTo>
                  <a:cubicBezTo>
                    <a:pt x="667" y="155"/>
                    <a:pt x="877" y="251"/>
                    <a:pt x="962" y="316"/>
                  </a:cubicBezTo>
                  <a:cubicBezTo>
                    <a:pt x="1068" y="399"/>
                    <a:pt x="1168" y="490"/>
                    <a:pt x="1262" y="583"/>
                  </a:cubicBezTo>
                  <a:cubicBezTo>
                    <a:pt x="1455" y="786"/>
                    <a:pt x="1634" y="1000"/>
                    <a:pt x="1804" y="1220"/>
                  </a:cubicBezTo>
                  <a:cubicBezTo>
                    <a:pt x="1590" y="1147"/>
                    <a:pt x="1376" y="1097"/>
                    <a:pt x="1159" y="1032"/>
                  </a:cubicBezTo>
                  <a:cubicBezTo>
                    <a:pt x="901" y="959"/>
                    <a:pt x="385" y="815"/>
                    <a:pt x="305" y="507"/>
                  </a:cubicBezTo>
                  <a:lnTo>
                    <a:pt x="311" y="507"/>
                  </a:lnTo>
                  <a:cubicBezTo>
                    <a:pt x="242" y="238"/>
                    <a:pt x="353" y="155"/>
                    <a:pt x="504" y="155"/>
                  </a:cubicBezTo>
                  <a:close/>
                  <a:moveTo>
                    <a:pt x="533" y="1"/>
                  </a:moveTo>
                  <a:cubicBezTo>
                    <a:pt x="393" y="1"/>
                    <a:pt x="260" y="55"/>
                    <a:pt x="176" y="196"/>
                  </a:cubicBezTo>
                  <a:cubicBezTo>
                    <a:pt x="0" y="495"/>
                    <a:pt x="247" y="762"/>
                    <a:pt x="473" y="909"/>
                  </a:cubicBezTo>
                  <a:cubicBezTo>
                    <a:pt x="863" y="1158"/>
                    <a:pt x="1350" y="1235"/>
                    <a:pt x="1790" y="1346"/>
                  </a:cubicBezTo>
                  <a:cubicBezTo>
                    <a:pt x="1794" y="1347"/>
                    <a:pt x="1799" y="1348"/>
                    <a:pt x="1804" y="1348"/>
                  </a:cubicBezTo>
                  <a:cubicBezTo>
                    <a:pt x="1840" y="1348"/>
                    <a:pt x="1865" y="1309"/>
                    <a:pt x="1863" y="1273"/>
                  </a:cubicBezTo>
                  <a:cubicBezTo>
                    <a:pt x="1869" y="1273"/>
                    <a:pt x="1875" y="1267"/>
                    <a:pt x="1875" y="1261"/>
                  </a:cubicBezTo>
                  <a:cubicBezTo>
                    <a:pt x="1875" y="1258"/>
                    <a:pt x="1875" y="1255"/>
                    <a:pt x="1872" y="1255"/>
                  </a:cubicBezTo>
                  <a:cubicBezTo>
                    <a:pt x="1675" y="815"/>
                    <a:pt x="1364" y="434"/>
                    <a:pt x="971" y="149"/>
                  </a:cubicBezTo>
                  <a:cubicBezTo>
                    <a:pt x="850" y="65"/>
                    <a:pt x="687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8" name="Google Shape;2638;p41"/>
            <p:cNvSpPr/>
            <p:nvPr/>
          </p:nvSpPr>
          <p:spPr>
            <a:xfrm>
              <a:off x="2088326" y="4435836"/>
              <a:ext cx="91229" cy="59713"/>
            </a:xfrm>
            <a:custGeom>
              <a:rect b="b" l="l" r="r" t="t"/>
              <a:pathLst>
                <a:path extrusionOk="0" h="1256" w="1919">
                  <a:moveTo>
                    <a:pt x="1430" y="157"/>
                  </a:moveTo>
                  <a:cubicBezTo>
                    <a:pt x="1600" y="157"/>
                    <a:pt x="1728" y="242"/>
                    <a:pt x="1634" y="524"/>
                  </a:cubicBezTo>
                  <a:cubicBezTo>
                    <a:pt x="1517" y="829"/>
                    <a:pt x="992" y="934"/>
                    <a:pt x="731" y="990"/>
                  </a:cubicBezTo>
                  <a:lnTo>
                    <a:pt x="731" y="984"/>
                  </a:lnTo>
                  <a:cubicBezTo>
                    <a:pt x="514" y="1034"/>
                    <a:pt x="294" y="1069"/>
                    <a:pt x="80" y="1125"/>
                  </a:cubicBezTo>
                  <a:cubicBezTo>
                    <a:pt x="273" y="923"/>
                    <a:pt x="455" y="714"/>
                    <a:pt x="666" y="533"/>
                  </a:cubicBezTo>
                  <a:cubicBezTo>
                    <a:pt x="769" y="442"/>
                    <a:pt x="878" y="360"/>
                    <a:pt x="992" y="286"/>
                  </a:cubicBezTo>
                  <a:cubicBezTo>
                    <a:pt x="1076" y="231"/>
                    <a:pt x="1271" y="157"/>
                    <a:pt x="1430" y="157"/>
                  </a:cubicBezTo>
                  <a:close/>
                  <a:moveTo>
                    <a:pt x="1385" y="1"/>
                  </a:moveTo>
                  <a:cubicBezTo>
                    <a:pt x="1244" y="1"/>
                    <a:pt x="1096" y="51"/>
                    <a:pt x="980" y="119"/>
                  </a:cubicBezTo>
                  <a:cubicBezTo>
                    <a:pt x="573" y="374"/>
                    <a:pt x="235" y="732"/>
                    <a:pt x="6" y="1157"/>
                  </a:cubicBezTo>
                  <a:cubicBezTo>
                    <a:pt x="1" y="1163"/>
                    <a:pt x="3" y="1172"/>
                    <a:pt x="9" y="1175"/>
                  </a:cubicBezTo>
                  <a:cubicBezTo>
                    <a:pt x="12" y="1175"/>
                    <a:pt x="12" y="1178"/>
                    <a:pt x="12" y="1178"/>
                  </a:cubicBezTo>
                  <a:cubicBezTo>
                    <a:pt x="12" y="1213"/>
                    <a:pt x="32" y="1255"/>
                    <a:pt x="71" y="1255"/>
                  </a:cubicBezTo>
                  <a:cubicBezTo>
                    <a:pt x="75" y="1255"/>
                    <a:pt x="79" y="1255"/>
                    <a:pt x="83" y="1254"/>
                  </a:cubicBezTo>
                  <a:cubicBezTo>
                    <a:pt x="531" y="1169"/>
                    <a:pt x="1018" y="1131"/>
                    <a:pt x="1426" y="911"/>
                  </a:cubicBezTo>
                  <a:cubicBezTo>
                    <a:pt x="1661" y="788"/>
                    <a:pt x="1919" y="521"/>
                    <a:pt x="1772" y="225"/>
                  </a:cubicBezTo>
                  <a:cubicBezTo>
                    <a:pt x="1688" y="62"/>
                    <a:pt x="1541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9" name="Google Shape;2639;p41"/>
            <p:cNvSpPr/>
            <p:nvPr/>
          </p:nvSpPr>
          <p:spPr>
            <a:xfrm>
              <a:off x="1532899" y="4275953"/>
              <a:ext cx="413075" cy="370689"/>
            </a:xfrm>
            <a:custGeom>
              <a:rect b="b" l="l" r="r" t="t"/>
              <a:pathLst>
                <a:path extrusionOk="0" h="7797" w="8689">
                  <a:moveTo>
                    <a:pt x="8419" y="0"/>
                  </a:moveTo>
                  <a:lnTo>
                    <a:pt x="3277" y="77"/>
                  </a:lnTo>
                  <a:lnTo>
                    <a:pt x="3735" y="5057"/>
                  </a:lnTo>
                  <a:cubicBezTo>
                    <a:pt x="3735" y="5057"/>
                    <a:pt x="813" y="6424"/>
                    <a:pt x="517" y="6665"/>
                  </a:cubicBezTo>
                  <a:cubicBezTo>
                    <a:pt x="221" y="6908"/>
                    <a:pt x="1" y="7685"/>
                    <a:pt x="270" y="7770"/>
                  </a:cubicBezTo>
                  <a:cubicBezTo>
                    <a:pt x="328" y="7788"/>
                    <a:pt x="720" y="7797"/>
                    <a:pt x="1304" y="7797"/>
                  </a:cubicBezTo>
                  <a:cubicBezTo>
                    <a:pt x="3472" y="7797"/>
                    <a:pt x="8290" y="7683"/>
                    <a:pt x="8519" y="7533"/>
                  </a:cubicBezTo>
                  <a:cubicBezTo>
                    <a:pt x="8627" y="7459"/>
                    <a:pt x="8680" y="6339"/>
                    <a:pt x="8689" y="4984"/>
                  </a:cubicBezTo>
                  <a:cubicBezTo>
                    <a:pt x="8689" y="4691"/>
                    <a:pt x="8419" y="0"/>
                    <a:pt x="8419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0" name="Google Shape;2640;p41"/>
            <p:cNvSpPr/>
            <p:nvPr/>
          </p:nvSpPr>
          <p:spPr>
            <a:xfrm>
              <a:off x="1532329" y="4511190"/>
              <a:ext cx="422583" cy="136637"/>
            </a:xfrm>
            <a:custGeom>
              <a:rect b="b" l="l" r="r" t="t"/>
              <a:pathLst>
                <a:path extrusionOk="0" h="2874" w="8889">
                  <a:moveTo>
                    <a:pt x="8759" y="1"/>
                  </a:moveTo>
                  <a:lnTo>
                    <a:pt x="3717" y="86"/>
                  </a:lnTo>
                  <a:cubicBezTo>
                    <a:pt x="3717" y="86"/>
                    <a:pt x="837" y="1473"/>
                    <a:pt x="535" y="1720"/>
                  </a:cubicBezTo>
                  <a:cubicBezTo>
                    <a:pt x="236" y="1969"/>
                    <a:pt x="1" y="2758"/>
                    <a:pt x="277" y="2846"/>
                  </a:cubicBezTo>
                  <a:cubicBezTo>
                    <a:pt x="337" y="2865"/>
                    <a:pt x="764" y="2873"/>
                    <a:pt x="1396" y="2873"/>
                  </a:cubicBezTo>
                  <a:cubicBezTo>
                    <a:pt x="3635" y="2873"/>
                    <a:pt x="8449" y="2765"/>
                    <a:pt x="8677" y="2614"/>
                  </a:cubicBezTo>
                  <a:cubicBezTo>
                    <a:pt x="8792" y="2544"/>
                    <a:pt x="8888" y="1332"/>
                    <a:pt x="8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41"/>
            <p:cNvSpPr/>
            <p:nvPr/>
          </p:nvSpPr>
          <p:spPr>
            <a:xfrm>
              <a:off x="1549349" y="4626288"/>
              <a:ext cx="377800" cy="6466"/>
            </a:xfrm>
            <a:custGeom>
              <a:rect b="b" l="l" r="r" t="t"/>
              <a:pathLst>
                <a:path extrusionOk="0" h="136" w="7947">
                  <a:moveTo>
                    <a:pt x="6750" y="1"/>
                  </a:moveTo>
                  <a:cubicBezTo>
                    <a:pt x="4686" y="1"/>
                    <a:pt x="1077" y="66"/>
                    <a:pt x="24" y="108"/>
                  </a:cubicBezTo>
                  <a:cubicBezTo>
                    <a:pt x="1" y="108"/>
                    <a:pt x="1" y="123"/>
                    <a:pt x="27" y="132"/>
                  </a:cubicBezTo>
                  <a:cubicBezTo>
                    <a:pt x="212" y="134"/>
                    <a:pt x="477" y="135"/>
                    <a:pt x="800" y="135"/>
                  </a:cubicBezTo>
                  <a:cubicBezTo>
                    <a:pt x="2756" y="135"/>
                    <a:pt x="6820" y="91"/>
                    <a:pt x="7938" y="23"/>
                  </a:cubicBezTo>
                  <a:cubicBezTo>
                    <a:pt x="7947" y="23"/>
                    <a:pt x="7947" y="14"/>
                    <a:pt x="7938" y="14"/>
                  </a:cubicBezTo>
                  <a:cubicBezTo>
                    <a:pt x="7679" y="5"/>
                    <a:pt x="7262" y="1"/>
                    <a:pt x="6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2" name="Google Shape;2642;p41"/>
            <p:cNvSpPr/>
            <p:nvPr/>
          </p:nvSpPr>
          <p:spPr>
            <a:xfrm>
              <a:off x="1580774" y="4579032"/>
              <a:ext cx="52722" cy="47828"/>
            </a:xfrm>
            <a:custGeom>
              <a:rect b="b" l="l" r="r" t="t"/>
              <a:pathLst>
                <a:path extrusionOk="0" h="1006" w="1109">
                  <a:moveTo>
                    <a:pt x="63" y="1"/>
                  </a:moveTo>
                  <a:cubicBezTo>
                    <a:pt x="46" y="1"/>
                    <a:pt x="29" y="1"/>
                    <a:pt x="11" y="2"/>
                  </a:cubicBezTo>
                  <a:cubicBezTo>
                    <a:pt x="1" y="2"/>
                    <a:pt x="2" y="14"/>
                    <a:pt x="11" y="14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551" y="67"/>
                    <a:pt x="991" y="468"/>
                    <a:pt x="1091" y="999"/>
                  </a:cubicBezTo>
                  <a:cubicBezTo>
                    <a:pt x="1092" y="1004"/>
                    <a:pt x="1097" y="1006"/>
                    <a:pt x="1101" y="1006"/>
                  </a:cubicBezTo>
                  <a:cubicBezTo>
                    <a:pt x="1105" y="1006"/>
                    <a:pt x="1108" y="1004"/>
                    <a:pt x="1108" y="999"/>
                  </a:cubicBezTo>
                  <a:cubicBezTo>
                    <a:pt x="1100" y="738"/>
                    <a:pt x="991" y="489"/>
                    <a:pt x="803" y="304"/>
                  </a:cubicBezTo>
                  <a:cubicBezTo>
                    <a:pt x="605" y="111"/>
                    <a:pt x="338" y="1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3" name="Google Shape;2643;p41"/>
            <p:cNvSpPr/>
            <p:nvPr/>
          </p:nvSpPr>
          <p:spPr>
            <a:xfrm>
              <a:off x="1687266" y="4521744"/>
              <a:ext cx="72308" cy="29239"/>
            </a:xfrm>
            <a:custGeom>
              <a:rect b="b" l="l" r="r" t="t"/>
              <a:pathLst>
                <a:path extrusionOk="0" h="615" w="1521">
                  <a:moveTo>
                    <a:pt x="115" y="0"/>
                  </a:moveTo>
                  <a:cubicBezTo>
                    <a:pt x="92" y="0"/>
                    <a:pt x="68" y="1"/>
                    <a:pt x="45" y="2"/>
                  </a:cubicBezTo>
                  <a:cubicBezTo>
                    <a:pt x="43" y="1"/>
                    <a:pt x="41" y="1"/>
                    <a:pt x="39" y="1"/>
                  </a:cubicBezTo>
                  <a:cubicBezTo>
                    <a:pt x="24" y="1"/>
                    <a:pt x="9" y="12"/>
                    <a:pt x="7" y="28"/>
                  </a:cubicBezTo>
                  <a:cubicBezTo>
                    <a:pt x="1" y="46"/>
                    <a:pt x="12" y="63"/>
                    <a:pt x="33" y="66"/>
                  </a:cubicBezTo>
                  <a:cubicBezTo>
                    <a:pt x="534" y="195"/>
                    <a:pt x="1021" y="380"/>
                    <a:pt x="1482" y="612"/>
                  </a:cubicBezTo>
                  <a:cubicBezTo>
                    <a:pt x="1485" y="613"/>
                    <a:pt x="1489" y="614"/>
                    <a:pt x="1492" y="614"/>
                  </a:cubicBezTo>
                  <a:cubicBezTo>
                    <a:pt x="1507" y="614"/>
                    <a:pt x="1520" y="600"/>
                    <a:pt x="1508" y="585"/>
                  </a:cubicBezTo>
                  <a:cubicBezTo>
                    <a:pt x="1197" y="182"/>
                    <a:pt x="624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4" name="Google Shape;2644;p41"/>
            <p:cNvSpPr/>
            <p:nvPr/>
          </p:nvSpPr>
          <p:spPr>
            <a:xfrm>
              <a:off x="1668155" y="4529541"/>
              <a:ext cx="72213" cy="29239"/>
            </a:xfrm>
            <a:custGeom>
              <a:rect b="b" l="l" r="r" t="t"/>
              <a:pathLst>
                <a:path extrusionOk="0" h="615" w="1519">
                  <a:moveTo>
                    <a:pt x="113" y="1"/>
                  </a:moveTo>
                  <a:cubicBezTo>
                    <a:pt x="89" y="1"/>
                    <a:pt x="65" y="1"/>
                    <a:pt x="42" y="2"/>
                  </a:cubicBezTo>
                  <a:cubicBezTo>
                    <a:pt x="40" y="1"/>
                    <a:pt x="37" y="1"/>
                    <a:pt x="35" y="1"/>
                  </a:cubicBezTo>
                  <a:cubicBezTo>
                    <a:pt x="20" y="1"/>
                    <a:pt x="6" y="10"/>
                    <a:pt x="4" y="25"/>
                  </a:cubicBezTo>
                  <a:cubicBezTo>
                    <a:pt x="1" y="46"/>
                    <a:pt x="10" y="63"/>
                    <a:pt x="30" y="66"/>
                  </a:cubicBezTo>
                  <a:cubicBezTo>
                    <a:pt x="532" y="195"/>
                    <a:pt x="1019" y="380"/>
                    <a:pt x="1479" y="612"/>
                  </a:cubicBezTo>
                  <a:cubicBezTo>
                    <a:pt x="1482" y="614"/>
                    <a:pt x="1486" y="614"/>
                    <a:pt x="1489" y="614"/>
                  </a:cubicBezTo>
                  <a:cubicBezTo>
                    <a:pt x="1504" y="614"/>
                    <a:pt x="1518" y="600"/>
                    <a:pt x="1508" y="588"/>
                  </a:cubicBezTo>
                  <a:cubicBezTo>
                    <a:pt x="1197" y="182"/>
                    <a:pt x="624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5" name="Google Shape;2645;p41"/>
            <p:cNvSpPr/>
            <p:nvPr/>
          </p:nvSpPr>
          <p:spPr>
            <a:xfrm>
              <a:off x="1648948" y="4537338"/>
              <a:ext cx="72166" cy="29334"/>
            </a:xfrm>
            <a:custGeom>
              <a:rect b="b" l="l" r="r" t="t"/>
              <a:pathLst>
                <a:path extrusionOk="0" h="617" w="1518">
                  <a:moveTo>
                    <a:pt x="35" y="1"/>
                  </a:moveTo>
                  <a:cubicBezTo>
                    <a:pt x="21" y="1"/>
                    <a:pt x="8" y="12"/>
                    <a:pt x="3" y="28"/>
                  </a:cubicBezTo>
                  <a:cubicBezTo>
                    <a:pt x="0" y="46"/>
                    <a:pt x="12" y="64"/>
                    <a:pt x="29" y="67"/>
                  </a:cubicBezTo>
                  <a:cubicBezTo>
                    <a:pt x="531" y="196"/>
                    <a:pt x="1018" y="380"/>
                    <a:pt x="1481" y="615"/>
                  </a:cubicBezTo>
                  <a:cubicBezTo>
                    <a:pt x="1483" y="616"/>
                    <a:pt x="1485" y="616"/>
                    <a:pt x="1488" y="616"/>
                  </a:cubicBezTo>
                  <a:cubicBezTo>
                    <a:pt x="1502" y="616"/>
                    <a:pt x="1518" y="601"/>
                    <a:pt x="1508" y="589"/>
                  </a:cubicBezTo>
                  <a:cubicBezTo>
                    <a:pt x="1195" y="180"/>
                    <a:pt x="616" y="1"/>
                    <a:pt x="105" y="1"/>
                  </a:cubicBezTo>
                  <a:cubicBezTo>
                    <a:pt x="84" y="1"/>
                    <a:pt x="64" y="2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6" name="Google Shape;2646;p41"/>
            <p:cNvSpPr/>
            <p:nvPr/>
          </p:nvSpPr>
          <p:spPr>
            <a:xfrm>
              <a:off x="1629694" y="4545182"/>
              <a:ext cx="72308" cy="29191"/>
            </a:xfrm>
            <a:custGeom>
              <a:rect b="b" l="l" r="r" t="t"/>
              <a:pathLst>
                <a:path extrusionOk="0" h="614" w="1521">
                  <a:moveTo>
                    <a:pt x="105" y="1"/>
                  </a:moveTo>
                  <a:cubicBezTo>
                    <a:pt x="85" y="1"/>
                    <a:pt x="64" y="1"/>
                    <a:pt x="44" y="1"/>
                  </a:cubicBezTo>
                  <a:cubicBezTo>
                    <a:pt x="42" y="1"/>
                    <a:pt x="40" y="1"/>
                    <a:pt x="38" y="1"/>
                  </a:cubicBezTo>
                  <a:cubicBezTo>
                    <a:pt x="22" y="1"/>
                    <a:pt x="9" y="9"/>
                    <a:pt x="6" y="25"/>
                  </a:cubicBezTo>
                  <a:cubicBezTo>
                    <a:pt x="0" y="45"/>
                    <a:pt x="12" y="63"/>
                    <a:pt x="30" y="66"/>
                  </a:cubicBezTo>
                  <a:cubicBezTo>
                    <a:pt x="534" y="195"/>
                    <a:pt x="1021" y="380"/>
                    <a:pt x="1484" y="611"/>
                  </a:cubicBezTo>
                  <a:cubicBezTo>
                    <a:pt x="1487" y="613"/>
                    <a:pt x="1490" y="614"/>
                    <a:pt x="1493" y="614"/>
                  </a:cubicBezTo>
                  <a:cubicBezTo>
                    <a:pt x="1507" y="614"/>
                    <a:pt x="1520" y="600"/>
                    <a:pt x="1511" y="588"/>
                  </a:cubicBezTo>
                  <a:cubicBezTo>
                    <a:pt x="1198" y="179"/>
                    <a:pt x="616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7" name="Google Shape;2647;p41"/>
            <p:cNvSpPr/>
            <p:nvPr/>
          </p:nvSpPr>
          <p:spPr>
            <a:xfrm>
              <a:off x="1648805" y="4450954"/>
              <a:ext cx="72831" cy="81440"/>
            </a:xfrm>
            <a:custGeom>
              <a:rect b="b" l="l" r="r" t="t"/>
              <a:pathLst>
                <a:path extrusionOk="0" h="1713" w="1532">
                  <a:moveTo>
                    <a:pt x="487" y="145"/>
                  </a:moveTo>
                  <a:cubicBezTo>
                    <a:pt x="661" y="145"/>
                    <a:pt x="894" y="354"/>
                    <a:pt x="968" y="461"/>
                  </a:cubicBezTo>
                  <a:cubicBezTo>
                    <a:pt x="1041" y="575"/>
                    <a:pt x="1109" y="693"/>
                    <a:pt x="1165" y="813"/>
                  </a:cubicBezTo>
                  <a:cubicBezTo>
                    <a:pt x="1288" y="1065"/>
                    <a:pt x="1376" y="1326"/>
                    <a:pt x="1475" y="1587"/>
                  </a:cubicBezTo>
                  <a:cubicBezTo>
                    <a:pt x="1297" y="1452"/>
                    <a:pt x="1106" y="1332"/>
                    <a:pt x="924" y="1203"/>
                  </a:cubicBezTo>
                  <a:cubicBezTo>
                    <a:pt x="707" y="1045"/>
                    <a:pt x="261" y="746"/>
                    <a:pt x="285" y="432"/>
                  </a:cubicBezTo>
                  <a:cubicBezTo>
                    <a:pt x="301" y="219"/>
                    <a:pt x="384" y="145"/>
                    <a:pt x="487" y="145"/>
                  </a:cubicBezTo>
                  <a:close/>
                  <a:moveTo>
                    <a:pt x="516" y="1"/>
                  </a:moveTo>
                  <a:cubicBezTo>
                    <a:pt x="430" y="1"/>
                    <a:pt x="343" y="29"/>
                    <a:pt x="264" y="97"/>
                  </a:cubicBezTo>
                  <a:cubicBezTo>
                    <a:pt x="0" y="323"/>
                    <a:pt x="147" y="655"/>
                    <a:pt x="317" y="866"/>
                  </a:cubicBezTo>
                  <a:cubicBezTo>
                    <a:pt x="607" y="1230"/>
                    <a:pt x="1041" y="1452"/>
                    <a:pt x="1420" y="1705"/>
                  </a:cubicBezTo>
                  <a:cubicBezTo>
                    <a:pt x="1430" y="1710"/>
                    <a:pt x="1441" y="1713"/>
                    <a:pt x="1451" y="1713"/>
                  </a:cubicBezTo>
                  <a:cubicBezTo>
                    <a:pt x="1474" y="1713"/>
                    <a:pt x="1496" y="1700"/>
                    <a:pt x="1508" y="1678"/>
                  </a:cubicBezTo>
                  <a:cubicBezTo>
                    <a:pt x="1511" y="1672"/>
                    <a:pt x="1514" y="1667"/>
                    <a:pt x="1514" y="1661"/>
                  </a:cubicBezTo>
                  <a:cubicBezTo>
                    <a:pt x="1522" y="1661"/>
                    <a:pt x="1528" y="1655"/>
                    <a:pt x="1531" y="1649"/>
                  </a:cubicBezTo>
                  <a:lnTo>
                    <a:pt x="1531" y="1646"/>
                  </a:lnTo>
                  <a:cubicBezTo>
                    <a:pt x="1484" y="1162"/>
                    <a:pt x="1311" y="702"/>
                    <a:pt x="1030" y="308"/>
                  </a:cubicBezTo>
                  <a:cubicBezTo>
                    <a:pt x="917" y="151"/>
                    <a:pt x="716" y="1"/>
                    <a:pt x="5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8" name="Google Shape;2648;p41"/>
            <p:cNvSpPr/>
            <p:nvPr/>
          </p:nvSpPr>
          <p:spPr>
            <a:xfrm>
              <a:off x="1715173" y="4494122"/>
              <a:ext cx="97219" cy="44500"/>
            </a:xfrm>
            <a:custGeom>
              <a:rect b="b" l="l" r="r" t="t"/>
              <a:pathLst>
                <a:path extrusionOk="0" h="936" w="2045">
                  <a:moveTo>
                    <a:pt x="1408" y="157"/>
                  </a:moveTo>
                  <a:cubicBezTo>
                    <a:pt x="1672" y="157"/>
                    <a:pt x="2027" y="250"/>
                    <a:pt x="1754" y="606"/>
                  </a:cubicBezTo>
                  <a:cubicBezTo>
                    <a:pt x="1640" y="753"/>
                    <a:pt x="1414" y="790"/>
                    <a:pt x="1192" y="790"/>
                  </a:cubicBezTo>
                  <a:cubicBezTo>
                    <a:pt x="1032" y="790"/>
                    <a:pt x="875" y="771"/>
                    <a:pt x="763" y="759"/>
                  </a:cubicBezTo>
                  <a:cubicBezTo>
                    <a:pt x="540" y="732"/>
                    <a:pt x="320" y="697"/>
                    <a:pt x="100" y="679"/>
                  </a:cubicBezTo>
                  <a:cubicBezTo>
                    <a:pt x="346" y="550"/>
                    <a:pt x="587" y="412"/>
                    <a:pt x="845" y="307"/>
                  </a:cubicBezTo>
                  <a:cubicBezTo>
                    <a:pt x="968" y="254"/>
                    <a:pt x="1094" y="210"/>
                    <a:pt x="1223" y="175"/>
                  </a:cubicBezTo>
                  <a:cubicBezTo>
                    <a:pt x="1267" y="164"/>
                    <a:pt x="1334" y="157"/>
                    <a:pt x="1408" y="157"/>
                  </a:cubicBezTo>
                  <a:close/>
                  <a:moveTo>
                    <a:pt x="1459" y="1"/>
                  </a:moveTo>
                  <a:cubicBezTo>
                    <a:pt x="1397" y="1"/>
                    <a:pt x="1336" y="7"/>
                    <a:pt x="1279" y="19"/>
                  </a:cubicBezTo>
                  <a:cubicBezTo>
                    <a:pt x="810" y="128"/>
                    <a:pt x="373" y="357"/>
                    <a:pt x="18" y="685"/>
                  </a:cubicBezTo>
                  <a:cubicBezTo>
                    <a:pt x="12" y="691"/>
                    <a:pt x="12" y="697"/>
                    <a:pt x="15" y="703"/>
                  </a:cubicBezTo>
                  <a:cubicBezTo>
                    <a:pt x="18" y="706"/>
                    <a:pt x="18" y="706"/>
                    <a:pt x="18" y="706"/>
                  </a:cubicBezTo>
                  <a:cubicBezTo>
                    <a:pt x="0" y="738"/>
                    <a:pt x="12" y="779"/>
                    <a:pt x="41" y="797"/>
                  </a:cubicBezTo>
                  <a:cubicBezTo>
                    <a:pt x="47" y="800"/>
                    <a:pt x="53" y="803"/>
                    <a:pt x="59" y="803"/>
                  </a:cubicBezTo>
                  <a:cubicBezTo>
                    <a:pt x="409" y="850"/>
                    <a:pt x="774" y="935"/>
                    <a:pt x="1132" y="935"/>
                  </a:cubicBezTo>
                  <a:cubicBezTo>
                    <a:pt x="1236" y="935"/>
                    <a:pt x="1339" y="928"/>
                    <a:pt x="1440" y="911"/>
                  </a:cubicBezTo>
                  <a:cubicBezTo>
                    <a:pt x="1710" y="867"/>
                    <a:pt x="2045" y="697"/>
                    <a:pt x="1995" y="371"/>
                  </a:cubicBezTo>
                  <a:cubicBezTo>
                    <a:pt x="1958" y="101"/>
                    <a:pt x="1701" y="1"/>
                    <a:pt x="1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9" name="Google Shape;2649;p41"/>
            <p:cNvSpPr/>
            <p:nvPr/>
          </p:nvSpPr>
          <p:spPr>
            <a:xfrm>
              <a:off x="1659264" y="3535585"/>
              <a:ext cx="372619" cy="917808"/>
            </a:xfrm>
            <a:custGeom>
              <a:rect b="b" l="l" r="r" t="t"/>
              <a:pathLst>
                <a:path extrusionOk="0" h="19305" w="7838">
                  <a:moveTo>
                    <a:pt x="7838" y="1"/>
                  </a:moveTo>
                  <a:lnTo>
                    <a:pt x="2171" y="63"/>
                  </a:lnTo>
                  <a:cubicBezTo>
                    <a:pt x="2171" y="63"/>
                    <a:pt x="461" y="8320"/>
                    <a:pt x="53" y="11006"/>
                  </a:cubicBezTo>
                  <a:cubicBezTo>
                    <a:pt x="0" y="11350"/>
                    <a:pt x="766" y="19304"/>
                    <a:pt x="766" y="19304"/>
                  </a:cubicBezTo>
                  <a:lnTo>
                    <a:pt x="6078" y="19249"/>
                  </a:lnTo>
                  <a:cubicBezTo>
                    <a:pt x="6078" y="19249"/>
                    <a:pt x="5315" y="12001"/>
                    <a:pt x="5327" y="10578"/>
                  </a:cubicBezTo>
                  <a:cubicBezTo>
                    <a:pt x="5339" y="8877"/>
                    <a:pt x="7838" y="1"/>
                    <a:pt x="7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0" name="Google Shape;2650;p41"/>
            <p:cNvSpPr/>
            <p:nvPr/>
          </p:nvSpPr>
          <p:spPr>
            <a:xfrm>
              <a:off x="1711560" y="4397660"/>
              <a:ext cx="227669" cy="6656"/>
            </a:xfrm>
            <a:custGeom>
              <a:rect b="b" l="l" r="r" t="t"/>
              <a:pathLst>
                <a:path extrusionOk="0" h="140" w="4789">
                  <a:moveTo>
                    <a:pt x="3546" y="1"/>
                  </a:moveTo>
                  <a:cubicBezTo>
                    <a:pt x="3162" y="1"/>
                    <a:pt x="2779" y="7"/>
                    <a:pt x="2396" y="13"/>
                  </a:cubicBezTo>
                  <a:cubicBezTo>
                    <a:pt x="1607" y="27"/>
                    <a:pt x="815" y="42"/>
                    <a:pt x="26" y="92"/>
                  </a:cubicBezTo>
                  <a:cubicBezTo>
                    <a:pt x="3" y="92"/>
                    <a:pt x="0" y="127"/>
                    <a:pt x="26" y="127"/>
                  </a:cubicBezTo>
                  <a:cubicBezTo>
                    <a:pt x="370" y="136"/>
                    <a:pt x="713" y="139"/>
                    <a:pt x="1056" y="139"/>
                  </a:cubicBezTo>
                  <a:cubicBezTo>
                    <a:pt x="1500" y="139"/>
                    <a:pt x="1945" y="134"/>
                    <a:pt x="2391" y="127"/>
                  </a:cubicBezTo>
                  <a:cubicBezTo>
                    <a:pt x="3180" y="112"/>
                    <a:pt x="3972" y="127"/>
                    <a:pt x="4758" y="68"/>
                  </a:cubicBezTo>
                  <a:cubicBezTo>
                    <a:pt x="4760" y="69"/>
                    <a:pt x="4761" y="69"/>
                    <a:pt x="4763" y="69"/>
                  </a:cubicBezTo>
                  <a:cubicBezTo>
                    <a:pt x="4787" y="69"/>
                    <a:pt x="4788" y="30"/>
                    <a:pt x="4761" y="30"/>
                  </a:cubicBezTo>
                  <a:cubicBezTo>
                    <a:pt x="4356" y="8"/>
                    <a:pt x="3951" y="1"/>
                    <a:pt x="3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1" name="Google Shape;2651;p41"/>
            <p:cNvSpPr/>
            <p:nvPr/>
          </p:nvSpPr>
          <p:spPr>
            <a:xfrm>
              <a:off x="1874294" y="3561638"/>
              <a:ext cx="111291" cy="815639"/>
            </a:xfrm>
            <a:custGeom>
              <a:rect b="b" l="l" r="r" t="t"/>
              <a:pathLst>
                <a:path extrusionOk="0" h="17156" w="2341">
                  <a:moveTo>
                    <a:pt x="2326" y="1"/>
                  </a:moveTo>
                  <a:cubicBezTo>
                    <a:pt x="2321" y="1"/>
                    <a:pt x="2317" y="5"/>
                    <a:pt x="2314" y="10"/>
                  </a:cubicBezTo>
                  <a:cubicBezTo>
                    <a:pt x="2006" y="1116"/>
                    <a:pt x="1751" y="2242"/>
                    <a:pt x="1470" y="3357"/>
                  </a:cubicBezTo>
                  <a:cubicBezTo>
                    <a:pt x="1188" y="4472"/>
                    <a:pt x="214" y="8783"/>
                    <a:pt x="91" y="9772"/>
                  </a:cubicBezTo>
                  <a:cubicBezTo>
                    <a:pt x="0" y="10508"/>
                    <a:pt x="616" y="15896"/>
                    <a:pt x="854" y="17140"/>
                  </a:cubicBezTo>
                  <a:cubicBezTo>
                    <a:pt x="854" y="17150"/>
                    <a:pt x="863" y="17156"/>
                    <a:pt x="873" y="17156"/>
                  </a:cubicBezTo>
                  <a:cubicBezTo>
                    <a:pt x="882" y="17156"/>
                    <a:pt x="892" y="17150"/>
                    <a:pt x="892" y="17140"/>
                  </a:cubicBezTo>
                  <a:cubicBezTo>
                    <a:pt x="830" y="16366"/>
                    <a:pt x="106" y="10655"/>
                    <a:pt x="188" y="9919"/>
                  </a:cubicBezTo>
                  <a:cubicBezTo>
                    <a:pt x="311" y="8807"/>
                    <a:pt x="1211" y="4876"/>
                    <a:pt x="1475" y="3771"/>
                  </a:cubicBezTo>
                  <a:cubicBezTo>
                    <a:pt x="1622" y="3149"/>
                    <a:pt x="1763" y="2527"/>
                    <a:pt x="1904" y="1908"/>
                  </a:cubicBezTo>
                  <a:cubicBezTo>
                    <a:pt x="2047" y="1289"/>
                    <a:pt x="2209" y="650"/>
                    <a:pt x="2338" y="16"/>
                  </a:cubicBezTo>
                  <a:cubicBezTo>
                    <a:pt x="2341" y="10"/>
                    <a:pt x="2335" y="4"/>
                    <a:pt x="2329" y="1"/>
                  </a:cubicBezTo>
                  <a:cubicBezTo>
                    <a:pt x="2328" y="1"/>
                    <a:pt x="2327" y="1"/>
                    <a:pt x="2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2" name="Google Shape;2652;p41"/>
            <p:cNvSpPr/>
            <p:nvPr/>
          </p:nvSpPr>
          <p:spPr>
            <a:xfrm>
              <a:off x="1784346" y="3535347"/>
              <a:ext cx="247398" cy="487406"/>
            </a:xfrm>
            <a:custGeom>
              <a:rect b="b" l="l" r="r" t="t"/>
              <a:pathLst>
                <a:path extrusionOk="0" h="10252" w="5204">
                  <a:moveTo>
                    <a:pt x="5204" y="0"/>
                  </a:moveTo>
                  <a:lnTo>
                    <a:pt x="0" y="56"/>
                  </a:lnTo>
                  <a:lnTo>
                    <a:pt x="2719" y="10252"/>
                  </a:lnTo>
                  <a:cubicBezTo>
                    <a:pt x="2960" y="7996"/>
                    <a:pt x="5130" y="255"/>
                    <a:pt x="520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3" name="Google Shape;2653;p41"/>
            <p:cNvSpPr/>
            <p:nvPr/>
          </p:nvSpPr>
          <p:spPr>
            <a:xfrm>
              <a:off x="1783348" y="3535205"/>
              <a:ext cx="502355" cy="897270"/>
            </a:xfrm>
            <a:custGeom>
              <a:rect b="b" l="l" r="r" t="t"/>
              <a:pathLst>
                <a:path extrusionOk="0" h="18873" w="10567">
                  <a:moveTo>
                    <a:pt x="6589" y="0"/>
                  </a:moveTo>
                  <a:lnTo>
                    <a:pt x="1" y="71"/>
                  </a:lnTo>
                  <a:cubicBezTo>
                    <a:pt x="97" y="748"/>
                    <a:pt x="652" y="3238"/>
                    <a:pt x="945" y="3535"/>
                  </a:cubicBezTo>
                  <a:lnTo>
                    <a:pt x="1983" y="3717"/>
                  </a:lnTo>
                  <a:cubicBezTo>
                    <a:pt x="1983" y="3717"/>
                    <a:pt x="2802" y="9953"/>
                    <a:pt x="3271" y="12249"/>
                  </a:cubicBezTo>
                  <a:cubicBezTo>
                    <a:pt x="3694" y="14323"/>
                    <a:pt x="5395" y="18872"/>
                    <a:pt x="5395" y="18872"/>
                  </a:cubicBezTo>
                  <a:lnTo>
                    <a:pt x="10566" y="16975"/>
                  </a:lnTo>
                  <a:cubicBezTo>
                    <a:pt x="10566" y="16975"/>
                    <a:pt x="8753" y="12173"/>
                    <a:pt x="8548" y="11146"/>
                  </a:cubicBezTo>
                  <a:cubicBezTo>
                    <a:pt x="8278" y="9779"/>
                    <a:pt x="7231" y="4506"/>
                    <a:pt x="7231" y="4506"/>
                  </a:cubicBezTo>
                  <a:cubicBezTo>
                    <a:pt x="7744" y="2212"/>
                    <a:pt x="6589" y="0"/>
                    <a:pt x="65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4" name="Google Shape;2654;p41"/>
            <p:cNvSpPr/>
            <p:nvPr/>
          </p:nvSpPr>
          <p:spPr>
            <a:xfrm>
              <a:off x="2031514" y="4292925"/>
              <a:ext cx="212504" cy="83199"/>
            </a:xfrm>
            <a:custGeom>
              <a:rect b="b" l="l" r="r" t="t"/>
              <a:pathLst>
                <a:path extrusionOk="0" h="1750" w="4470">
                  <a:moveTo>
                    <a:pt x="4439" y="1"/>
                  </a:moveTo>
                  <a:cubicBezTo>
                    <a:pt x="4438" y="1"/>
                    <a:pt x="4436" y="1"/>
                    <a:pt x="4434" y="1"/>
                  </a:cubicBezTo>
                  <a:cubicBezTo>
                    <a:pt x="3680" y="236"/>
                    <a:pt x="2947" y="523"/>
                    <a:pt x="2210" y="814"/>
                  </a:cubicBezTo>
                  <a:cubicBezTo>
                    <a:pt x="1477" y="1107"/>
                    <a:pt x="747" y="1394"/>
                    <a:pt x="19" y="1717"/>
                  </a:cubicBezTo>
                  <a:cubicBezTo>
                    <a:pt x="0" y="1717"/>
                    <a:pt x="6" y="1750"/>
                    <a:pt x="24" y="1750"/>
                  </a:cubicBezTo>
                  <a:cubicBezTo>
                    <a:pt x="25" y="1750"/>
                    <a:pt x="27" y="1750"/>
                    <a:pt x="28" y="1749"/>
                  </a:cubicBezTo>
                  <a:cubicBezTo>
                    <a:pt x="773" y="1494"/>
                    <a:pt x="1509" y="1213"/>
                    <a:pt x="2246" y="934"/>
                  </a:cubicBezTo>
                  <a:cubicBezTo>
                    <a:pt x="2985" y="658"/>
                    <a:pt x="3727" y="380"/>
                    <a:pt x="4446" y="54"/>
                  </a:cubicBezTo>
                  <a:cubicBezTo>
                    <a:pt x="4460" y="48"/>
                    <a:pt x="4469" y="36"/>
                    <a:pt x="4466" y="22"/>
                  </a:cubicBezTo>
                  <a:cubicBezTo>
                    <a:pt x="4464" y="9"/>
                    <a:pt x="4452" y="1"/>
                    <a:pt x="4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5" name="Google Shape;2655;p41"/>
            <p:cNvSpPr/>
            <p:nvPr/>
          </p:nvSpPr>
          <p:spPr>
            <a:xfrm>
              <a:off x="2073255" y="3552605"/>
              <a:ext cx="146899" cy="731536"/>
            </a:xfrm>
            <a:custGeom>
              <a:rect b="b" l="l" r="r" t="t"/>
              <a:pathLst>
                <a:path extrusionOk="0" h="15387" w="3090">
                  <a:moveTo>
                    <a:pt x="17" y="1"/>
                  </a:moveTo>
                  <a:cubicBezTo>
                    <a:pt x="13" y="1"/>
                    <a:pt x="10" y="2"/>
                    <a:pt x="7" y="4"/>
                  </a:cubicBezTo>
                  <a:cubicBezTo>
                    <a:pt x="4" y="10"/>
                    <a:pt x="1" y="15"/>
                    <a:pt x="1" y="21"/>
                  </a:cubicBezTo>
                  <a:cubicBezTo>
                    <a:pt x="282" y="1022"/>
                    <a:pt x="584" y="2054"/>
                    <a:pt x="505" y="3113"/>
                  </a:cubicBezTo>
                  <a:cubicBezTo>
                    <a:pt x="485" y="3371"/>
                    <a:pt x="423" y="3623"/>
                    <a:pt x="388" y="3881"/>
                  </a:cubicBezTo>
                  <a:cubicBezTo>
                    <a:pt x="362" y="4107"/>
                    <a:pt x="370" y="4333"/>
                    <a:pt x="417" y="4556"/>
                  </a:cubicBezTo>
                  <a:cubicBezTo>
                    <a:pt x="505" y="5066"/>
                    <a:pt x="599" y="5577"/>
                    <a:pt x="690" y="6087"/>
                  </a:cubicBezTo>
                  <a:cubicBezTo>
                    <a:pt x="1057" y="8102"/>
                    <a:pt x="1459" y="10106"/>
                    <a:pt x="1981" y="12086"/>
                  </a:cubicBezTo>
                  <a:cubicBezTo>
                    <a:pt x="2262" y="13206"/>
                    <a:pt x="2620" y="14303"/>
                    <a:pt x="3051" y="15374"/>
                  </a:cubicBezTo>
                  <a:cubicBezTo>
                    <a:pt x="3054" y="15381"/>
                    <a:pt x="3060" y="15386"/>
                    <a:pt x="3069" y="15386"/>
                  </a:cubicBezTo>
                  <a:cubicBezTo>
                    <a:pt x="3071" y="15386"/>
                    <a:pt x="3073" y="15386"/>
                    <a:pt x="3075" y="15385"/>
                  </a:cubicBezTo>
                  <a:cubicBezTo>
                    <a:pt x="3084" y="15383"/>
                    <a:pt x="3089" y="15371"/>
                    <a:pt x="3086" y="15362"/>
                  </a:cubicBezTo>
                  <a:cubicBezTo>
                    <a:pt x="2770" y="14379"/>
                    <a:pt x="2453" y="13408"/>
                    <a:pt x="2174" y="12420"/>
                  </a:cubicBezTo>
                  <a:cubicBezTo>
                    <a:pt x="1899" y="11431"/>
                    <a:pt x="1661" y="10431"/>
                    <a:pt x="1444" y="9428"/>
                  </a:cubicBezTo>
                  <a:cubicBezTo>
                    <a:pt x="1227" y="8428"/>
                    <a:pt x="1033" y="7434"/>
                    <a:pt x="843" y="6433"/>
                  </a:cubicBezTo>
                  <a:cubicBezTo>
                    <a:pt x="749" y="5932"/>
                    <a:pt x="655" y="5433"/>
                    <a:pt x="564" y="4932"/>
                  </a:cubicBezTo>
                  <a:cubicBezTo>
                    <a:pt x="499" y="4656"/>
                    <a:pt x="458" y="4374"/>
                    <a:pt x="447" y="4090"/>
                  </a:cubicBezTo>
                  <a:cubicBezTo>
                    <a:pt x="470" y="3835"/>
                    <a:pt x="508" y="3582"/>
                    <a:pt x="561" y="3330"/>
                  </a:cubicBezTo>
                  <a:cubicBezTo>
                    <a:pt x="708" y="2192"/>
                    <a:pt x="370" y="1077"/>
                    <a:pt x="33" y="10"/>
                  </a:cubicBezTo>
                  <a:cubicBezTo>
                    <a:pt x="29" y="4"/>
                    <a:pt x="23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6" name="Google Shape;2656;p41"/>
            <p:cNvSpPr/>
            <p:nvPr/>
          </p:nvSpPr>
          <p:spPr>
            <a:xfrm>
              <a:off x="1817958" y="3701553"/>
              <a:ext cx="130069" cy="31426"/>
            </a:xfrm>
            <a:custGeom>
              <a:rect b="b" l="l" r="r" t="t"/>
              <a:pathLst>
                <a:path extrusionOk="0" h="661" w="2736">
                  <a:moveTo>
                    <a:pt x="29" y="0"/>
                  </a:moveTo>
                  <a:cubicBezTo>
                    <a:pt x="9" y="0"/>
                    <a:pt x="0" y="30"/>
                    <a:pt x="24" y="33"/>
                  </a:cubicBezTo>
                  <a:cubicBezTo>
                    <a:pt x="472" y="121"/>
                    <a:pt x="918" y="250"/>
                    <a:pt x="1364" y="358"/>
                  </a:cubicBezTo>
                  <a:cubicBezTo>
                    <a:pt x="1810" y="470"/>
                    <a:pt x="2256" y="572"/>
                    <a:pt x="2710" y="660"/>
                  </a:cubicBezTo>
                  <a:cubicBezTo>
                    <a:pt x="2711" y="661"/>
                    <a:pt x="2712" y="661"/>
                    <a:pt x="2713" y="661"/>
                  </a:cubicBezTo>
                  <a:cubicBezTo>
                    <a:pt x="2729" y="661"/>
                    <a:pt x="2736" y="640"/>
                    <a:pt x="2722" y="634"/>
                  </a:cubicBezTo>
                  <a:cubicBezTo>
                    <a:pt x="2303" y="455"/>
                    <a:pt x="1866" y="317"/>
                    <a:pt x="1423" y="220"/>
                  </a:cubicBezTo>
                  <a:cubicBezTo>
                    <a:pt x="962" y="118"/>
                    <a:pt x="496" y="56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7" name="Google Shape;2657;p41"/>
            <p:cNvSpPr/>
            <p:nvPr/>
          </p:nvSpPr>
          <p:spPr>
            <a:xfrm>
              <a:off x="1853091" y="3547471"/>
              <a:ext cx="43261" cy="161977"/>
            </a:xfrm>
            <a:custGeom>
              <a:rect b="b" l="l" r="r" t="t"/>
              <a:pathLst>
                <a:path extrusionOk="0" h="3407" w="910">
                  <a:moveTo>
                    <a:pt x="725" y="0"/>
                  </a:moveTo>
                  <a:cubicBezTo>
                    <a:pt x="716" y="0"/>
                    <a:pt x="710" y="9"/>
                    <a:pt x="710" y="18"/>
                  </a:cubicBezTo>
                  <a:cubicBezTo>
                    <a:pt x="698" y="440"/>
                    <a:pt x="701" y="866"/>
                    <a:pt x="710" y="1291"/>
                  </a:cubicBezTo>
                  <a:cubicBezTo>
                    <a:pt x="710" y="1502"/>
                    <a:pt x="722" y="1713"/>
                    <a:pt x="728" y="1922"/>
                  </a:cubicBezTo>
                  <a:cubicBezTo>
                    <a:pt x="728" y="2064"/>
                    <a:pt x="783" y="2479"/>
                    <a:pt x="571" y="2479"/>
                  </a:cubicBezTo>
                  <a:cubicBezTo>
                    <a:pt x="569" y="2479"/>
                    <a:pt x="568" y="2479"/>
                    <a:pt x="566" y="2479"/>
                  </a:cubicBezTo>
                  <a:cubicBezTo>
                    <a:pt x="346" y="2470"/>
                    <a:pt x="311" y="2197"/>
                    <a:pt x="282" y="2036"/>
                  </a:cubicBezTo>
                  <a:cubicBezTo>
                    <a:pt x="238" y="1819"/>
                    <a:pt x="206" y="1599"/>
                    <a:pt x="179" y="1379"/>
                  </a:cubicBezTo>
                  <a:cubicBezTo>
                    <a:pt x="129" y="948"/>
                    <a:pt x="109" y="514"/>
                    <a:pt x="85" y="77"/>
                  </a:cubicBezTo>
                  <a:cubicBezTo>
                    <a:pt x="85" y="66"/>
                    <a:pt x="75" y="59"/>
                    <a:pt x="66" y="59"/>
                  </a:cubicBezTo>
                  <a:cubicBezTo>
                    <a:pt x="57" y="59"/>
                    <a:pt x="49" y="64"/>
                    <a:pt x="47" y="77"/>
                  </a:cubicBezTo>
                  <a:cubicBezTo>
                    <a:pt x="3" y="475"/>
                    <a:pt x="0" y="880"/>
                    <a:pt x="35" y="1282"/>
                  </a:cubicBezTo>
                  <a:cubicBezTo>
                    <a:pt x="50" y="1484"/>
                    <a:pt x="74" y="1687"/>
                    <a:pt x="103" y="1889"/>
                  </a:cubicBezTo>
                  <a:cubicBezTo>
                    <a:pt x="115" y="2056"/>
                    <a:pt x="153" y="2221"/>
                    <a:pt x="214" y="2379"/>
                  </a:cubicBezTo>
                  <a:cubicBezTo>
                    <a:pt x="279" y="2505"/>
                    <a:pt x="399" y="2596"/>
                    <a:pt x="540" y="2623"/>
                  </a:cubicBezTo>
                  <a:lnTo>
                    <a:pt x="540" y="2637"/>
                  </a:lnTo>
                  <a:lnTo>
                    <a:pt x="540" y="2740"/>
                  </a:lnTo>
                  <a:lnTo>
                    <a:pt x="540" y="2966"/>
                  </a:lnTo>
                  <a:cubicBezTo>
                    <a:pt x="540" y="3042"/>
                    <a:pt x="552" y="3109"/>
                    <a:pt x="558" y="3183"/>
                  </a:cubicBezTo>
                  <a:cubicBezTo>
                    <a:pt x="560" y="3253"/>
                    <a:pt x="572" y="3327"/>
                    <a:pt x="590" y="3394"/>
                  </a:cubicBezTo>
                  <a:cubicBezTo>
                    <a:pt x="592" y="3403"/>
                    <a:pt x="599" y="3407"/>
                    <a:pt x="607" y="3407"/>
                  </a:cubicBezTo>
                  <a:cubicBezTo>
                    <a:pt x="609" y="3407"/>
                    <a:pt x="611" y="3406"/>
                    <a:pt x="613" y="3406"/>
                  </a:cubicBezTo>
                  <a:cubicBezTo>
                    <a:pt x="619" y="3406"/>
                    <a:pt x="622" y="3400"/>
                    <a:pt x="625" y="3394"/>
                  </a:cubicBezTo>
                  <a:cubicBezTo>
                    <a:pt x="640" y="3327"/>
                    <a:pt x="648" y="3259"/>
                    <a:pt x="648" y="3189"/>
                  </a:cubicBezTo>
                  <a:lnTo>
                    <a:pt x="648" y="2963"/>
                  </a:lnTo>
                  <a:lnTo>
                    <a:pt x="648" y="2743"/>
                  </a:lnTo>
                  <a:lnTo>
                    <a:pt x="648" y="2634"/>
                  </a:lnTo>
                  <a:cubicBezTo>
                    <a:pt x="646" y="2631"/>
                    <a:pt x="646" y="2625"/>
                    <a:pt x="648" y="2620"/>
                  </a:cubicBezTo>
                  <a:cubicBezTo>
                    <a:pt x="722" y="2602"/>
                    <a:pt x="783" y="2555"/>
                    <a:pt x="819" y="2488"/>
                  </a:cubicBezTo>
                  <a:cubicBezTo>
                    <a:pt x="883" y="2344"/>
                    <a:pt x="910" y="2183"/>
                    <a:pt x="892" y="2024"/>
                  </a:cubicBezTo>
                  <a:cubicBezTo>
                    <a:pt x="886" y="1828"/>
                    <a:pt x="868" y="1634"/>
                    <a:pt x="860" y="1435"/>
                  </a:cubicBezTo>
                  <a:cubicBezTo>
                    <a:pt x="833" y="962"/>
                    <a:pt x="792" y="487"/>
                    <a:pt x="742" y="18"/>
                  </a:cubicBezTo>
                  <a:cubicBezTo>
                    <a:pt x="742" y="9"/>
                    <a:pt x="734" y="0"/>
                    <a:pt x="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8" name="Google Shape;2658;p41"/>
            <p:cNvSpPr/>
            <p:nvPr/>
          </p:nvSpPr>
          <p:spPr>
            <a:xfrm>
              <a:off x="1964718" y="3577089"/>
              <a:ext cx="111957" cy="73358"/>
            </a:xfrm>
            <a:custGeom>
              <a:rect b="b" l="l" r="r" t="t"/>
              <a:pathLst>
                <a:path extrusionOk="0" h="1543" w="2355">
                  <a:moveTo>
                    <a:pt x="18" y="1"/>
                  </a:moveTo>
                  <a:cubicBezTo>
                    <a:pt x="9" y="1"/>
                    <a:pt x="0" y="5"/>
                    <a:pt x="2" y="11"/>
                  </a:cubicBezTo>
                  <a:cubicBezTo>
                    <a:pt x="11" y="75"/>
                    <a:pt x="2" y="146"/>
                    <a:pt x="19" y="210"/>
                  </a:cubicBezTo>
                  <a:cubicBezTo>
                    <a:pt x="31" y="266"/>
                    <a:pt x="46" y="322"/>
                    <a:pt x="60" y="375"/>
                  </a:cubicBezTo>
                  <a:cubicBezTo>
                    <a:pt x="166" y="741"/>
                    <a:pt x="404" y="1058"/>
                    <a:pt x="726" y="1263"/>
                  </a:cubicBezTo>
                  <a:cubicBezTo>
                    <a:pt x="973" y="1416"/>
                    <a:pt x="1251" y="1507"/>
                    <a:pt x="1542" y="1533"/>
                  </a:cubicBezTo>
                  <a:cubicBezTo>
                    <a:pt x="1599" y="1539"/>
                    <a:pt x="1662" y="1542"/>
                    <a:pt x="1727" y="1542"/>
                  </a:cubicBezTo>
                  <a:cubicBezTo>
                    <a:pt x="1950" y="1542"/>
                    <a:pt x="2200" y="1504"/>
                    <a:pt x="2354" y="1404"/>
                  </a:cubicBezTo>
                  <a:cubicBezTo>
                    <a:pt x="2352" y="1396"/>
                    <a:pt x="2347" y="1386"/>
                    <a:pt x="2339" y="1386"/>
                  </a:cubicBezTo>
                  <a:cubicBezTo>
                    <a:pt x="2338" y="1386"/>
                    <a:pt x="2338" y="1386"/>
                    <a:pt x="2337" y="1387"/>
                  </a:cubicBezTo>
                  <a:cubicBezTo>
                    <a:pt x="2208" y="1401"/>
                    <a:pt x="2087" y="1428"/>
                    <a:pt x="1955" y="1436"/>
                  </a:cubicBezTo>
                  <a:cubicBezTo>
                    <a:pt x="1938" y="1437"/>
                    <a:pt x="1921" y="1437"/>
                    <a:pt x="1904" y="1437"/>
                  </a:cubicBezTo>
                  <a:cubicBezTo>
                    <a:pt x="1784" y="1437"/>
                    <a:pt x="1666" y="1428"/>
                    <a:pt x="1548" y="1410"/>
                  </a:cubicBezTo>
                  <a:cubicBezTo>
                    <a:pt x="1284" y="1372"/>
                    <a:pt x="1031" y="1275"/>
                    <a:pt x="805" y="1131"/>
                  </a:cubicBezTo>
                  <a:cubicBezTo>
                    <a:pt x="606" y="999"/>
                    <a:pt x="439" y="823"/>
                    <a:pt x="319" y="618"/>
                  </a:cubicBezTo>
                  <a:cubicBezTo>
                    <a:pt x="263" y="527"/>
                    <a:pt x="216" y="433"/>
                    <a:pt x="175" y="336"/>
                  </a:cubicBezTo>
                  <a:cubicBezTo>
                    <a:pt x="128" y="225"/>
                    <a:pt x="75" y="116"/>
                    <a:pt x="34" y="11"/>
                  </a:cubicBezTo>
                  <a:cubicBezTo>
                    <a:pt x="34" y="4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9" name="Google Shape;2659;p41"/>
            <p:cNvSpPr/>
            <p:nvPr/>
          </p:nvSpPr>
          <p:spPr>
            <a:xfrm>
              <a:off x="1752446" y="3572145"/>
              <a:ext cx="66223" cy="75307"/>
            </a:xfrm>
            <a:custGeom>
              <a:rect b="b" l="l" r="r" t="t"/>
              <a:pathLst>
                <a:path extrusionOk="0" h="1584" w="1393">
                  <a:moveTo>
                    <a:pt x="1375" y="0"/>
                  </a:moveTo>
                  <a:cubicBezTo>
                    <a:pt x="1369" y="3"/>
                    <a:pt x="1366" y="9"/>
                    <a:pt x="1369" y="15"/>
                  </a:cubicBezTo>
                  <a:cubicBezTo>
                    <a:pt x="1349" y="121"/>
                    <a:pt x="1314" y="244"/>
                    <a:pt x="1293" y="341"/>
                  </a:cubicBezTo>
                  <a:cubicBezTo>
                    <a:pt x="1270" y="440"/>
                    <a:pt x="1240" y="534"/>
                    <a:pt x="1211" y="631"/>
                  </a:cubicBezTo>
                  <a:cubicBezTo>
                    <a:pt x="1149" y="819"/>
                    <a:pt x="1052" y="998"/>
                    <a:pt x="926" y="1150"/>
                  </a:cubicBezTo>
                  <a:cubicBezTo>
                    <a:pt x="809" y="1288"/>
                    <a:pt x="654" y="1388"/>
                    <a:pt x="483" y="1441"/>
                  </a:cubicBezTo>
                  <a:cubicBezTo>
                    <a:pt x="412" y="1462"/>
                    <a:pt x="336" y="1473"/>
                    <a:pt x="262" y="1473"/>
                  </a:cubicBezTo>
                  <a:cubicBezTo>
                    <a:pt x="254" y="1473"/>
                    <a:pt x="245" y="1473"/>
                    <a:pt x="237" y="1473"/>
                  </a:cubicBezTo>
                  <a:cubicBezTo>
                    <a:pt x="161" y="1464"/>
                    <a:pt x="85" y="1449"/>
                    <a:pt x="8" y="1432"/>
                  </a:cubicBezTo>
                  <a:cubicBezTo>
                    <a:pt x="8" y="1432"/>
                    <a:pt x="7" y="1432"/>
                    <a:pt x="6" y="1432"/>
                  </a:cubicBezTo>
                  <a:cubicBezTo>
                    <a:pt x="0" y="1432"/>
                    <a:pt x="5" y="1447"/>
                    <a:pt x="5" y="1449"/>
                  </a:cubicBezTo>
                  <a:cubicBezTo>
                    <a:pt x="104" y="1537"/>
                    <a:pt x="230" y="1584"/>
                    <a:pt x="359" y="1584"/>
                  </a:cubicBezTo>
                  <a:cubicBezTo>
                    <a:pt x="403" y="1584"/>
                    <a:pt x="448" y="1578"/>
                    <a:pt x="492" y="1567"/>
                  </a:cubicBezTo>
                  <a:cubicBezTo>
                    <a:pt x="683" y="1529"/>
                    <a:pt x="853" y="1426"/>
                    <a:pt x="982" y="1282"/>
                  </a:cubicBezTo>
                  <a:cubicBezTo>
                    <a:pt x="1120" y="1118"/>
                    <a:pt x="1223" y="927"/>
                    <a:pt x="1287" y="722"/>
                  </a:cubicBezTo>
                  <a:cubicBezTo>
                    <a:pt x="1322" y="611"/>
                    <a:pt x="1349" y="496"/>
                    <a:pt x="1369" y="382"/>
                  </a:cubicBezTo>
                  <a:cubicBezTo>
                    <a:pt x="1375" y="326"/>
                    <a:pt x="1390" y="285"/>
                    <a:pt x="1390" y="218"/>
                  </a:cubicBezTo>
                  <a:lnTo>
                    <a:pt x="1390" y="15"/>
                  </a:lnTo>
                  <a:cubicBezTo>
                    <a:pt x="1393" y="15"/>
                    <a:pt x="1393" y="9"/>
                    <a:pt x="1390" y="9"/>
                  </a:cubicBezTo>
                  <a:cubicBezTo>
                    <a:pt x="1390" y="3"/>
                    <a:pt x="1381" y="0"/>
                    <a:pt x="1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41"/>
            <p:cNvSpPr/>
            <p:nvPr/>
          </p:nvSpPr>
          <p:spPr>
            <a:xfrm>
              <a:off x="1468196" y="2867719"/>
              <a:ext cx="431853" cy="363082"/>
            </a:xfrm>
            <a:custGeom>
              <a:rect b="b" l="l" r="r" t="t"/>
              <a:pathLst>
                <a:path extrusionOk="0" h="7637" w="9084">
                  <a:moveTo>
                    <a:pt x="2335" y="1"/>
                  </a:moveTo>
                  <a:cubicBezTo>
                    <a:pt x="1405" y="1"/>
                    <a:pt x="286" y="149"/>
                    <a:pt x="215" y="374"/>
                  </a:cubicBezTo>
                  <a:cubicBezTo>
                    <a:pt x="1" y="1028"/>
                    <a:pt x="543" y="4812"/>
                    <a:pt x="913" y="5531"/>
                  </a:cubicBezTo>
                  <a:cubicBezTo>
                    <a:pt x="1476" y="6625"/>
                    <a:pt x="5527" y="7438"/>
                    <a:pt x="6753" y="7587"/>
                  </a:cubicBezTo>
                  <a:cubicBezTo>
                    <a:pt x="6939" y="7609"/>
                    <a:pt x="7247" y="7636"/>
                    <a:pt x="7556" y="7636"/>
                  </a:cubicBezTo>
                  <a:cubicBezTo>
                    <a:pt x="8319" y="7636"/>
                    <a:pt x="9083" y="7469"/>
                    <a:pt x="8005" y="6640"/>
                  </a:cubicBezTo>
                  <a:cubicBezTo>
                    <a:pt x="7128" y="5965"/>
                    <a:pt x="3896" y="4393"/>
                    <a:pt x="3726" y="4111"/>
                  </a:cubicBezTo>
                  <a:cubicBezTo>
                    <a:pt x="3559" y="3833"/>
                    <a:pt x="3605" y="694"/>
                    <a:pt x="3585" y="260"/>
                  </a:cubicBezTo>
                  <a:cubicBezTo>
                    <a:pt x="3576" y="78"/>
                    <a:pt x="3005" y="1"/>
                    <a:pt x="2335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1" name="Google Shape;2661;p41"/>
            <p:cNvSpPr/>
            <p:nvPr/>
          </p:nvSpPr>
          <p:spPr>
            <a:xfrm>
              <a:off x="1649186" y="3088265"/>
              <a:ext cx="246115" cy="155464"/>
            </a:xfrm>
            <a:custGeom>
              <a:rect b="b" l="l" r="r" t="t"/>
              <a:pathLst>
                <a:path extrusionOk="0" h="3270" w="5177">
                  <a:moveTo>
                    <a:pt x="1168" y="0"/>
                  </a:moveTo>
                  <a:lnTo>
                    <a:pt x="1004" y="376"/>
                  </a:lnTo>
                  <a:lnTo>
                    <a:pt x="1" y="2699"/>
                  </a:lnTo>
                  <a:cubicBezTo>
                    <a:pt x="1124" y="2957"/>
                    <a:pt x="2268" y="3142"/>
                    <a:pt x="3415" y="3253"/>
                  </a:cubicBezTo>
                  <a:cubicBezTo>
                    <a:pt x="3555" y="3264"/>
                    <a:pt x="3687" y="3270"/>
                    <a:pt x="3810" y="3270"/>
                  </a:cubicBezTo>
                  <a:cubicBezTo>
                    <a:pt x="4736" y="3270"/>
                    <a:pt x="5177" y="2967"/>
                    <a:pt x="4882" y="2488"/>
                  </a:cubicBezTo>
                  <a:cubicBezTo>
                    <a:pt x="4750" y="2276"/>
                    <a:pt x="4477" y="2027"/>
                    <a:pt x="4034" y="1757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2" name="Google Shape;2662;p41"/>
            <p:cNvSpPr/>
            <p:nvPr/>
          </p:nvSpPr>
          <p:spPr>
            <a:xfrm>
              <a:off x="1675286" y="3103145"/>
              <a:ext cx="47873" cy="112058"/>
            </a:xfrm>
            <a:custGeom>
              <a:rect b="b" l="l" r="r" t="t"/>
              <a:pathLst>
                <a:path extrusionOk="0" h="2357" w="1007">
                  <a:moveTo>
                    <a:pt x="1000" y="0"/>
                  </a:moveTo>
                  <a:cubicBezTo>
                    <a:pt x="996" y="0"/>
                    <a:pt x="992" y="4"/>
                    <a:pt x="986" y="13"/>
                  </a:cubicBezTo>
                  <a:cubicBezTo>
                    <a:pt x="613" y="773"/>
                    <a:pt x="282" y="1553"/>
                    <a:pt x="0" y="2351"/>
                  </a:cubicBezTo>
                  <a:lnTo>
                    <a:pt x="12" y="2356"/>
                  </a:lnTo>
                  <a:cubicBezTo>
                    <a:pt x="194" y="1972"/>
                    <a:pt x="877" y="379"/>
                    <a:pt x="1001" y="25"/>
                  </a:cubicBezTo>
                  <a:cubicBezTo>
                    <a:pt x="1006" y="10"/>
                    <a:pt x="1005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3" name="Google Shape;2663;p41"/>
            <p:cNvSpPr/>
            <p:nvPr/>
          </p:nvSpPr>
          <p:spPr>
            <a:xfrm>
              <a:off x="1776644" y="3175694"/>
              <a:ext cx="118280" cy="68271"/>
            </a:xfrm>
            <a:custGeom>
              <a:rect b="b" l="l" r="r" t="t"/>
              <a:pathLst>
                <a:path extrusionOk="0" h="1436" w="2488">
                  <a:moveTo>
                    <a:pt x="1467" y="0"/>
                  </a:moveTo>
                  <a:lnTo>
                    <a:pt x="1" y="1347"/>
                  </a:lnTo>
                  <a:cubicBezTo>
                    <a:pt x="238" y="1376"/>
                    <a:pt x="491" y="1402"/>
                    <a:pt x="728" y="1420"/>
                  </a:cubicBezTo>
                  <a:cubicBezTo>
                    <a:pt x="866" y="1431"/>
                    <a:pt x="996" y="1436"/>
                    <a:pt x="1118" y="1436"/>
                  </a:cubicBezTo>
                  <a:cubicBezTo>
                    <a:pt x="2047" y="1436"/>
                    <a:pt x="2488" y="1136"/>
                    <a:pt x="2192" y="652"/>
                  </a:cubicBezTo>
                  <a:cubicBezTo>
                    <a:pt x="1998" y="385"/>
                    <a:pt x="1752" y="165"/>
                    <a:pt x="146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4" name="Google Shape;2664;p41"/>
            <p:cNvSpPr/>
            <p:nvPr/>
          </p:nvSpPr>
          <p:spPr>
            <a:xfrm>
              <a:off x="1434156" y="2682543"/>
              <a:ext cx="188163" cy="238426"/>
            </a:xfrm>
            <a:custGeom>
              <a:rect b="b" l="l" r="r" t="t"/>
              <a:pathLst>
                <a:path extrusionOk="0" h="5015" w="3958">
                  <a:moveTo>
                    <a:pt x="2276" y="1"/>
                  </a:moveTo>
                  <a:cubicBezTo>
                    <a:pt x="2270" y="1"/>
                    <a:pt x="2263" y="1"/>
                    <a:pt x="2257" y="2"/>
                  </a:cubicBezTo>
                  <a:cubicBezTo>
                    <a:pt x="1858" y="28"/>
                    <a:pt x="1743" y="664"/>
                    <a:pt x="1743" y="664"/>
                  </a:cubicBezTo>
                  <a:cubicBezTo>
                    <a:pt x="1743" y="664"/>
                    <a:pt x="1683" y="46"/>
                    <a:pt x="1329" y="46"/>
                  </a:cubicBezTo>
                  <a:cubicBezTo>
                    <a:pt x="1315" y="46"/>
                    <a:pt x="1301" y="46"/>
                    <a:pt x="1286" y="48"/>
                  </a:cubicBezTo>
                  <a:cubicBezTo>
                    <a:pt x="890" y="101"/>
                    <a:pt x="822" y="726"/>
                    <a:pt x="822" y="726"/>
                  </a:cubicBezTo>
                  <a:cubicBezTo>
                    <a:pt x="822" y="726"/>
                    <a:pt x="776" y="372"/>
                    <a:pt x="478" y="372"/>
                  </a:cubicBezTo>
                  <a:cubicBezTo>
                    <a:pt x="449" y="372"/>
                    <a:pt x="417" y="375"/>
                    <a:pt x="382" y="383"/>
                  </a:cubicBezTo>
                  <a:cubicBezTo>
                    <a:pt x="1" y="471"/>
                    <a:pt x="71" y="1943"/>
                    <a:pt x="136" y="2451"/>
                  </a:cubicBezTo>
                  <a:cubicBezTo>
                    <a:pt x="200" y="2958"/>
                    <a:pt x="819" y="4662"/>
                    <a:pt x="981" y="5014"/>
                  </a:cubicBezTo>
                  <a:lnTo>
                    <a:pt x="3958" y="4475"/>
                  </a:lnTo>
                  <a:cubicBezTo>
                    <a:pt x="3958" y="4475"/>
                    <a:pt x="3292" y="2084"/>
                    <a:pt x="3266" y="1958"/>
                  </a:cubicBezTo>
                  <a:cubicBezTo>
                    <a:pt x="3154" y="1401"/>
                    <a:pt x="3421" y="336"/>
                    <a:pt x="3019" y="192"/>
                  </a:cubicBezTo>
                  <a:cubicBezTo>
                    <a:pt x="2989" y="182"/>
                    <a:pt x="2961" y="177"/>
                    <a:pt x="2935" y="177"/>
                  </a:cubicBezTo>
                  <a:cubicBezTo>
                    <a:pt x="2671" y="177"/>
                    <a:pt x="2606" y="664"/>
                    <a:pt x="2606" y="664"/>
                  </a:cubicBezTo>
                  <a:cubicBezTo>
                    <a:pt x="2606" y="664"/>
                    <a:pt x="2651" y="1"/>
                    <a:pt x="227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5" name="Google Shape;2665;p41"/>
            <p:cNvSpPr/>
            <p:nvPr/>
          </p:nvSpPr>
          <p:spPr>
            <a:xfrm>
              <a:off x="1543962" y="2709642"/>
              <a:ext cx="22249" cy="93849"/>
            </a:xfrm>
            <a:custGeom>
              <a:rect b="b" l="l" r="r" t="t"/>
              <a:pathLst>
                <a:path extrusionOk="0" h="1974" w="468">
                  <a:moveTo>
                    <a:pt x="347" y="0"/>
                  </a:moveTo>
                  <a:cubicBezTo>
                    <a:pt x="339" y="0"/>
                    <a:pt x="330" y="8"/>
                    <a:pt x="323" y="24"/>
                  </a:cubicBezTo>
                  <a:cubicBezTo>
                    <a:pt x="1" y="784"/>
                    <a:pt x="133" y="1247"/>
                    <a:pt x="444" y="1966"/>
                  </a:cubicBezTo>
                  <a:cubicBezTo>
                    <a:pt x="447" y="1971"/>
                    <a:pt x="451" y="1973"/>
                    <a:pt x="455" y="1973"/>
                  </a:cubicBezTo>
                  <a:cubicBezTo>
                    <a:pt x="461" y="1973"/>
                    <a:pt x="467" y="1966"/>
                    <a:pt x="467" y="1957"/>
                  </a:cubicBezTo>
                  <a:cubicBezTo>
                    <a:pt x="218" y="1200"/>
                    <a:pt x="168" y="819"/>
                    <a:pt x="362" y="33"/>
                  </a:cubicBezTo>
                  <a:cubicBezTo>
                    <a:pt x="367" y="13"/>
                    <a:pt x="358" y="0"/>
                    <a:pt x="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6" name="Google Shape;2666;p41"/>
            <p:cNvSpPr/>
            <p:nvPr/>
          </p:nvSpPr>
          <p:spPr>
            <a:xfrm>
              <a:off x="1507308" y="2709832"/>
              <a:ext cx="19396" cy="99602"/>
            </a:xfrm>
            <a:custGeom>
              <a:rect b="b" l="l" r="r" t="t"/>
              <a:pathLst>
                <a:path extrusionOk="0" h="2095" w="408">
                  <a:moveTo>
                    <a:pt x="271" y="1"/>
                  </a:moveTo>
                  <a:cubicBezTo>
                    <a:pt x="260" y="1"/>
                    <a:pt x="247" y="9"/>
                    <a:pt x="241" y="23"/>
                  </a:cubicBezTo>
                  <a:cubicBezTo>
                    <a:pt x="0" y="841"/>
                    <a:pt x="121" y="1308"/>
                    <a:pt x="387" y="2088"/>
                  </a:cubicBezTo>
                  <a:cubicBezTo>
                    <a:pt x="390" y="2091"/>
                    <a:pt x="390" y="2091"/>
                    <a:pt x="393" y="2094"/>
                  </a:cubicBezTo>
                  <a:cubicBezTo>
                    <a:pt x="395" y="2095"/>
                    <a:pt x="397" y="2095"/>
                    <a:pt x="398" y="2095"/>
                  </a:cubicBezTo>
                  <a:cubicBezTo>
                    <a:pt x="403" y="2095"/>
                    <a:pt x="408" y="2092"/>
                    <a:pt x="408" y="2088"/>
                  </a:cubicBezTo>
                  <a:cubicBezTo>
                    <a:pt x="206" y="1273"/>
                    <a:pt x="153" y="865"/>
                    <a:pt x="285" y="29"/>
                  </a:cubicBezTo>
                  <a:cubicBezTo>
                    <a:pt x="291" y="9"/>
                    <a:pt x="282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7" name="Google Shape;2667;p41"/>
            <p:cNvSpPr/>
            <p:nvPr/>
          </p:nvSpPr>
          <p:spPr>
            <a:xfrm>
              <a:off x="1466850" y="2717201"/>
              <a:ext cx="22914" cy="99506"/>
            </a:xfrm>
            <a:custGeom>
              <a:rect b="b" l="l" r="r" t="t"/>
              <a:pathLst>
                <a:path extrusionOk="0" h="2093" w="482">
                  <a:moveTo>
                    <a:pt x="204" y="1"/>
                  </a:moveTo>
                  <a:cubicBezTo>
                    <a:pt x="199" y="1"/>
                    <a:pt x="191" y="13"/>
                    <a:pt x="185" y="38"/>
                  </a:cubicBezTo>
                  <a:cubicBezTo>
                    <a:pt x="1" y="730"/>
                    <a:pt x="97" y="1464"/>
                    <a:pt x="449" y="2083"/>
                  </a:cubicBezTo>
                  <a:cubicBezTo>
                    <a:pt x="452" y="2089"/>
                    <a:pt x="457" y="2092"/>
                    <a:pt x="463" y="2092"/>
                  </a:cubicBezTo>
                  <a:cubicBezTo>
                    <a:pt x="466" y="2092"/>
                    <a:pt x="468" y="2092"/>
                    <a:pt x="470" y="2091"/>
                  </a:cubicBezTo>
                  <a:cubicBezTo>
                    <a:pt x="479" y="2088"/>
                    <a:pt x="482" y="2077"/>
                    <a:pt x="479" y="2071"/>
                  </a:cubicBezTo>
                  <a:cubicBezTo>
                    <a:pt x="180" y="1308"/>
                    <a:pt x="141" y="851"/>
                    <a:pt x="209" y="38"/>
                  </a:cubicBezTo>
                  <a:cubicBezTo>
                    <a:pt x="212" y="13"/>
                    <a:pt x="209" y="1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8" name="Google Shape;2668;p41"/>
            <p:cNvSpPr/>
            <p:nvPr/>
          </p:nvSpPr>
          <p:spPr>
            <a:xfrm>
              <a:off x="1528858" y="2747818"/>
              <a:ext cx="130687" cy="170202"/>
            </a:xfrm>
            <a:custGeom>
              <a:rect b="b" l="l" r="r" t="t"/>
              <a:pathLst>
                <a:path extrusionOk="0" h="3580" w="2749">
                  <a:moveTo>
                    <a:pt x="2114" y="1"/>
                  </a:moveTo>
                  <a:cubicBezTo>
                    <a:pt x="2111" y="1"/>
                    <a:pt x="2107" y="1"/>
                    <a:pt x="2104" y="1"/>
                  </a:cubicBezTo>
                  <a:cubicBezTo>
                    <a:pt x="1599" y="42"/>
                    <a:pt x="1543" y="1110"/>
                    <a:pt x="1582" y="1629"/>
                  </a:cubicBezTo>
                  <a:cubicBezTo>
                    <a:pt x="1582" y="1629"/>
                    <a:pt x="414" y="1726"/>
                    <a:pt x="206" y="2480"/>
                  </a:cubicBezTo>
                  <a:cubicBezTo>
                    <a:pt x="1" y="3237"/>
                    <a:pt x="2136" y="3580"/>
                    <a:pt x="2136" y="3580"/>
                  </a:cubicBezTo>
                  <a:cubicBezTo>
                    <a:pt x="2341" y="3137"/>
                    <a:pt x="2514" y="2679"/>
                    <a:pt x="2655" y="2210"/>
                  </a:cubicBezTo>
                  <a:cubicBezTo>
                    <a:pt x="2748" y="1768"/>
                    <a:pt x="2495" y="1"/>
                    <a:pt x="2114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9" name="Google Shape;2669;p41"/>
            <p:cNvSpPr/>
            <p:nvPr/>
          </p:nvSpPr>
          <p:spPr>
            <a:xfrm>
              <a:off x="1536940" y="2750481"/>
              <a:ext cx="85620" cy="114863"/>
            </a:xfrm>
            <a:custGeom>
              <a:rect b="b" l="l" r="r" t="t"/>
              <a:pathLst>
                <a:path extrusionOk="0" h="2416" w="1801">
                  <a:moveTo>
                    <a:pt x="1800" y="1"/>
                  </a:moveTo>
                  <a:cubicBezTo>
                    <a:pt x="1800" y="1"/>
                    <a:pt x="1799" y="1"/>
                    <a:pt x="1799" y="1"/>
                  </a:cubicBezTo>
                  <a:lnTo>
                    <a:pt x="1799" y="1"/>
                  </a:lnTo>
                  <a:cubicBezTo>
                    <a:pt x="1800" y="1"/>
                    <a:pt x="1800" y="1"/>
                    <a:pt x="1800" y="1"/>
                  </a:cubicBezTo>
                  <a:close/>
                  <a:moveTo>
                    <a:pt x="1799" y="1"/>
                  </a:moveTo>
                  <a:cubicBezTo>
                    <a:pt x="1799" y="1"/>
                    <a:pt x="1799" y="1"/>
                    <a:pt x="1799" y="1"/>
                  </a:cubicBezTo>
                  <a:cubicBezTo>
                    <a:pt x="1794" y="5"/>
                    <a:pt x="1789" y="9"/>
                    <a:pt x="1784" y="14"/>
                  </a:cubicBezTo>
                  <a:lnTo>
                    <a:pt x="1784" y="14"/>
                  </a:lnTo>
                  <a:cubicBezTo>
                    <a:pt x="1788" y="11"/>
                    <a:pt x="1792" y="9"/>
                    <a:pt x="1796" y="7"/>
                  </a:cubicBezTo>
                  <a:cubicBezTo>
                    <a:pt x="1797" y="3"/>
                    <a:pt x="1798" y="2"/>
                    <a:pt x="1799" y="1"/>
                  </a:cubicBezTo>
                  <a:close/>
                  <a:moveTo>
                    <a:pt x="1784" y="14"/>
                  </a:moveTo>
                  <a:cubicBezTo>
                    <a:pt x="1275" y="322"/>
                    <a:pt x="1341" y="1008"/>
                    <a:pt x="1350" y="1529"/>
                  </a:cubicBezTo>
                  <a:cubicBezTo>
                    <a:pt x="813" y="1576"/>
                    <a:pt x="180" y="1869"/>
                    <a:pt x="1" y="2403"/>
                  </a:cubicBezTo>
                  <a:cubicBezTo>
                    <a:pt x="1" y="2409"/>
                    <a:pt x="4" y="2415"/>
                    <a:pt x="9" y="2415"/>
                  </a:cubicBezTo>
                  <a:cubicBezTo>
                    <a:pt x="15" y="2415"/>
                    <a:pt x="21" y="2409"/>
                    <a:pt x="21" y="2403"/>
                  </a:cubicBezTo>
                  <a:cubicBezTo>
                    <a:pt x="253" y="1946"/>
                    <a:pt x="916" y="1693"/>
                    <a:pt x="1403" y="1620"/>
                  </a:cubicBezTo>
                  <a:lnTo>
                    <a:pt x="1420" y="1620"/>
                  </a:lnTo>
                  <a:cubicBezTo>
                    <a:pt x="1447" y="1620"/>
                    <a:pt x="1467" y="1597"/>
                    <a:pt x="1464" y="1570"/>
                  </a:cubicBezTo>
                  <a:cubicBezTo>
                    <a:pt x="1464" y="1066"/>
                    <a:pt x="1370" y="389"/>
                    <a:pt x="1784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0" name="Google Shape;2670;p41"/>
            <p:cNvSpPr/>
            <p:nvPr/>
          </p:nvSpPr>
          <p:spPr>
            <a:xfrm>
              <a:off x="1733001" y="3156107"/>
              <a:ext cx="397197" cy="415236"/>
            </a:xfrm>
            <a:custGeom>
              <a:rect b="b" l="l" r="r" t="t"/>
              <a:pathLst>
                <a:path extrusionOk="0" h="8734" w="8355">
                  <a:moveTo>
                    <a:pt x="3368" y="0"/>
                  </a:moveTo>
                  <a:cubicBezTo>
                    <a:pt x="2850" y="0"/>
                    <a:pt x="2416" y="381"/>
                    <a:pt x="2119" y="902"/>
                  </a:cubicBezTo>
                  <a:cubicBezTo>
                    <a:pt x="1485" y="2008"/>
                    <a:pt x="1" y="8631"/>
                    <a:pt x="109" y="8734"/>
                  </a:cubicBezTo>
                  <a:lnTo>
                    <a:pt x="8261" y="8523"/>
                  </a:lnTo>
                  <a:cubicBezTo>
                    <a:pt x="8355" y="8388"/>
                    <a:pt x="6551" y="1973"/>
                    <a:pt x="4145" y="277"/>
                  </a:cubicBezTo>
                  <a:cubicBezTo>
                    <a:pt x="3872" y="84"/>
                    <a:pt x="3610" y="0"/>
                    <a:pt x="3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1" name="Google Shape;2671;p41"/>
            <p:cNvSpPr/>
            <p:nvPr/>
          </p:nvSpPr>
          <p:spPr>
            <a:xfrm>
              <a:off x="1740275" y="3177929"/>
              <a:ext cx="382127" cy="373922"/>
            </a:xfrm>
            <a:custGeom>
              <a:rect b="b" l="l" r="r" t="t"/>
              <a:pathLst>
                <a:path extrusionOk="0" h="7865" w="8038">
                  <a:moveTo>
                    <a:pt x="4233" y="0"/>
                  </a:moveTo>
                  <a:lnTo>
                    <a:pt x="4233" y="0"/>
                  </a:lnTo>
                  <a:cubicBezTo>
                    <a:pt x="4234" y="1"/>
                    <a:pt x="4235" y="2"/>
                    <a:pt x="4236" y="3"/>
                  </a:cubicBezTo>
                  <a:lnTo>
                    <a:pt x="4236" y="3"/>
                  </a:lnTo>
                  <a:lnTo>
                    <a:pt x="4239" y="3"/>
                  </a:lnTo>
                  <a:lnTo>
                    <a:pt x="4233" y="0"/>
                  </a:lnTo>
                  <a:close/>
                  <a:moveTo>
                    <a:pt x="4236" y="3"/>
                  </a:moveTo>
                  <a:lnTo>
                    <a:pt x="2238" y="53"/>
                  </a:lnTo>
                  <a:cubicBezTo>
                    <a:pt x="2209" y="82"/>
                    <a:pt x="2183" y="115"/>
                    <a:pt x="2159" y="150"/>
                  </a:cubicBezTo>
                  <a:lnTo>
                    <a:pt x="4341" y="94"/>
                  </a:lnTo>
                  <a:cubicBezTo>
                    <a:pt x="4304" y="66"/>
                    <a:pt x="4270" y="37"/>
                    <a:pt x="4236" y="3"/>
                  </a:cubicBezTo>
                  <a:close/>
                  <a:moveTo>
                    <a:pt x="4890" y="681"/>
                  </a:moveTo>
                  <a:lnTo>
                    <a:pt x="1813" y="760"/>
                  </a:lnTo>
                  <a:cubicBezTo>
                    <a:pt x="1801" y="789"/>
                    <a:pt x="1787" y="822"/>
                    <a:pt x="1775" y="854"/>
                  </a:cubicBezTo>
                  <a:lnTo>
                    <a:pt x="4963" y="775"/>
                  </a:lnTo>
                  <a:lnTo>
                    <a:pt x="4890" y="681"/>
                  </a:lnTo>
                  <a:close/>
                  <a:moveTo>
                    <a:pt x="5389" y="1364"/>
                  </a:moveTo>
                  <a:lnTo>
                    <a:pt x="1567" y="1461"/>
                  </a:lnTo>
                  <a:lnTo>
                    <a:pt x="1537" y="1555"/>
                  </a:lnTo>
                  <a:lnTo>
                    <a:pt x="5450" y="1458"/>
                  </a:lnTo>
                  <a:cubicBezTo>
                    <a:pt x="5433" y="1432"/>
                    <a:pt x="5409" y="1402"/>
                    <a:pt x="5389" y="1370"/>
                  </a:cubicBezTo>
                  <a:lnTo>
                    <a:pt x="5389" y="1364"/>
                  </a:lnTo>
                  <a:close/>
                  <a:moveTo>
                    <a:pt x="5811" y="2051"/>
                  </a:moveTo>
                  <a:lnTo>
                    <a:pt x="1352" y="2165"/>
                  </a:lnTo>
                  <a:cubicBezTo>
                    <a:pt x="1344" y="2194"/>
                    <a:pt x="1335" y="2227"/>
                    <a:pt x="1326" y="2256"/>
                  </a:cubicBezTo>
                  <a:lnTo>
                    <a:pt x="5864" y="2142"/>
                  </a:lnTo>
                  <a:cubicBezTo>
                    <a:pt x="5846" y="2115"/>
                    <a:pt x="5829" y="2086"/>
                    <a:pt x="5811" y="2056"/>
                  </a:cubicBezTo>
                  <a:lnTo>
                    <a:pt x="5811" y="2051"/>
                  </a:lnTo>
                  <a:close/>
                  <a:moveTo>
                    <a:pt x="6181" y="2737"/>
                  </a:moveTo>
                  <a:lnTo>
                    <a:pt x="1156" y="2863"/>
                  </a:lnTo>
                  <a:cubicBezTo>
                    <a:pt x="1150" y="2895"/>
                    <a:pt x="1138" y="2925"/>
                    <a:pt x="1130" y="2957"/>
                  </a:cubicBezTo>
                  <a:lnTo>
                    <a:pt x="6227" y="2831"/>
                  </a:lnTo>
                  <a:lnTo>
                    <a:pt x="6181" y="2737"/>
                  </a:lnTo>
                  <a:close/>
                  <a:moveTo>
                    <a:pt x="6515" y="3426"/>
                  </a:moveTo>
                  <a:lnTo>
                    <a:pt x="971" y="3564"/>
                  </a:lnTo>
                  <a:lnTo>
                    <a:pt x="948" y="3661"/>
                  </a:lnTo>
                  <a:lnTo>
                    <a:pt x="948" y="3661"/>
                  </a:lnTo>
                  <a:lnTo>
                    <a:pt x="6556" y="3517"/>
                  </a:lnTo>
                  <a:lnTo>
                    <a:pt x="6515" y="3426"/>
                  </a:lnTo>
                  <a:close/>
                  <a:moveTo>
                    <a:pt x="6817" y="4113"/>
                  </a:moveTo>
                  <a:lnTo>
                    <a:pt x="798" y="4265"/>
                  </a:lnTo>
                  <a:cubicBezTo>
                    <a:pt x="789" y="4294"/>
                    <a:pt x="781" y="4330"/>
                    <a:pt x="775" y="4362"/>
                  </a:cubicBezTo>
                  <a:lnTo>
                    <a:pt x="6861" y="4198"/>
                  </a:lnTo>
                  <a:cubicBezTo>
                    <a:pt x="6846" y="4180"/>
                    <a:pt x="6832" y="4151"/>
                    <a:pt x="6817" y="4119"/>
                  </a:cubicBezTo>
                  <a:lnTo>
                    <a:pt x="6817" y="4113"/>
                  </a:lnTo>
                  <a:close/>
                  <a:moveTo>
                    <a:pt x="7099" y="4802"/>
                  </a:moveTo>
                  <a:lnTo>
                    <a:pt x="622" y="4966"/>
                  </a:lnTo>
                  <a:cubicBezTo>
                    <a:pt x="622" y="4998"/>
                    <a:pt x="610" y="5031"/>
                    <a:pt x="602" y="5060"/>
                  </a:cubicBezTo>
                  <a:lnTo>
                    <a:pt x="7137" y="4899"/>
                  </a:lnTo>
                  <a:lnTo>
                    <a:pt x="7099" y="4802"/>
                  </a:lnTo>
                  <a:close/>
                  <a:moveTo>
                    <a:pt x="7357" y="5494"/>
                  </a:moveTo>
                  <a:lnTo>
                    <a:pt x="461" y="5664"/>
                  </a:lnTo>
                  <a:cubicBezTo>
                    <a:pt x="461" y="5697"/>
                    <a:pt x="446" y="5732"/>
                    <a:pt x="440" y="5761"/>
                  </a:cubicBezTo>
                  <a:lnTo>
                    <a:pt x="7392" y="5585"/>
                  </a:lnTo>
                  <a:cubicBezTo>
                    <a:pt x="7380" y="5559"/>
                    <a:pt x="7368" y="5529"/>
                    <a:pt x="7357" y="5497"/>
                  </a:cubicBezTo>
                  <a:lnTo>
                    <a:pt x="7357" y="5494"/>
                  </a:lnTo>
                  <a:close/>
                  <a:moveTo>
                    <a:pt x="7597" y="6183"/>
                  </a:moveTo>
                  <a:lnTo>
                    <a:pt x="302" y="6365"/>
                  </a:lnTo>
                  <a:cubicBezTo>
                    <a:pt x="302" y="6398"/>
                    <a:pt x="291" y="6430"/>
                    <a:pt x="282" y="6462"/>
                  </a:cubicBezTo>
                  <a:lnTo>
                    <a:pt x="7630" y="6277"/>
                  </a:lnTo>
                  <a:cubicBezTo>
                    <a:pt x="7621" y="6251"/>
                    <a:pt x="7609" y="6222"/>
                    <a:pt x="7597" y="6183"/>
                  </a:cubicBezTo>
                  <a:close/>
                  <a:moveTo>
                    <a:pt x="7817" y="6879"/>
                  </a:moveTo>
                  <a:lnTo>
                    <a:pt x="153" y="7072"/>
                  </a:lnTo>
                  <a:cubicBezTo>
                    <a:pt x="153" y="7105"/>
                    <a:pt x="141" y="7134"/>
                    <a:pt x="135" y="7166"/>
                  </a:cubicBezTo>
                  <a:lnTo>
                    <a:pt x="7847" y="6970"/>
                  </a:lnTo>
                  <a:cubicBezTo>
                    <a:pt x="7838" y="6940"/>
                    <a:pt x="7829" y="6911"/>
                    <a:pt x="7817" y="6879"/>
                  </a:cubicBezTo>
                  <a:close/>
                  <a:moveTo>
                    <a:pt x="8014" y="7571"/>
                  </a:moveTo>
                  <a:lnTo>
                    <a:pt x="15" y="7770"/>
                  </a:lnTo>
                  <a:cubicBezTo>
                    <a:pt x="9" y="7806"/>
                    <a:pt x="0" y="7835"/>
                    <a:pt x="0" y="7864"/>
                  </a:cubicBezTo>
                  <a:lnTo>
                    <a:pt x="8037" y="7662"/>
                  </a:lnTo>
                  <a:cubicBezTo>
                    <a:pt x="8026" y="7632"/>
                    <a:pt x="8026" y="7603"/>
                    <a:pt x="8014" y="7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2" name="Google Shape;2672;p41"/>
            <p:cNvSpPr/>
            <p:nvPr/>
          </p:nvSpPr>
          <p:spPr>
            <a:xfrm>
              <a:off x="1910045" y="3176788"/>
              <a:ext cx="373569" cy="311736"/>
            </a:xfrm>
            <a:custGeom>
              <a:rect b="b" l="l" r="r" t="t"/>
              <a:pathLst>
                <a:path extrusionOk="0" h="6557" w="7858">
                  <a:moveTo>
                    <a:pt x="441" y="0"/>
                  </a:moveTo>
                  <a:cubicBezTo>
                    <a:pt x="1" y="0"/>
                    <a:pt x="112" y="685"/>
                    <a:pt x="351" y="1286"/>
                  </a:cubicBezTo>
                  <a:cubicBezTo>
                    <a:pt x="999" y="2906"/>
                    <a:pt x="2904" y="6557"/>
                    <a:pt x="3893" y="6557"/>
                  </a:cubicBezTo>
                  <a:cubicBezTo>
                    <a:pt x="3897" y="6557"/>
                    <a:pt x="3902" y="6557"/>
                    <a:pt x="3906" y="6557"/>
                  </a:cubicBezTo>
                  <a:cubicBezTo>
                    <a:pt x="4974" y="6518"/>
                    <a:pt x="7191" y="4145"/>
                    <a:pt x="7590" y="3494"/>
                  </a:cubicBezTo>
                  <a:cubicBezTo>
                    <a:pt x="7858" y="3059"/>
                    <a:pt x="5213" y="1809"/>
                    <a:pt x="4640" y="1809"/>
                  </a:cubicBezTo>
                  <a:cubicBezTo>
                    <a:pt x="4592" y="1809"/>
                    <a:pt x="4558" y="1818"/>
                    <a:pt x="4543" y="1837"/>
                  </a:cubicBezTo>
                  <a:cubicBezTo>
                    <a:pt x="4378" y="2028"/>
                    <a:pt x="4067" y="2781"/>
                    <a:pt x="3953" y="2922"/>
                  </a:cubicBezTo>
                  <a:cubicBezTo>
                    <a:pt x="3951" y="2924"/>
                    <a:pt x="3949" y="2926"/>
                    <a:pt x="3946" y="2926"/>
                  </a:cubicBezTo>
                  <a:cubicBezTo>
                    <a:pt x="3813" y="2926"/>
                    <a:pt x="2392" y="1133"/>
                    <a:pt x="1155" y="306"/>
                  </a:cubicBezTo>
                  <a:cubicBezTo>
                    <a:pt x="831" y="90"/>
                    <a:pt x="600" y="0"/>
                    <a:pt x="441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3" name="Google Shape;2673;p41"/>
            <p:cNvSpPr/>
            <p:nvPr/>
          </p:nvSpPr>
          <p:spPr>
            <a:xfrm>
              <a:off x="2157213" y="3104001"/>
              <a:ext cx="234182" cy="245224"/>
            </a:xfrm>
            <a:custGeom>
              <a:rect b="b" l="l" r="r" t="t"/>
              <a:pathLst>
                <a:path extrusionOk="0" h="5158" w="4926">
                  <a:moveTo>
                    <a:pt x="2328" y="0"/>
                  </a:moveTo>
                  <a:cubicBezTo>
                    <a:pt x="1928" y="0"/>
                    <a:pt x="1790" y="1034"/>
                    <a:pt x="1499" y="1485"/>
                  </a:cubicBezTo>
                  <a:cubicBezTo>
                    <a:pt x="1435" y="1588"/>
                    <a:pt x="1" y="3482"/>
                    <a:pt x="1" y="3482"/>
                  </a:cubicBezTo>
                  <a:lnTo>
                    <a:pt x="2324" y="5157"/>
                  </a:lnTo>
                  <a:cubicBezTo>
                    <a:pt x="2591" y="4896"/>
                    <a:pt x="3881" y="3450"/>
                    <a:pt x="4113" y="3022"/>
                  </a:cubicBezTo>
                  <a:cubicBezTo>
                    <a:pt x="4345" y="2594"/>
                    <a:pt x="4925" y="1306"/>
                    <a:pt x="4614" y="1095"/>
                  </a:cubicBezTo>
                  <a:cubicBezTo>
                    <a:pt x="4544" y="1047"/>
                    <a:pt x="4479" y="1028"/>
                    <a:pt x="4421" y="1028"/>
                  </a:cubicBezTo>
                  <a:cubicBezTo>
                    <a:pt x="4223" y="1028"/>
                    <a:pt x="4104" y="1244"/>
                    <a:pt x="4104" y="1244"/>
                  </a:cubicBezTo>
                  <a:cubicBezTo>
                    <a:pt x="4104" y="1244"/>
                    <a:pt x="4268" y="664"/>
                    <a:pt x="3934" y="479"/>
                  </a:cubicBezTo>
                  <a:cubicBezTo>
                    <a:pt x="3888" y="454"/>
                    <a:pt x="3842" y="443"/>
                    <a:pt x="3799" y="443"/>
                  </a:cubicBezTo>
                  <a:cubicBezTo>
                    <a:pt x="3523" y="443"/>
                    <a:pt x="3309" y="869"/>
                    <a:pt x="3309" y="869"/>
                  </a:cubicBezTo>
                  <a:cubicBezTo>
                    <a:pt x="3309" y="869"/>
                    <a:pt x="3429" y="259"/>
                    <a:pt x="3083" y="100"/>
                  </a:cubicBezTo>
                  <a:cubicBezTo>
                    <a:pt x="3044" y="82"/>
                    <a:pt x="3006" y="74"/>
                    <a:pt x="2971" y="74"/>
                  </a:cubicBezTo>
                  <a:cubicBezTo>
                    <a:pt x="2695" y="74"/>
                    <a:pt x="2541" y="564"/>
                    <a:pt x="2541" y="564"/>
                  </a:cubicBezTo>
                  <a:cubicBezTo>
                    <a:pt x="2541" y="564"/>
                    <a:pt x="2676" y="12"/>
                    <a:pt x="2338" y="1"/>
                  </a:cubicBezTo>
                  <a:cubicBezTo>
                    <a:pt x="2335" y="1"/>
                    <a:pt x="2332" y="0"/>
                    <a:pt x="2328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4" name="Google Shape;2674;p41"/>
            <p:cNvSpPr/>
            <p:nvPr/>
          </p:nvSpPr>
          <p:spPr>
            <a:xfrm>
              <a:off x="2242075" y="3127059"/>
              <a:ext cx="39839" cy="81773"/>
            </a:xfrm>
            <a:custGeom>
              <a:rect b="b" l="l" r="r" t="t"/>
              <a:pathLst>
                <a:path extrusionOk="0" h="1720" w="838">
                  <a:moveTo>
                    <a:pt x="796" y="0"/>
                  </a:moveTo>
                  <a:cubicBezTo>
                    <a:pt x="788" y="0"/>
                    <a:pt x="779" y="9"/>
                    <a:pt x="776" y="26"/>
                  </a:cubicBezTo>
                  <a:cubicBezTo>
                    <a:pt x="674" y="795"/>
                    <a:pt x="495" y="1111"/>
                    <a:pt x="8" y="1698"/>
                  </a:cubicBezTo>
                  <a:cubicBezTo>
                    <a:pt x="1" y="1707"/>
                    <a:pt x="5" y="1719"/>
                    <a:pt x="15" y="1719"/>
                  </a:cubicBezTo>
                  <a:cubicBezTo>
                    <a:pt x="18" y="1719"/>
                    <a:pt x="21" y="1718"/>
                    <a:pt x="25" y="1716"/>
                  </a:cubicBezTo>
                  <a:cubicBezTo>
                    <a:pt x="553" y="1185"/>
                    <a:pt x="838" y="818"/>
                    <a:pt x="814" y="29"/>
                  </a:cubicBezTo>
                  <a:cubicBezTo>
                    <a:pt x="813" y="10"/>
                    <a:pt x="805" y="0"/>
                    <a:pt x="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5" name="Google Shape;2675;p41"/>
            <p:cNvSpPr/>
            <p:nvPr/>
          </p:nvSpPr>
          <p:spPr>
            <a:xfrm>
              <a:off x="2275591" y="3141369"/>
              <a:ext cx="41502" cy="86813"/>
            </a:xfrm>
            <a:custGeom>
              <a:rect b="b" l="l" r="r" t="t"/>
              <a:pathLst>
                <a:path extrusionOk="0" h="1826" w="873">
                  <a:moveTo>
                    <a:pt x="845" y="1"/>
                  </a:moveTo>
                  <a:cubicBezTo>
                    <a:pt x="837" y="1"/>
                    <a:pt x="831" y="7"/>
                    <a:pt x="831" y="21"/>
                  </a:cubicBezTo>
                  <a:cubicBezTo>
                    <a:pt x="658" y="810"/>
                    <a:pt x="467" y="1159"/>
                    <a:pt x="1" y="1811"/>
                  </a:cubicBezTo>
                  <a:cubicBezTo>
                    <a:pt x="1" y="1817"/>
                    <a:pt x="1" y="1825"/>
                    <a:pt x="8" y="1825"/>
                  </a:cubicBezTo>
                  <a:cubicBezTo>
                    <a:pt x="11" y="1825"/>
                    <a:pt x="14" y="1825"/>
                    <a:pt x="18" y="1822"/>
                  </a:cubicBezTo>
                  <a:cubicBezTo>
                    <a:pt x="529" y="1221"/>
                    <a:pt x="799" y="846"/>
                    <a:pt x="872" y="33"/>
                  </a:cubicBezTo>
                  <a:cubicBezTo>
                    <a:pt x="870" y="14"/>
                    <a:pt x="856" y="1"/>
                    <a:pt x="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6" name="Google Shape;2676;p41"/>
            <p:cNvSpPr/>
            <p:nvPr/>
          </p:nvSpPr>
          <p:spPr>
            <a:xfrm>
              <a:off x="2305875" y="3163191"/>
              <a:ext cx="46637" cy="84293"/>
            </a:xfrm>
            <a:custGeom>
              <a:rect b="b" l="l" r="r" t="t"/>
              <a:pathLst>
                <a:path extrusionOk="0" h="1773" w="981">
                  <a:moveTo>
                    <a:pt x="973" y="1"/>
                  </a:moveTo>
                  <a:cubicBezTo>
                    <a:pt x="969" y="1"/>
                    <a:pt x="963" y="11"/>
                    <a:pt x="957" y="32"/>
                  </a:cubicBezTo>
                  <a:cubicBezTo>
                    <a:pt x="731" y="783"/>
                    <a:pt x="540" y="1170"/>
                    <a:pt x="6" y="1748"/>
                  </a:cubicBezTo>
                  <a:cubicBezTo>
                    <a:pt x="0" y="1753"/>
                    <a:pt x="0" y="1762"/>
                    <a:pt x="6" y="1768"/>
                  </a:cubicBezTo>
                  <a:cubicBezTo>
                    <a:pt x="8" y="1771"/>
                    <a:pt x="11" y="1772"/>
                    <a:pt x="14" y="1772"/>
                  </a:cubicBezTo>
                  <a:cubicBezTo>
                    <a:pt x="17" y="1772"/>
                    <a:pt x="21" y="1771"/>
                    <a:pt x="24" y="1768"/>
                  </a:cubicBezTo>
                  <a:cubicBezTo>
                    <a:pt x="558" y="1340"/>
                    <a:pt x="898" y="721"/>
                    <a:pt x="977" y="43"/>
                  </a:cubicBezTo>
                  <a:cubicBezTo>
                    <a:pt x="980" y="16"/>
                    <a:pt x="978" y="1"/>
                    <a:pt x="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7" name="Google Shape;2677;p41"/>
            <p:cNvSpPr/>
            <p:nvPr/>
          </p:nvSpPr>
          <p:spPr>
            <a:xfrm>
              <a:off x="2124315" y="3140751"/>
              <a:ext cx="117614" cy="156034"/>
            </a:xfrm>
            <a:custGeom>
              <a:rect b="b" l="l" r="r" t="t"/>
              <a:pathLst>
                <a:path extrusionOk="0" h="3282" w="2474">
                  <a:moveTo>
                    <a:pt x="2015" y="0"/>
                  </a:moveTo>
                  <a:cubicBezTo>
                    <a:pt x="1614" y="0"/>
                    <a:pt x="565" y="999"/>
                    <a:pt x="385" y="1351"/>
                  </a:cubicBezTo>
                  <a:cubicBezTo>
                    <a:pt x="188" y="1741"/>
                    <a:pt x="0" y="2765"/>
                    <a:pt x="0" y="2765"/>
                  </a:cubicBezTo>
                  <a:cubicBezTo>
                    <a:pt x="0" y="2765"/>
                    <a:pt x="939" y="3282"/>
                    <a:pt x="1557" y="3282"/>
                  </a:cubicBezTo>
                  <a:cubicBezTo>
                    <a:pt x="1780" y="3282"/>
                    <a:pt x="1961" y="3215"/>
                    <a:pt x="2042" y="3032"/>
                  </a:cubicBezTo>
                  <a:cubicBezTo>
                    <a:pt x="2344" y="2340"/>
                    <a:pt x="1529" y="1565"/>
                    <a:pt x="1529" y="1565"/>
                  </a:cubicBezTo>
                  <a:cubicBezTo>
                    <a:pt x="1875" y="1199"/>
                    <a:pt x="2473" y="372"/>
                    <a:pt x="2121" y="37"/>
                  </a:cubicBezTo>
                  <a:cubicBezTo>
                    <a:pt x="2095" y="12"/>
                    <a:pt x="2059" y="0"/>
                    <a:pt x="201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8" name="Google Shape;2678;p41"/>
            <p:cNvSpPr/>
            <p:nvPr/>
          </p:nvSpPr>
          <p:spPr>
            <a:xfrm>
              <a:off x="2194581" y="3147787"/>
              <a:ext cx="43499" cy="136875"/>
            </a:xfrm>
            <a:custGeom>
              <a:rect b="b" l="l" r="r" t="t"/>
              <a:pathLst>
                <a:path extrusionOk="0" h="2879" w="915">
                  <a:moveTo>
                    <a:pt x="710" y="1"/>
                  </a:moveTo>
                  <a:cubicBezTo>
                    <a:pt x="711" y="2"/>
                    <a:pt x="711" y="2"/>
                    <a:pt x="711" y="3"/>
                  </a:cubicBezTo>
                  <a:lnTo>
                    <a:pt x="711" y="3"/>
                  </a:lnTo>
                  <a:cubicBezTo>
                    <a:pt x="711" y="3"/>
                    <a:pt x="711" y="2"/>
                    <a:pt x="710" y="1"/>
                  </a:cubicBezTo>
                  <a:close/>
                  <a:moveTo>
                    <a:pt x="711" y="3"/>
                  </a:moveTo>
                  <a:lnTo>
                    <a:pt x="711" y="3"/>
                  </a:lnTo>
                  <a:cubicBezTo>
                    <a:pt x="713" y="8"/>
                    <a:pt x="710" y="10"/>
                    <a:pt x="710" y="12"/>
                  </a:cubicBezTo>
                  <a:cubicBezTo>
                    <a:pt x="810" y="549"/>
                    <a:pt x="326" y="1001"/>
                    <a:pt x="15" y="1382"/>
                  </a:cubicBezTo>
                  <a:cubicBezTo>
                    <a:pt x="1" y="1403"/>
                    <a:pt x="4" y="1429"/>
                    <a:pt x="21" y="1447"/>
                  </a:cubicBezTo>
                  <a:cubicBezTo>
                    <a:pt x="24" y="1450"/>
                    <a:pt x="30" y="1453"/>
                    <a:pt x="33" y="1453"/>
                  </a:cubicBezTo>
                  <a:cubicBezTo>
                    <a:pt x="359" y="1799"/>
                    <a:pt x="699" y="2382"/>
                    <a:pt x="590" y="2866"/>
                  </a:cubicBezTo>
                  <a:cubicBezTo>
                    <a:pt x="590" y="2875"/>
                    <a:pt x="596" y="2878"/>
                    <a:pt x="602" y="2878"/>
                  </a:cubicBezTo>
                  <a:cubicBezTo>
                    <a:pt x="608" y="2878"/>
                    <a:pt x="614" y="2875"/>
                    <a:pt x="614" y="2866"/>
                  </a:cubicBezTo>
                  <a:cubicBezTo>
                    <a:pt x="801" y="2362"/>
                    <a:pt x="505" y="1764"/>
                    <a:pt x="127" y="1403"/>
                  </a:cubicBezTo>
                  <a:cubicBezTo>
                    <a:pt x="452" y="1016"/>
                    <a:pt x="914" y="542"/>
                    <a:pt x="71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9" name="Google Shape;2679;p41"/>
            <p:cNvSpPr/>
            <p:nvPr/>
          </p:nvSpPr>
          <p:spPr>
            <a:xfrm>
              <a:off x="2069642" y="3312329"/>
              <a:ext cx="30426" cy="52487"/>
            </a:xfrm>
            <a:custGeom>
              <a:rect b="b" l="l" r="r" t="t"/>
              <a:pathLst>
                <a:path extrusionOk="0" h="1104" w="640">
                  <a:moveTo>
                    <a:pt x="640" y="1"/>
                  </a:moveTo>
                  <a:lnTo>
                    <a:pt x="640" y="1"/>
                  </a:lnTo>
                  <a:cubicBezTo>
                    <a:pt x="355" y="321"/>
                    <a:pt x="135" y="696"/>
                    <a:pt x="1" y="1104"/>
                  </a:cubicBezTo>
                  <a:cubicBezTo>
                    <a:pt x="235" y="749"/>
                    <a:pt x="449" y="379"/>
                    <a:pt x="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0" name="Google Shape;2680;p41"/>
            <p:cNvSpPr/>
            <p:nvPr/>
          </p:nvSpPr>
          <p:spPr>
            <a:xfrm>
              <a:off x="1904673" y="3163381"/>
              <a:ext cx="193440" cy="219599"/>
            </a:xfrm>
            <a:custGeom>
              <a:rect b="b" l="l" r="r" t="t"/>
              <a:pathLst>
                <a:path extrusionOk="0" h="4619" w="4069">
                  <a:moveTo>
                    <a:pt x="412" y="0"/>
                  </a:moveTo>
                  <a:cubicBezTo>
                    <a:pt x="184" y="0"/>
                    <a:pt x="43" y="138"/>
                    <a:pt x="24" y="418"/>
                  </a:cubicBezTo>
                  <a:cubicBezTo>
                    <a:pt x="1" y="664"/>
                    <a:pt x="77" y="1028"/>
                    <a:pt x="270" y="1506"/>
                  </a:cubicBezTo>
                  <a:lnTo>
                    <a:pt x="1523" y="4618"/>
                  </a:lnTo>
                  <a:lnTo>
                    <a:pt x="1875" y="4410"/>
                  </a:lnTo>
                  <a:lnTo>
                    <a:pt x="4069" y="3128"/>
                  </a:lnTo>
                  <a:cubicBezTo>
                    <a:pt x="3315" y="2257"/>
                    <a:pt x="2508" y="1433"/>
                    <a:pt x="1649" y="664"/>
                  </a:cubicBezTo>
                  <a:cubicBezTo>
                    <a:pt x="1140" y="226"/>
                    <a:pt x="704" y="0"/>
                    <a:pt x="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1" name="Google Shape;2681;p41"/>
            <p:cNvSpPr/>
            <p:nvPr/>
          </p:nvSpPr>
          <p:spPr>
            <a:xfrm>
              <a:off x="1970993" y="3297639"/>
              <a:ext cx="105254" cy="62709"/>
            </a:xfrm>
            <a:custGeom>
              <a:rect b="b" l="l" r="r" t="t"/>
              <a:pathLst>
                <a:path extrusionOk="0" h="1319" w="2214">
                  <a:moveTo>
                    <a:pt x="2201" y="1"/>
                  </a:moveTo>
                  <a:cubicBezTo>
                    <a:pt x="2199" y="1"/>
                    <a:pt x="2197" y="1"/>
                    <a:pt x="2196" y="2"/>
                  </a:cubicBezTo>
                  <a:cubicBezTo>
                    <a:pt x="1823" y="201"/>
                    <a:pt x="330" y="1084"/>
                    <a:pt x="19" y="1295"/>
                  </a:cubicBezTo>
                  <a:cubicBezTo>
                    <a:pt x="2" y="1306"/>
                    <a:pt x="1" y="1319"/>
                    <a:pt x="10" y="1319"/>
                  </a:cubicBezTo>
                  <a:cubicBezTo>
                    <a:pt x="14" y="1319"/>
                    <a:pt x="19" y="1317"/>
                    <a:pt x="25" y="1313"/>
                  </a:cubicBezTo>
                  <a:cubicBezTo>
                    <a:pt x="776" y="920"/>
                    <a:pt x="1504" y="486"/>
                    <a:pt x="2205" y="11"/>
                  </a:cubicBezTo>
                  <a:cubicBezTo>
                    <a:pt x="2205" y="11"/>
                    <a:pt x="2206" y="11"/>
                    <a:pt x="2207" y="11"/>
                  </a:cubicBezTo>
                  <a:cubicBezTo>
                    <a:pt x="2214" y="11"/>
                    <a:pt x="2209" y="1"/>
                    <a:pt x="2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2" name="Google Shape;2682;p41"/>
            <p:cNvSpPr/>
            <p:nvPr/>
          </p:nvSpPr>
          <p:spPr>
            <a:xfrm>
              <a:off x="1926828" y="3265548"/>
              <a:ext cx="67697" cy="120473"/>
            </a:xfrm>
            <a:custGeom>
              <a:rect b="b" l="l" r="r" t="t"/>
              <a:pathLst>
                <a:path extrusionOk="0" h="2534" w="1424">
                  <a:moveTo>
                    <a:pt x="19" y="1"/>
                  </a:moveTo>
                  <a:cubicBezTo>
                    <a:pt x="16" y="1"/>
                    <a:pt x="13" y="1"/>
                    <a:pt x="10" y="2"/>
                  </a:cubicBezTo>
                  <a:cubicBezTo>
                    <a:pt x="1" y="8"/>
                    <a:pt x="1" y="20"/>
                    <a:pt x="7" y="26"/>
                  </a:cubicBezTo>
                  <a:cubicBezTo>
                    <a:pt x="101" y="307"/>
                    <a:pt x="203" y="586"/>
                    <a:pt x="312" y="862"/>
                  </a:cubicBezTo>
                  <a:cubicBezTo>
                    <a:pt x="224" y="706"/>
                    <a:pt x="127" y="557"/>
                    <a:pt x="18" y="416"/>
                  </a:cubicBezTo>
                  <a:cubicBezTo>
                    <a:pt x="16" y="411"/>
                    <a:pt x="14" y="409"/>
                    <a:pt x="12" y="409"/>
                  </a:cubicBezTo>
                  <a:cubicBezTo>
                    <a:pt x="10" y="409"/>
                    <a:pt x="10" y="416"/>
                    <a:pt x="10" y="416"/>
                  </a:cubicBezTo>
                  <a:cubicBezTo>
                    <a:pt x="104" y="598"/>
                    <a:pt x="212" y="774"/>
                    <a:pt x="335" y="944"/>
                  </a:cubicBezTo>
                  <a:lnTo>
                    <a:pt x="344" y="944"/>
                  </a:lnTo>
                  <a:cubicBezTo>
                    <a:pt x="473" y="1261"/>
                    <a:pt x="857" y="2226"/>
                    <a:pt x="1010" y="2534"/>
                  </a:cubicBezTo>
                  <a:cubicBezTo>
                    <a:pt x="1151" y="2460"/>
                    <a:pt x="1286" y="2375"/>
                    <a:pt x="1412" y="2281"/>
                  </a:cubicBezTo>
                  <a:cubicBezTo>
                    <a:pt x="1424" y="2267"/>
                    <a:pt x="1412" y="2267"/>
                    <a:pt x="1397" y="2267"/>
                  </a:cubicBezTo>
                  <a:cubicBezTo>
                    <a:pt x="1309" y="2302"/>
                    <a:pt x="1057" y="2463"/>
                    <a:pt x="1057" y="2463"/>
                  </a:cubicBezTo>
                  <a:cubicBezTo>
                    <a:pt x="813" y="1850"/>
                    <a:pt x="309" y="609"/>
                    <a:pt x="33" y="8"/>
                  </a:cubicBezTo>
                  <a:cubicBezTo>
                    <a:pt x="29" y="3"/>
                    <a:pt x="25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3" name="Google Shape;2683;p41"/>
            <p:cNvSpPr/>
            <p:nvPr/>
          </p:nvSpPr>
          <p:spPr>
            <a:xfrm>
              <a:off x="1827846" y="3062307"/>
              <a:ext cx="84526" cy="151518"/>
            </a:xfrm>
            <a:custGeom>
              <a:rect b="b" l="l" r="r" t="t"/>
              <a:pathLst>
                <a:path extrusionOk="0" h="3187" w="1778">
                  <a:moveTo>
                    <a:pt x="1326" y="1"/>
                  </a:moveTo>
                  <a:lnTo>
                    <a:pt x="0" y="1062"/>
                  </a:lnTo>
                  <a:lnTo>
                    <a:pt x="344" y="2098"/>
                  </a:lnTo>
                  <a:lnTo>
                    <a:pt x="370" y="2171"/>
                  </a:lnTo>
                  <a:cubicBezTo>
                    <a:pt x="370" y="2171"/>
                    <a:pt x="477" y="3186"/>
                    <a:pt x="663" y="3186"/>
                  </a:cubicBezTo>
                  <a:cubicBezTo>
                    <a:pt x="664" y="3186"/>
                    <a:pt x="665" y="3186"/>
                    <a:pt x="666" y="3186"/>
                  </a:cubicBezTo>
                  <a:cubicBezTo>
                    <a:pt x="1247" y="3151"/>
                    <a:pt x="1757" y="2265"/>
                    <a:pt x="1772" y="2136"/>
                  </a:cubicBezTo>
                  <a:cubicBezTo>
                    <a:pt x="1778" y="2083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4" name="Google Shape;2684;p41"/>
            <p:cNvSpPr/>
            <p:nvPr/>
          </p:nvSpPr>
          <p:spPr>
            <a:xfrm>
              <a:off x="1827846" y="3062307"/>
              <a:ext cx="76730" cy="122232"/>
            </a:xfrm>
            <a:custGeom>
              <a:rect b="b" l="l" r="r" t="t"/>
              <a:pathLst>
                <a:path extrusionOk="0" h="2571" w="1614">
                  <a:moveTo>
                    <a:pt x="1326" y="1"/>
                  </a:moveTo>
                  <a:lnTo>
                    <a:pt x="0" y="1062"/>
                  </a:lnTo>
                  <a:lnTo>
                    <a:pt x="352" y="2098"/>
                  </a:lnTo>
                  <a:lnTo>
                    <a:pt x="379" y="2171"/>
                  </a:lnTo>
                  <a:cubicBezTo>
                    <a:pt x="379" y="2171"/>
                    <a:pt x="399" y="2356"/>
                    <a:pt x="437" y="2570"/>
                  </a:cubicBezTo>
                  <a:cubicBezTo>
                    <a:pt x="1033" y="2403"/>
                    <a:pt x="1485" y="1919"/>
                    <a:pt x="1614" y="1315"/>
                  </a:cubicBezTo>
                  <a:cubicBezTo>
                    <a:pt x="1485" y="710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5" name="Google Shape;2685;p41"/>
            <p:cNvSpPr/>
            <p:nvPr/>
          </p:nvSpPr>
          <p:spPr>
            <a:xfrm>
              <a:off x="1703050" y="2884311"/>
              <a:ext cx="266794" cy="279122"/>
            </a:xfrm>
            <a:custGeom>
              <a:rect b="b" l="l" r="r" t="t"/>
              <a:pathLst>
                <a:path extrusionOk="0" h="5871" w="5612">
                  <a:moveTo>
                    <a:pt x="2926" y="1"/>
                  </a:moveTo>
                  <a:cubicBezTo>
                    <a:pt x="1964" y="1"/>
                    <a:pt x="927" y="623"/>
                    <a:pt x="510" y="2648"/>
                  </a:cubicBezTo>
                  <a:cubicBezTo>
                    <a:pt x="0" y="5114"/>
                    <a:pt x="1420" y="5698"/>
                    <a:pt x="1951" y="5807"/>
                  </a:cubicBezTo>
                  <a:cubicBezTo>
                    <a:pt x="2077" y="5832"/>
                    <a:pt x="2282" y="5870"/>
                    <a:pt x="2528" y="5870"/>
                  </a:cubicBezTo>
                  <a:cubicBezTo>
                    <a:pt x="3235" y="5870"/>
                    <a:pt x="4288" y="5561"/>
                    <a:pt x="4852" y="3783"/>
                  </a:cubicBezTo>
                  <a:cubicBezTo>
                    <a:pt x="5611" y="1383"/>
                    <a:pt x="4626" y="366"/>
                    <a:pt x="3535" y="81"/>
                  </a:cubicBezTo>
                  <a:cubicBezTo>
                    <a:pt x="3340" y="30"/>
                    <a:pt x="3134" y="1"/>
                    <a:pt x="29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6" name="Google Shape;2686;p41"/>
            <p:cNvSpPr/>
            <p:nvPr/>
          </p:nvSpPr>
          <p:spPr>
            <a:xfrm>
              <a:off x="1772318" y="3087266"/>
              <a:ext cx="26717" cy="19302"/>
            </a:xfrm>
            <a:custGeom>
              <a:rect b="b" l="l" r="r" t="t"/>
              <a:pathLst>
                <a:path extrusionOk="0" h="406" w="562">
                  <a:moveTo>
                    <a:pt x="508" y="1"/>
                  </a:moveTo>
                  <a:cubicBezTo>
                    <a:pt x="370" y="93"/>
                    <a:pt x="205" y="145"/>
                    <a:pt x="40" y="145"/>
                  </a:cubicBezTo>
                  <a:cubicBezTo>
                    <a:pt x="27" y="145"/>
                    <a:pt x="14" y="145"/>
                    <a:pt x="1" y="144"/>
                  </a:cubicBezTo>
                  <a:lnTo>
                    <a:pt x="1" y="144"/>
                  </a:lnTo>
                  <a:cubicBezTo>
                    <a:pt x="60" y="241"/>
                    <a:pt x="142" y="320"/>
                    <a:pt x="238" y="373"/>
                  </a:cubicBezTo>
                  <a:cubicBezTo>
                    <a:pt x="278" y="395"/>
                    <a:pt x="325" y="406"/>
                    <a:pt x="371" y="406"/>
                  </a:cubicBezTo>
                  <a:cubicBezTo>
                    <a:pt x="385" y="406"/>
                    <a:pt x="400" y="405"/>
                    <a:pt x="414" y="403"/>
                  </a:cubicBezTo>
                  <a:cubicBezTo>
                    <a:pt x="546" y="382"/>
                    <a:pt x="561" y="265"/>
                    <a:pt x="546" y="162"/>
                  </a:cubicBezTo>
                  <a:cubicBezTo>
                    <a:pt x="541" y="106"/>
                    <a:pt x="529" y="51"/>
                    <a:pt x="5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41"/>
            <p:cNvSpPr/>
            <p:nvPr/>
          </p:nvSpPr>
          <p:spPr>
            <a:xfrm>
              <a:off x="1777215" y="3100531"/>
              <a:ext cx="7179" cy="1141"/>
            </a:xfrm>
            <a:custGeom>
              <a:rect b="b" l="l" r="r" t="t"/>
              <a:pathLst>
                <a:path extrusionOk="0" h="24" w="151">
                  <a:moveTo>
                    <a:pt x="1" y="0"/>
                  </a:moveTo>
                  <a:lnTo>
                    <a:pt x="24" y="24"/>
                  </a:lnTo>
                  <a:cubicBezTo>
                    <a:pt x="68" y="21"/>
                    <a:pt x="109" y="12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8" name="Google Shape;2688;p41"/>
            <p:cNvSpPr/>
            <p:nvPr/>
          </p:nvSpPr>
          <p:spPr>
            <a:xfrm>
              <a:off x="1790479" y="3094255"/>
              <a:ext cx="7987" cy="4659"/>
            </a:xfrm>
            <a:custGeom>
              <a:rect b="b" l="l" r="r" t="t"/>
              <a:pathLst>
                <a:path extrusionOk="0" h="98" w="168">
                  <a:moveTo>
                    <a:pt x="167" y="0"/>
                  </a:moveTo>
                  <a:cubicBezTo>
                    <a:pt x="115" y="36"/>
                    <a:pt x="56" y="65"/>
                    <a:pt x="0" y="97"/>
                  </a:cubicBezTo>
                  <a:cubicBezTo>
                    <a:pt x="32" y="91"/>
                    <a:pt x="65" y="82"/>
                    <a:pt x="94" y="71"/>
                  </a:cubicBezTo>
                  <a:cubicBezTo>
                    <a:pt x="120" y="59"/>
                    <a:pt x="144" y="44"/>
                    <a:pt x="167" y="27"/>
                  </a:cubicBezTo>
                  <a:cubicBezTo>
                    <a:pt x="167" y="24"/>
                    <a:pt x="167" y="21"/>
                    <a:pt x="167" y="15"/>
                  </a:cubicBezTo>
                  <a:cubicBezTo>
                    <a:pt x="167" y="9"/>
                    <a:pt x="167" y="6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9" name="Google Shape;2689;p41"/>
            <p:cNvSpPr/>
            <p:nvPr/>
          </p:nvSpPr>
          <p:spPr>
            <a:xfrm>
              <a:off x="1736282" y="3027601"/>
              <a:ext cx="26527" cy="26481"/>
            </a:xfrm>
            <a:custGeom>
              <a:rect b="b" l="l" r="r" t="t"/>
              <a:pathLst>
                <a:path extrusionOk="0" h="557" w="558">
                  <a:moveTo>
                    <a:pt x="303" y="1"/>
                  </a:moveTo>
                  <a:cubicBezTo>
                    <a:pt x="56" y="1"/>
                    <a:pt x="0" y="515"/>
                    <a:pt x="246" y="555"/>
                  </a:cubicBezTo>
                  <a:cubicBezTo>
                    <a:pt x="255" y="556"/>
                    <a:pt x="264" y="557"/>
                    <a:pt x="272" y="557"/>
                  </a:cubicBezTo>
                  <a:cubicBezTo>
                    <a:pt x="505" y="557"/>
                    <a:pt x="557" y="40"/>
                    <a:pt x="334" y="3"/>
                  </a:cubicBezTo>
                  <a:cubicBezTo>
                    <a:pt x="323" y="2"/>
                    <a:pt x="313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0" name="Google Shape;2690;p41"/>
            <p:cNvSpPr/>
            <p:nvPr/>
          </p:nvSpPr>
          <p:spPr>
            <a:xfrm>
              <a:off x="1797325" y="3037870"/>
              <a:ext cx="27954" cy="26529"/>
            </a:xfrm>
            <a:custGeom>
              <a:rect b="b" l="l" r="r" t="t"/>
              <a:pathLst>
                <a:path extrusionOk="0" h="558" w="588">
                  <a:moveTo>
                    <a:pt x="300" y="0"/>
                  </a:moveTo>
                  <a:cubicBezTo>
                    <a:pt x="86" y="0"/>
                    <a:pt x="1" y="527"/>
                    <a:pt x="249" y="556"/>
                  </a:cubicBezTo>
                  <a:cubicBezTo>
                    <a:pt x="257" y="557"/>
                    <a:pt x="264" y="557"/>
                    <a:pt x="271" y="557"/>
                  </a:cubicBezTo>
                  <a:cubicBezTo>
                    <a:pt x="512" y="557"/>
                    <a:pt x="588" y="33"/>
                    <a:pt x="317" y="1"/>
                  </a:cubicBezTo>
                  <a:cubicBezTo>
                    <a:pt x="311" y="1"/>
                    <a:pt x="305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1" name="Google Shape;2691;p41"/>
            <p:cNvSpPr/>
            <p:nvPr/>
          </p:nvSpPr>
          <p:spPr>
            <a:xfrm>
              <a:off x="1740846" y="2998030"/>
              <a:ext cx="23152" cy="12028"/>
            </a:xfrm>
            <a:custGeom>
              <a:rect b="b" l="l" r="r" t="t"/>
              <a:pathLst>
                <a:path extrusionOk="0" h="253" w="487">
                  <a:moveTo>
                    <a:pt x="292" y="1"/>
                  </a:moveTo>
                  <a:cubicBezTo>
                    <a:pt x="281" y="1"/>
                    <a:pt x="270" y="2"/>
                    <a:pt x="258" y="3"/>
                  </a:cubicBezTo>
                  <a:cubicBezTo>
                    <a:pt x="176" y="6"/>
                    <a:pt x="97" y="36"/>
                    <a:pt x="38" y="91"/>
                  </a:cubicBezTo>
                  <a:cubicBezTo>
                    <a:pt x="0" y="130"/>
                    <a:pt x="3" y="191"/>
                    <a:pt x="44" y="226"/>
                  </a:cubicBezTo>
                  <a:cubicBezTo>
                    <a:pt x="59" y="241"/>
                    <a:pt x="82" y="250"/>
                    <a:pt x="103" y="253"/>
                  </a:cubicBezTo>
                  <a:cubicBezTo>
                    <a:pt x="161" y="253"/>
                    <a:pt x="220" y="247"/>
                    <a:pt x="279" y="241"/>
                  </a:cubicBezTo>
                  <a:cubicBezTo>
                    <a:pt x="283" y="241"/>
                    <a:pt x="288" y="241"/>
                    <a:pt x="292" y="241"/>
                  </a:cubicBezTo>
                  <a:cubicBezTo>
                    <a:pt x="349" y="241"/>
                    <a:pt x="403" y="224"/>
                    <a:pt x="452" y="194"/>
                  </a:cubicBezTo>
                  <a:cubicBezTo>
                    <a:pt x="481" y="165"/>
                    <a:pt x="487" y="121"/>
                    <a:pt x="466" y="86"/>
                  </a:cubicBezTo>
                  <a:cubicBezTo>
                    <a:pt x="424" y="30"/>
                    <a:pt x="360" y="1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41"/>
            <p:cNvSpPr/>
            <p:nvPr/>
          </p:nvSpPr>
          <p:spPr>
            <a:xfrm>
              <a:off x="1809305" y="3010391"/>
              <a:ext cx="22486" cy="14358"/>
            </a:xfrm>
            <a:custGeom>
              <a:rect b="b" l="l" r="r" t="t"/>
              <a:pathLst>
                <a:path extrusionOk="0" h="302" w="473">
                  <a:moveTo>
                    <a:pt x="166" y="1"/>
                  </a:moveTo>
                  <a:cubicBezTo>
                    <a:pt x="120" y="1"/>
                    <a:pt x="73" y="15"/>
                    <a:pt x="35" y="43"/>
                  </a:cubicBezTo>
                  <a:cubicBezTo>
                    <a:pt x="6" y="72"/>
                    <a:pt x="0" y="116"/>
                    <a:pt x="21" y="151"/>
                  </a:cubicBezTo>
                  <a:cubicBezTo>
                    <a:pt x="65" y="201"/>
                    <a:pt x="120" y="233"/>
                    <a:pt x="185" y="242"/>
                  </a:cubicBezTo>
                  <a:cubicBezTo>
                    <a:pt x="238" y="265"/>
                    <a:pt x="291" y="283"/>
                    <a:pt x="346" y="301"/>
                  </a:cubicBezTo>
                  <a:cubicBezTo>
                    <a:pt x="351" y="301"/>
                    <a:pt x="357" y="302"/>
                    <a:pt x="362" y="302"/>
                  </a:cubicBezTo>
                  <a:cubicBezTo>
                    <a:pt x="377" y="302"/>
                    <a:pt x="392" y="298"/>
                    <a:pt x="405" y="292"/>
                  </a:cubicBezTo>
                  <a:cubicBezTo>
                    <a:pt x="452" y="268"/>
                    <a:pt x="472" y="210"/>
                    <a:pt x="449" y="163"/>
                  </a:cubicBezTo>
                  <a:cubicBezTo>
                    <a:pt x="405" y="92"/>
                    <a:pt x="338" y="43"/>
                    <a:pt x="261" y="22"/>
                  </a:cubicBezTo>
                  <a:cubicBezTo>
                    <a:pt x="231" y="8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41"/>
            <p:cNvSpPr/>
            <p:nvPr/>
          </p:nvSpPr>
          <p:spPr>
            <a:xfrm>
              <a:off x="1784726" y="3109659"/>
              <a:ext cx="17162" cy="6989"/>
            </a:xfrm>
            <a:custGeom>
              <a:rect b="b" l="l" r="r" t="t"/>
              <a:pathLst>
                <a:path extrusionOk="0" h="147" w="361">
                  <a:moveTo>
                    <a:pt x="341" y="2"/>
                  </a:moveTo>
                  <a:cubicBezTo>
                    <a:pt x="297" y="40"/>
                    <a:pt x="253" y="93"/>
                    <a:pt x="192" y="93"/>
                  </a:cubicBezTo>
                  <a:cubicBezTo>
                    <a:pt x="127" y="87"/>
                    <a:pt x="65" y="69"/>
                    <a:pt x="10" y="37"/>
                  </a:cubicBezTo>
                  <a:lnTo>
                    <a:pt x="341" y="2"/>
                  </a:lnTo>
                  <a:close/>
                  <a:moveTo>
                    <a:pt x="348" y="1"/>
                  </a:moveTo>
                  <a:cubicBezTo>
                    <a:pt x="345" y="1"/>
                    <a:pt x="343" y="1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lnTo>
                    <a:pt x="341" y="2"/>
                  </a:lnTo>
                  <a:lnTo>
                    <a:pt x="1" y="37"/>
                  </a:lnTo>
                  <a:cubicBezTo>
                    <a:pt x="45" y="103"/>
                    <a:pt x="118" y="146"/>
                    <a:pt x="197" y="146"/>
                  </a:cubicBezTo>
                  <a:cubicBezTo>
                    <a:pt x="202" y="146"/>
                    <a:pt x="207" y="146"/>
                    <a:pt x="212" y="146"/>
                  </a:cubicBezTo>
                  <a:cubicBezTo>
                    <a:pt x="285" y="131"/>
                    <a:pt x="341" y="75"/>
                    <a:pt x="359" y="5"/>
                  </a:cubicBezTo>
                  <a:cubicBezTo>
                    <a:pt x="361" y="3"/>
                    <a:pt x="354" y="1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4" name="Google Shape;2694;p41"/>
            <p:cNvSpPr/>
            <p:nvPr/>
          </p:nvSpPr>
          <p:spPr>
            <a:xfrm>
              <a:off x="1755821" y="3026983"/>
              <a:ext cx="41312" cy="68699"/>
            </a:xfrm>
            <a:custGeom>
              <a:rect b="b" l="l" r="r" t="t"/>
              <a:pathLst>
                <a:path extrusionOk="0" h="1445" w="869">
                  <a:moveTo>
                    <a:pt x="372" y="1"/>
                  </a:moveTo>
                  <a:cubicBezTo>
                    <a:pt x="367" y="1"/>
                    <a:pt x="362" y="4"/>
                    <a:pt x="360" y="10"/>
                  </a:cubicBezTo>
                  <a:cubicBezTo>
                    <a:pt x="219" y="339"/>
                    <a:pt x="99" y="679"/>
                    <a:pt x="2" y="1025"/>
                  </a:cubicBezTo>
                  <a:cubicBezTo>
                    <a:pt x="1" y="1039"/>
                    <a:pt x="37" y="1044"/>
                    <a:pt x="84" y="1044"/>
                  </a:cubicBezTo>
                  <a:cubicBezTo>
                    <a:pt x="160" y="1044"/>
                    <a:pt x="266" y="1031"/>
                    <a:pt x="298" y="1022"/>
                  </a:cubicBezTo>
                  <a:lnTo>
                    <a:pt x="298" y="1022"/>
                  </a:lnTo>
                  <a:cubicBezTo>
                    <a:pt x="298" y="1022"/>
                    <a:pt x="231" y="1269"/>
                    <a:pt x="213" y="1389"/>
                  </a:cubicBezTo>
                  <a:cubicBezTo>
                    <a:pt x="213" y="1401"/>
                    <a:pt x="239" y="1409"/>
                    <a:pt x="280" y="1418"/>
                  </a:cubicBezTo>
                  <a:cubicBezTo>
                    <a:pt x="337" y="1436"/>
                    <a:pt x="395" y="1445"/>
                    <a:pt x="453" y="1445"/>
                  </a:cubicBezTo>
                  <a:cubicBezTo>
                    <a:pt x="604" y="1445"/>
                    <a:pt x="751" y="1386"/>
                    <a:pt x="861" y="1278"/>
                  </a:cubicBezTo>
                  <a:cubicBezTo>
                    <a:pt x="869" y="1268"/>
                    <a:pt x="864" y="1256"/>
                    <a:pt x="851" y="1256"/>
                  </a:cubicBezTo>
                  <a:cubicBezTo>
                    <a:pt x="849" y="1256"/>
                    <a:pt x="846" y="1256"/>
                    <a:pt x="844" y="1257"/>
                  </a:cubicBezTo>
                  <a:cubicBezTo>
                    <a:pt x="723" y="1319"/>
                    <a:pt x="588" y="1352"/>
                    <a:pt x="453" y="1352"/>
                  </a:cubicBezTo>
                  <a:cubicBezTo>
                    <a:pt x="404" y="1352"/>
                    <a:pt x="355" y="1348"/>
                    <a:pt x="307" y="1339"/>
                  </a:cubicBezTo>
                  <a:cubicBezTo>
                    <a:pt x="307" y="1307"/>
                    <a:pt x="439" y="911"/>
                    <a:pt x="418" y="911"/>
                  </a:cubicBezTo>
                  <a:cubicBezTo>
                    <a:pt x="336" y="911"/>
                    <a:pt x="192" y="934"/>
                    <a:pt x="140" y="937"/>
                  </a:cubicBezTo>
                  <a:cubicBezTo>
                    <a:pt x="178" y="776"/>
                    <a:pt x="319" y="318"/>
                    <a:pt x="392" y="22"/>
                  </a:cubicBezTo>
                  <a:cubicBezTo>
                    <a:pt x="392" y="9"/>
                    <a:pt x="381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5" name="Google Shape;2695;p41"/>
            <p:cNvSpPr/>
            <p:nvPr/>
          </p:nvSpPr>
          <p:spPr>
            <a:xfrm>
              <a:off x="1854755" y="3070532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3" y="0"/>
                  </a:moveTo>
                  <a:cubicBezTo>
                    <a:pt x="42" y="0"/>
                    <a:pt x="40" y="1"/>
                    <a:pt x="39" y="1"/>
                  </a:cubicBezTo>
                  <a:cubicBezTo>
                    <a:pt x="15" y="4"/>
                    <a:pt x="0" y="27"/>
                    <a:pt x="3" y="48"/>
                  </a:cubicBezTo>
                  <a:cubicBezTo>
                    <a:pt x="6" y="69"/>
                    <a:pt x="23" y="83"/>
                    <a:pt x="42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59"/>
                    <a:pt x="85" y="36"/>
                  </a:cubicBezTo>
                  <a:cubicBezTo>
                    <a:pt x="80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6" name="Google Shape;2696;p41"/>
            <p:cNvSpPr/>
            <p:nvPr/>
          </p:nvSpPr>
          <p:spPr>
            <a:xfrm>
              <a:off x="1814725" y="3074525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39" y="0"/>
                  </a:moveTo>
                  <a:cubicBezTo>
                    <a:pt x="35" y="0"/>
                    <a:pt x="31" y="1"/>
                    <a:pt x="27" y="2"/>
                  </a:cubicBezTo>
                  <a:cubicBezTo>
                    <a:pt x="12" y="8"/>
                    <a:pt x="1" y="22"/>
                    <a:pt x="1" y="40"/>
                  </a:cubicBezTo>
                  <a:cubicBezTo>
                    <a:pt x="3" y="61"/>
                    <a:pt x="18" y="75"/>
                    <a:pt x="39" y="75"/>
                  </a:cubicBezTo>
                  <a:cubicBezTo>
                    <a:pt x="41" y="75"/>
                    <a:pt x="43" y="75"/>
                    <a:pt x="45" y="75"/>
                  </a:cubicBezTo>
                  <a:cubicBezTo>
                    <a:pt x="68" y="72"/>
                    <a:pt x="83" y="52"/>
                    <a:pt x="80" y="31"/>
                  </a:cubicBezTo>
                  <a:lnTo>
                    <a:pt x="80" y="28"/>
                  </a:lnTo>
                  <a:cubicBezTo>
                    <a:pt x="75" y="11"/>
                    <a:pt x="58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7" name="Google Shape;2697;p41"/>
            <p:cNvSpPr/>
            <p:nvPr/>
          </p:nvSpPr>
          <p:spPr>
            <a:xfrm>
              <a:off x="1830509" y="308626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3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8" y="4"/>
                    <a:pt x="0" y="25"/>
                    <a:pt x="3" y="48"/>
                  </a:cubicBezTo>
                  <a:cubicBezTo>
                    <a:pt x="6" y="67"/>
                    <a:pt x="24" y="84"/>
                    <a:pt x="45" y="84"/>
                  </a:cubicBezTo>
                  <a:cubicBezTo>
                    <a:pt x="46" y="84"/>
                    <a:pt x="48" y="84"/>
                    <a:pt x="50" y="83"/>
                  </a:cubicBezTo>
                  <a:cubicBezTo>
                    <a:pt x="73" y="80"/>
                    <a:pt x="88" y="60"/>
                    <a:pt x="85" y="36"/>
                  </a:cubicBezTo>
                  <a:cubicBezTo>
                    <a:pt x="82" y="17"/>
                    <a:pt x="65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8" name="Google Shape;2698;p41"/>
            <p:cNvSpPr/>
            <p:nvPr/>
          </p:nvSpPr>
          <p:spPr>
            <a:xfrm>
              <a:off x="1851522" y="3054653"/>
              <a:ext cx="4136" cy="4231"/>
            </a:xfrm>
            <a:custGeom>
              <a:rect b="b" l="l" r="r" t="t"/>
              <a:pathLst>
                <a:path extrusionOk="0" h="89" w="87">
                  <a:moveTo>
                    <a:pt x="42" y="0"/>
                  </a:moveTo>
                  <a:cubicBezTo>
                    <a:pt x="19" y="0"/>
                    <a:pt x="1" y="18"/>
                    <a:pt x="1" y="41"/>
                  </a:cubicBezTo>
                  <a:cubicBezTo>
                    <a:pt x="1" y="44"/>
                    <a:pt x="1" y="47"/>
                    <a:pt x="4" y="53"/>
                  </a:cubicBezTo>
                  <a:cubicBezTo>
                    <a:pt x="7" y="74"/>
                    <a:pt x="27" y="88"/>
                    <a:pt x="48" y="88"/>
                  </a:cubicBezTo>
                  <a:cubicBezTo>
                    <a:pt x="71" y="85"/>
                    <a:pt x="86" y="65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9" name="Google Shape;2699;p41"/>
            <p:cNvSpPr/>
            <p:nvPr/>
          </p:nvSpPr>
          <p:spPr>
            <a:xfrm>
              <a:off x="1834122" y="3068297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1" y="0"/>
                  </a:moveTo>
                  <a:cubicBezTo>
                    <a:pt x="39" y="0"/>
                    <a:pt x="37" y="1"/>
                    <a:pt x="36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8" y="59"/>
                    <a:pt x="85" y="36"/>
                  </a:cubicBezTo>
                  <a:cubicBezTo>
                    <a:pt x="80" y="17"/>
                    <a:pt x="62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0" name="Google Shape;2700;p41"/>
            <p:cNvSpPr/>
            <p:nvPr/>
          </p:nvSpPr>
          <p:spPr>
            <a:xfrm>
              <a:off x="1731908" y="3054367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44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15" y="3"/>
                    <a:pt x="0" y="24"/>
                    <a:pt x="3" y="47"/>
                  </a:cubicBezTo>
                  <a:cubicBezTo>
                    <a:pt x="8" y="64"/>
                    <a:pt x="25" y="75"/>
                    <a:pt x="42" y="75"/>
                  </a:cubicBezTo>
                  <a:cubicBezTo>
                    <a:pt x="46" y="75"/>
                    <a:pt x="49" y="75"/>
                    <a:pt x="53" y="74"/>
                  </a:cubicBezTo>
                  <a:cubicBezTo>
                    <a:pt x="71" y="68"/>
                    <a:pt x="82" y="53"/>
                    <a:pt x="82" y="36"/>
                  </a:cubicBezTo>
                  <a:cubicBezTo>
                    <a:pt x="80" y="14"/>
                    <a:pt x="62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1" name="Google Shape;2701;p41"/>
            <p:cNvSpPr/>
            <p:nvPr/>
          </p:nvSpPr>
          <p:spPr>
            <a:xfrm>
              <a:off x="1748500" y="3063448"/>
              <a:ext cx="3803" cy="3328"/>
            </a:xfrm>
            <a:custGeom>
              <a:rect b="b" l="l" r="r" t="t"/>
              <a:pathLst>
                <a:path extrusionOk="0" h="70" w="80">
                  <a:moveTo>
                    <a:pt x="42" y="0"/>
                  </a:moveTo>
                  <a:cubicBezTo>
                    <a:pt x="38" y="0"/>
                    <a:pt x="34" y="1"/>
                    <a:pt x="30" y="3"/>
                  </a:cubicBezTo>
                  <a:cubicBezTo>
                    <a:pt x="12" y="6"/>
                    <a:pt x="0" y="24"/>
                    <a:pt x="0" y="41"/>
                  </a:cubicBezTo>
                  <a:cubicBezTo>
                    <a:pt x="5" y="58"/>
                    <a:pt x="22" y="69"/>
                    <a:pt x="39" y="69"/>
                  </a:cubicBezTo>
                  <a:cubicBezTo>
                    <a:pt x="43" y="69"/>
                    <a:pt x="47" y="69"/>
                    <a:pt x="50" y="68"/>
                  </a:cubicBezTo>
                  <a:cubicBezTo>
                    <a:pt x="68" y="65"/>
                    <a:pt x="80" y="47"/>
                    <a:pt x="80" y="29"/>
                  </a:cubicBezTo>
                  <a:cubicBezTo>
                    <a:pt x="75" y="13"/>
                    <a:pt x="59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2" name="Google Shape;2702;p41"/>
            <p:cNvSpPr/>
            <p:nvPr/>
          </p:nvSpPr>
          <p:spPr>
            <a:xfrm>
              <a:off x="1746265" y="3076237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4" y="1"/>
                  </a:moveTo>
                  <a:cubicBezTo>
                    <a:pt x="42" y="1"/>
                    <a:pt x="40" y="1"/>
                    <a:pt x="39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60"/>
                    <a:pt x="85" y="36"/>
                  </a:cubicBezTo>
                  <a:cubicBezTo>
                    <a:pt x="80" y="15"/>
                    <a:pt x="62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3" name="Google Shape;2703;p41"/>
            <p:cNvSpPr/>
            <p:nvPr/>
          </p:nvSpPr>
          <p:spPr>
            <a:xfrm>
              <a:off x="1732050" y="306924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4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5" y="4"/>
                    <a:pt x="0" y="25"/>
                    <a:pt x="3" y="48"/>
                  </a:cubicBezTo>
                  <a:cubicBezTo>
                    <a:pt x="6" y="70"/>
                    <a:pt x="23" y="84"/>
                    <a:pt x="42" y="84"/>
                  </a:cubicBezTo>
                  <a:cubicBezTo>
                    <a:pt x="44" y="84"/>
                    <a:pt x="45" y="84"/>
                    <a:pt x="47" y="83"/>
                  </a:cubicBezTo>
                  <a:lnTo>
                    <a:pt x="50" y="83"/>
                  </a:lnTo>
                  <a:cubicBezTo>
                    <a:pt x="74" y="81"/>
                    <a:pt x="88" y="60"/>
                    <a:pt x="85" y="37"/>
                  </a:cubicBezTo>
                  <a:cubicBezTo>
                    <a:pt x="83" y="15"/>
                    <a:pt x="6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4" name="Google Shape;2704;p41"/>
            <p:cNvSpPr/>
            <p:nvPr/>
          </p:nvSpPr>
          <p:spPr>
            <a:xfrm>
              <a:off x="1728960" y="2875183"/>
              <a:ext cx="244783" cy="213181"/>
            </a:xfrm>
            <a:custGeom>
              <a:rect b="b" l="l" r="r" t="t"/>
              <a:pathLst>
                <a:path extrusionOk="0" h="4484" w="5149">
                  <a:moveTo>
                    <a:pt x="2242" y="1"/>
                  </a:moveTo>
                  <a:cubicBezTo>
                    <a:pt x="2185" y="1"/>
                    <a:pt x="2127" y="4"/>
                    <a:pt x="2069" y="9"/>
                  </a:cubicBezTo>
                  <a:cubicBezTo>
                    <a:pt x="863" y="121"/>
                    <a:pt x="130" y="1168"/>
                    <a:pt x="1" y="2329"/>
                  </a:cubicBezTo>
                  <a:cubicBezTo>
                    <a:pt x="1" y="2329"/>
                    <a:pt x="241" y="2306"/>
                    <a:pt x="567" y="2300"/>
                  </a:cubicBezTo>
                  <a:cubicBezTo>
                    <a:pt x="687" y="1872"/>
                    <a:pt x="933" y="1493"/>
                    <a:pt x="1274" y="1206"/>
                  </a:cubicBezTo>
                  <a:lnTo>
                    <a:pt x="1274" y="1206"/>
                  </a:lnTo>
                  <a:cubicBezTo>
                    <a:pt x="1177" y="1567"/>
                    <a:pt x="1104" y="1933"/>
                    <a:pt x="1060" y="2303"/>
                  </a:cubicBezTo>
                  <a:lnTo>
                    <a:pt x="1224" y="2303"/>
                  </a:lnTo>
                  <a:cubicBezTo>
                    <a:pt x="1262" y="2074"/>
                    <a:pt x="1335" y="1851"/>
                    <a:pt x="1432" y="1643"/>
                  </a:cubicBezTo>
                  <a:lnTo>
                    <a:pt x="1432" y="1643"/>
                  </a:lnTo>
                  <a:cubicBezTo>
                    <a:pt x="1397" y="1863"/>
                    <a:pt x="1376" y="2086"/>
                    <a:pt x="1370" y="2312"/>
                  </a:cubicBezTo>
                  <a:cubicBezTo>
                    <a:pt x="1461" y="2320"/>
                    <a:pt x="1552" y="2332"/>
                    <a:pt x="1640" y="2344"/>
                  </a:cubicBezTo>
                  <a:cubicBezTo>
                    <a:pt x="1846" y="2382"/>
                    <a:pt x="2048" y="2438"/>
                    <a:pt x="2242" y="2517"/>
                  </a:cubicBezTo>
                  <a:cubicBezTo>
                    <a:pt x="2283" y="2241"/>
                    <a:pt x="2388" y="1977"/>
                    <a:pt x="2547" y="1746"/>
                  </a:cubicBezTo>
                  <a:lnTo>
                    <a:pt x="2547" y="1746"/>
                  </a:lnTo>
                  <a:cubicBezTo>
                    <a:pt x="2485" y="2036"/>
                    <a:pt x="2479" y="2338"/>
                    <a:pt x="2526" y="2631"/>
                  </a:cubicBezTo>
                  <a:cubicBezTo>
                    <a:pt x="3051" y="2857"/>
                    <a:pt x="3723" y="3227"/>
                    <a:pt x="3723" y="3227"/>
                  </a:cubicBezTo>
                  <a:cubicBezTo>
                    <a:pt x="3723" y="3227"/>
                    <a:pt x="3632" y="4435"/>
                    <a:pt x="3966" y="4482"/>
                  </a:cubicBezTo>
                  <a:cubicBezTo>
                    <a:pt x="3972" y="4483"/>
                    <a:pt x="3977" y="4483"/>
                    <a:pt x="3983" y="4483"/>
                  </a:cubicBezTo>
                  <a:cubicBezTo>
                    <a:pt x="4327" y="4483"/>
                    <a:pt x="5064" y="3056"/>
                    <a:pt x="5107" y="2672"/>
                  </a:cubicBezTo>
                  <a:cubicBezTo>
                    <a:pt x="5148" y="2279"/>
                    <a:pt x="4603" y="1602"/>
                    <a:pt x="4603" y="1602"/>
                  </a:cubicBezTo>
                  <a:lnTo>
                    <a:pt x="4603" y="1602"/>
                  </a:lnTo>
                  <a:cubicBezTo>
                    <a:pt x="4603" y="1602"/>
                    <a:pt x="4744" y="1651"/>
                    <a:pt x="4846" y="1651"/>
                  </a:cubicBezTo>
                  <a:cubicBezTo>
                    <a:pt x="4904" y="1651"/>
                    <a:pt x="4950" y="1636"/>
                    <a:pt x="4952" y="1587"/>
                  </a:cubicBezTo>
                  <a:cubicBezTo>
                    <a:pt x="4940" y="1490"/>
                    <a:pt x="4615" y="1426"/>
                    <a:pt x="4615" y="1426"/>
                  </a:cubicBezTo>
                  <a:cubicBezTo>
                    <a:pt x="4615" y="1426"/>
                    <a:pt x="4788" y="1056"/>
                    <a:pt x="4676" y="1012"/>
                  </a:cubicBezTo>
                  <a:cubicBezTo>
                    <a:pt x="4669" y="1010"/>
                    <a:pt x="4663" y="1008"/>
                    <a:pt x="4656" y="1008"/>
                  </a:cubicBezTo>
                  <a:cubicBezTo>
                    <a:pt x="4553" y="1008"/>
                    <a:pt x="4465" y="1309"/>
                    <a:pt x="4465" y="1309"/>
                  </a:cubicBezTo>
                  <a:cubicBezTo>
                    <a:pt x="4465" y="1309"/>
                    <a:pt x="3506" y="1"/>
                    <a:pt x="2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5" name="Google Shape;2705;p41"/>
            <p:cNvSpPr/>
            <p:nvPr/>
          </p:nvSpPr>
          <p:spPr>
            <a:xfrm>
              <a:off x="1781113" y="3014575"/>
              <a:ext cx="87901" cy="78398"/>
            </a:xfrm>
            <a:custGeom>
              <a:rect b="b" l="l" r="r" t="t"/>
              <a:pathLst>
                <a:path extrusionOk="0" h="1649" w="1849">
                  <a:moveTo>
                    <a:pt x="910" y="140"/>
                  </a:moveTo>
                  <a:cubicBezTo>
                    <a:pt x="968" y="140"/>
                    <a:pt x="1027" y="147"/>
                    <a:pt x="1086" y="163"/>
                  </a:cubicBezTo>
                  <a:cubicBezTo>
                    <a:pt x="1453" y="263"/>
                    <a:pt x="1670" y="635"/>
                    <a:pt x="1576" y="1002"/>
                  </a:cubicBezTo>
                  <a:cubicBezTo>
                    <a:pt x="1492" y="1311"/>
                    <a:pt x="1212" y="1513"/>
                    <a:pt x="907" y="1513"/>
                  </a:cubicBezTo>
                  <a:cubicBezTo>
                    <a:pt x="850" y="1513"/>
                    <a:pt x="792" y="1506"/>
                    <a:pt x="734" y="1492"/>
                  </a:cubicBezTo>
                  <a:lnTo>
                    <a:pt x="725" y="1492"/>
                  </a:lnTo>
                  <a:cubicBezTo>
                    <a:pt x="361" y="1389"/>
                    <a:pt x="150" y="1016"/>
                    <a:pt x="247" y="650"/>
                  </a:cubicBezTo>
                  <a:cubicBezTo>
                    <a:pt x="328" y="342"/>
                    <a:pt x="608" y="140"/>
                    <a:pt x="910" y="140"/>
                  </a:cubicBezTo>
                  <a:close/>
                  <a:moveTo>
                    <a:pt x="910" y="1"/>
                  </a:moveTo>
                  <a:cubicBezTo>
                    <a:pt x="543" y="1"/>
                    <a:pt x="210" y="249"/>
                    <a:pt x="118" y="617"/>
                  </a:cubicBezTo>
                  <a:cubicBezTo>
                    <a:pt x="118" y="620"/>
                    <a:pt x="118" y="620"/>
                    <a:pt x="118" y="620"/>
                  </a:cubicBezTo>
                  <a:cubicBezTo>
                    <a:pt x="1" y="1055"/>
                    <a:pt x="259" y="1500"/>
                    <a:pt x="693" y="1618"/>
                  </a:cubicBezTo>
                  <a:lnTo>
                    <a:pt x="699" y="1618"/>
                  </a:lnTo>
                  <a:cubicBezTo>
                    <a:pt x="772" y="1638"/>
                    <a:pt x="846" y="1648"/>
                    <a:pt x="920" y="1648"/>
                  </a:cubicBezTo>
                  <a:cubicBezTo>
                    <a:pt x="1067" y="1648"/>
                    <a:pt x="1211" y="1609"/>
                    <a:pt x="1338" y="1533"/>
                  </a:cubicBezTo>
                  <a:cubicBezTo>
                    <a:pt x="1725" y="1301"/>
                    <a:pt x="1849" y="802"/>
                    <a:pt x="1617" y="415"/>
                  </a:cubicBezTo>
                  <a:cubicBezTo>
                    <a:pt x="1508" y="221"/>
                    <a:pt x="1324" y="81"/>
                    <a:pt x="1107" y="25"/>
                  </a:cubicBezTo>
                  <a:cubicBezTo>
                    <a:pt x="1041" y="9"/>
                    <a:pt x="975" y="1"/>
                    <a:pt x="9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6" name="Google Shape;2706;p41"/>
            <p:cNvSpPr/>
            <p:nvPr/>
          </p:nvSpPr>
          <p:spPr>
            <a:xfrm>
              <a:off x="1708185" y="3004449"/>
              <a:ext cx="65320" cy="73834"/>
            </a:xfrm>
            <a:custGeom>
              <a:rect b="b" l="l" r="r" t="t"/>
              <a:pathLst>
                <a:path extrusionOk="0" h="1553" w="1374">
                  <a:moveTo>
                    <a:pt x="751" y="130"/>
                  </a:moveTo>
                  <a:cubicBezTo>
                    <a:pt x="772" y="130"/>
                    <a:pt x="794" y="132"/>
                    <a:pt x="816" y="135"/>
                  </a:cubicBezTo>
                  <a:cubicBezTo>
                    <a:pt x="1077" y="191"/>
                    <a:pt x="1233" y="517"/>
                    <a:pt x="1165" y="869"/>
                  </a:cubicBezTo>
                  <a:cubicBezTo>
                    <a:pt x="1136" y="1033"/>
                    <a:pt x="1054" y="1185"/>
                    <a:pt x="930" y="1297"/>
                  </a:cubicBezTo>
                  <a:cubicBezTo>
                    <a:pt x="848" y="1376"/>
                    <a:pt x="743" y="1420"/>
                    <a:pt x="632" y="1420"/>
                  </a:cubicBezTo>
                  <a:cubicBezTo>
                    <a:pt x="609" y="1420"/>
                    <a:pt x="585" y="1418"/>
                    <a:pt x="561" y="1414"/>
                  </a:cubicBezTo>
                  <a:cubicBezTo>
                    <a:pt x="300" y="1361"/>
                    <a:pt x="144" y="1036"/>
                    <a:pt x="212" y="684"/>
                  </a:cubicBezTo>
                  <a:cubicBezTo>
                    <a:pt x="241" y="520"/>
                    <a:pt x="323" y="367"/>
                    <a:pt x="446" y="253"/>
                  </a:cubicBezTo>
                  <a:cubicBezTo>
                    <a:pt x="530" y="174"/>
                    <a:pt x="638" y="130"/>
                    <a:pt x="751" y="130"/>
                  </a:cubicBezTo>
                  <a:close/>
                  <a:moveTo>
                    <a:pt x="742" y="0"/>
                  </a:moveTo>
                  <a:cubicBezTo>
                    <a:pt x="601" y="0"/>
                    <a:pt x="464" y="56"/>
                    <a:pt x="361" y="156"/>
                  </a:cubicBezTo>
                  <a:cubicBezTo>
                    <a:pt x="218" y="288"/>
                    <a:pt x="118" y="464"/>
                    <a:pt x="86" y="657"/>
                  </a:cubicBezTo>
                  <a:cubicBezTo>
                    <a:pt x="1" y="1080"/>
                    <a:pt x="203" y="1476"/>
                    <a:pt x="534" y="1543"/>
                  </a:cubicBezTo>
                  <a:cubicBezTo>
                    <a:pt x="567" y="1549"/>
                    <a:pt x="600" y="1552"/>
                    <a:pt x="633" y="1552"/>
                  </a:cubicBezTo>
                  <a:cubicBezTo>
                    <a:pt x="775" y="1552"/>
                    <a:pt x="911" y="1497"/>
                    <a:pt x="1016" y="1397"/>
                  </a:cubicBezTo>
                  <a:cubicBezTo>
                    <a:pt x="1159" y="1265"/>
                    <a:pt x="1259" y="1089"/>
                    <a:pt x="1294" y="892"/>
                  </a:cubicBezTo>
                  <a:cubicBezTo>
                    <a:pt x="1373" y="473"/>
                    <a:pt x="1165" y="77"/>
                    <a:pt x="840" y="9"/>
                  </a:cubicBezTo>
                  <a:cubicBezTo>
                    <a:pt x="807" y="3"/>
                    <a:pt x="774" y="0"/>
                    <a:pt x="7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7" name="Google Shape;2707;p41"/>
            <p:cNvSpPr/>
            <p:nvPr/>
          </p:nvSpPr>
          <p:spPr>
            <a:xfrm>
              <a:off x="1766756" y="3035541"/>
              <a:ext cx="24578" cy="11743"/>
            </a:xfrm>
            <a:custGeom>
              <a:rect b="b" l="l" r="r" t="t"/>
              <a:pathLst>
                <a:path extrusionOk="0" h="247" w="517">
                  <a:moveTo>
                    <a:pt x="185" y="0"/>
                  </a:moveTo>
                  <a:cubicBezTo>
                    <a:pt x="125" y="0"/>
                    <a:pt x="61" y="18"/>
                    <a:pt x="1" y="65"/>
                  </a:cubicBezTo>
                  <a:lnTo>
                    <a:pt x="80" y="168"/>
                  </a:lnTo>
                  <a:cubicBezTo>
                    <a:pt x="113" y="142"/>
                    <a:pt x="149" y="132"/>
                    <a:pt x="184" y="132"/>
                  </a:cubicBezTo>
                  <a:cubicBezTo>
                    <a:pt x="305" y="132"/>
                    <a:pt x="426" y="245"/>
                    <a:pt x="426" y="247"/>
                  </a:cubicBezTo>
                  <a:lnTo>
                    <a:pt x="517" y="150"/>
                  </a:lnTo>
                  <a:cubicBezTo>
                    <a:pt x="508" y="144"/>
                    <a:pt x="358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8" name="Google Shape;2708;p41"/>
            <p:cNvSpPr/>
            <p:nvPr/>
          </p:nvSpPr>
          <p:spPr>
            <a:xfrm>
              <a:off x="1860174" y="3046143"/>
              <a:ext cx="98503" cy="33660"/>
            </a:xfrm>
            <a:custGeom>
              <a:rect b="b" l="l" r="r" t="t"/>
              <a:pathLst>
                <a:path extrusionOk="0" h="708" w="2072">
                  <a:moveTo>
                    <a:pt x="15" y="0"/>
                  </a:moveTo>
                  <a:lnTo>
                    <a:pt x="1" y="129"/>
                  </a:lnTo>
                  <a:cubicBezTo>
                    <a:pt x="517" y="156"/>
                    <a:pt x="1030" y="215"/>
                    <a:pt x="1541" y="303"/>
                  </a:cubicBezTo>
                  <a:cubicBezTo>
                    <a:pt x="1720" y="385"/>
                    <a:pt x="1863" y="528"/>
                    <a:pt x="1946" y="707"/>
                  </a:cubicBezTo>
                  <a:lnTo>
                    <a:pt x="2072" y="672"/>
                  </a:lnTo>
                  <a:cubicBezTo>
                    <a:pt x="1978" y="452"/>
                    <a:pt x="1802" y="279"/>
                    <a:pt x="1585" y="182"/>
                  </a:cubicBezTo>
                  <a:cubicBezTo>
                    <a:pt x="1324" y="100"/>
                    <a:pt x="74" y="6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9" name="Google Shape;2709;p41"/>
            <p:cNvSpPr/>
            <p:nvPr/>
          </p:nvSpPr>
          <p:spPr>
            <a:xfrm>
              <a:off x="1895878" y="3038298"/>
              <a:ext cx="72451" cy="71028"/>
            </a:xfrm>
            <a:custGeom>
              <a:rect b="b" l="l" r="r" t="t"/>
              <a:pathLst>
                <a:path extrusionOk="0" h="1494" w="1524">
                  <a:moveTo>
                    <a:pt x="1037" y="1"/>
                  </a:moveTo>
                  <a:cubicBezTo>
                    <a:pt x="696" y="1"/>
                    <a:pt x="224" y="529"/>
                    <a:pt x="224" y="529"/>
                  </a:cubicBezTo>
                  <a:lnTo>
                    <a:pt x="1" y="1180"/>
                  </a:lnTo>
                  <a:cubicBezTo>
                    <a:pt x="1" y="1183"/>
                    <a:pt x="4" y="1189"/>
                    <a:pt x="4" y="1195"/>
                  </a:cubicBezTo>
                  <a:cubicBezTo>
                    <a:pt x="61" y="1378"/>
                    <a:pt x="229" y="1493"/>
                    <a:pt x="411" y="1493"/>
                  </a:cubicBezTo>
                  <a:cubicBezTo>
                    <a:pt x="454" y="1493"/>
                    <a:pt x="497" y="1487"/>
                    <a:pt x="540" y="1474"/>
                  </a:cubicBezTo>
                  <a:cubicBezTo>
                    <a:pt x="980" y="1368"/>
                    <a:pt x="1523" y="286"/>
                    <a:pt x="1192" y="48"/>
                  </a:cubicBezTo>
                  <a:cubicBezTo>
                    <a:pt x="1145" y="15"/>
                    <a:pt x="1093" y="1"/>
                    <a:pt x="1037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0" name="Google Shape;2710;p41"/>
            <p:cNvSpPr/>
            <p:nvPr/>
          </p:nvSpPr>
          <p:spPr>
            <a:xfrm>
              <a:off x="1906670" y="3055176"/>
              <a:ext cx="38080" cy="42360"/>
            </a:xfrm>
            <a:custGeom>
              <a:rect b="b" l="l" r="r" t="t"/>
              <a:pathLst>
                <a:path extrusionOk="0" h="891" w="801">
                  <a:moveTo>
                    <a:pt x="786" y="1"/>
                  </a:moveTo>
                  <a:cubicBezTo>
                    <a:pt x="390" y="1"/>
                    <a:pt x="49" y="481"/>
                    <a:pt x="11" y="855"/>
                  </a:cubicBezTo>
                  <a:cubicBezTo>
                    <a:pt x="1" y="873"/>
                    <a:pt x="22" y="891"/>
                    <a:pt x="40" y="891"/>
                  </a:cubicBezTo>
                  <a:cubicBezTo>
                    <a:pt x="47" y="891"/>
                    <a:pt x="54" y="888"/>
                    <a:pt x="58" y="881"/>
                  </a:cubicBezTo>
                  <a:cubicBezTo>
                    <a:pt x="105" y="802"/>
                    <a:pt x="161" y="728"/>
                    <a:pt x="223" y="664"/>
                  </a:cubicBezTo>
                  <a:cubicBezTo>
                    <a:pt x="273" y="611"/>
                    <a:pt x="342" y="583"/>
                    <a:pt x="412" y="583"/>
                  </a:cubicBezTo>
                  <a:cubicBezTo>
                    <a:pt x="448" y="583"/>
                    <a:pt x="484" y="591"/>
                    <a:pt x="519" y="605"/>
                  </a:cubicBezTo>
                  <a:cubicBezTo>
                    <a:pt x="520" y="606"/>
                    <a:pt x="521" y="607"/>
                    <a:pt x="522" y="607"/>
                  </a:cubicBezTo>
                  <a:cubicBezTo>
                    <a:pt x="523" y="607"/>
                    <a:pt x="525" y="605"/>
                    <a:pt x="525" y="605"/>
                  </a:cubicBezTo>
                  <a:cubicBezTo>
                    <a:pt x="530" y="602"/>
                    <a:pt x="530" y="597"/>
                    <a:pt x="528" y="594"/>
                  </a:cubicBezTo>
                  <a:cubicBezTo>
                    <a:pt x="519" y="582"/>
                    <a:pt x="510" y="576"/>
                    <a:pt x="501" y="567"/>
                  </a:cubicBezTo>
                  <a:cubicBezTo>
                    <a:pt x="458" y="536"/>
                    <a:pt x="409" y="521"/>
                    <a:pt x="360" y="521"/>
                  </a:cubicBezTo>
                  <a:cubicBezTo>
                    <a:pt x="288" y="521"/>
                    <a:pt x="218" y="553"/>
                    <a:pt x="173" y="614"/>
                  </a:cubicBezTo>
                  <a:cubicBezTo>
                    <a:pt x="313" y="347"/>
                    <a:pt x="498" y="95"/>
                    <a:pt x="800" y="13"/>
                  </a:cubicBezTo>
                  <a:lnTo>
                    <a:pt x="800" y="1"/>
                  </a:lnTo>
                  <a:cubicBezTo>
                    <a:pt x="796" y="1"/>
                    <a:pt x="791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1" name="Google Shape;2711;p41"/>
          <p:cNvGrpSpPr/>
          <p:nvPr/>
        </p:nvGrpSpPr>
        <p:grpSpPr>
          <a:xfrm>
            <a:off x="6709947" y="2468176"/>
            <a:ext cx="1131654" cy="2377619"/>
            <a:chOff x="2017061" y="2325124"/>
            <a:chExt cx="1107944" cy="2328032"/>
          </a:xfrm>
        </p:grpSpPr>
        <p:sp>
          <p:nvSpPr>
            <p:cNvPr id="2712" name="Google Shape;2712;p41"/>
            <p:cNvSpPr/>
            <p:nvPr/>
          </p:nvSpPr>
          <p:spPr>
            <a:xfrm>
              <a:off x="2837721" y="3162858"/>
              <a:ext cx="184550" cy="183799"/>
            </a:xfrm>
            <a:custGeom>
              <a:rect b="b" l="l" r="r" t="t"/>
              <a:pathLst>
                <a:path extrusionOk="0" h="3866" w="3882">
                  <a:moveTo>
                    <a:pt x="1" y="0"/>
                  </a:moveTo>
                  <a:lnTo>
                    <a:pt x="1" y="0"/>
                  </a:lnTo>
                  <a:cubicBezTo>
                    <a:pt x="200" y="622"/>
                    <a:pt x="449" y="1230"/>
                    <a:pt x="751" y="1810"/>
                  </a:cubicBezTo>
                  <a:cubicBezTo>
                    <a:pt x="1085" y="2386"/>
                    <a:pt x="2582" y="3866"/>
                    <a:pt x="3225" y="3866"/>
                  </a:cubicBezTo>
                  <a:cubicBezTo>
                    <a:pt x="3300" y="3866"/>
                    <a:pt x="3363" y="3846"/>
                    <a:pt x="3412" y="3802"/>
                  </a:cubicBezTo>
                  <a:cubicBezTo>
                    <a:pt x="3881" y="3382"/>
                    <a:pt x="2576" y="2145"/>
                    <a:pt x="2324" y="1781"/>
                  </a:cubicBezTo>
                  <a:cubicBezTo>
                    <a:pt x="2118" y="1481"/>
                    <a:pt x="2107" y="1344"/>
                    <a:pt x="2240" y="1344"/>
                  </a:cubicBezTo>
                  <a:cubicBezTo>
                    <a:pt x="2270" y="1344"/>
                    <a:pt x="2307" y="1351"/>
                    <a:pt x="2350" y="1364"/>
                  </a:cubicBezTo>
                  <a:cubicBezTo>
                    <a:pt x="1511" y="836"/>
                    <a:pt x="423" y="273"/>
                    <a:pt x="1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13" name="Google Shape;2713;p41"/>
            <p:cNvGrpSpPr/>
            <p:nvPr/>
          </p:nvGrpSpPr>
          <p:grpSpPr>
            <a:xfrm>
              <a:off x="2017061" y="2325124"/>
              <a:ext cx="1107944" cy="2328032"/>
              <a:chOff x="2474261" y="2325124"/>
              <a:chExt cx="1107944" cy="2328032"/>
            </a:xfrm>
          </p:grpSpPr>
          <p:sp>
            <p:nvSpPr>
              <p:cNvPr id="2714" name="Google Shape;2714;p41"/>
              <p:cNvSpPr/>
              <p:nvPr/>
            </p:nvSpPr>
            <p:spPr>
              <a:xfrm>
                <a:off x="2629722" y="2605383"/>
                <a:ext cx="402141" cy="541842"/>
              </a:xfrm>
              <a:custGeom>
                <a:rect b="b" l="l" r="r" t="t"/>
                <a:pathLst>
                  <a:path extrusionOk="0" h="11397" w="8459">
                    <a:moveTo>
                      <a:pt x="8004" y="1"/>
                    </a:moveTo>
                    <a:cubicBezTo>
                      <a:pt x="7752" y="1"/>
                      <a:pt x="7409" y="240"/>
                      <a:pt x="7129" y="510"/>
                    </a:cubicBezTo>
                    <a:cubicBezTo>
                      <a:pt x="5580" y="2003"/>
                      <a:pt x="808" y="8931"/>
                      <a:pt x="435" y="9400"/>
                    </a:cubicBezTo>
                    <a:cubicBezTo>
                      <a:pt x="1" y="9950"/>
                      <a:pt x="2690" y="11397"/>
                      <a:pt x="3503" y="11397"/>
                    </a:cubicBezTo>
                    <a:cubicBezTo>
                      <a:pt x="3606" y="11397"/>
                      <a:pt x="3679" y="11373"/>
                      <a:pt x="3712" y="11322"/>
                    </a:cubicBezTo>
                    <a:cubicBezTo>
                      <a:pt x="3899" y="11023"/>
                      <a:pt x="7941" y="3185"/>
                      <a:pt x="8290" y="1231"/>
                    </a:cubicBezTo>
                    <a:cubicBezTo>
                      <a:pt x="8459" y="309"/>
                      <a:pt x="8289" y="1"/>
                      <a:pt x="8004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5" name="Google Shape;2715;p41"/>
              <p:cNvSpPr/>
              <p:nvPr/>
            </p:nvSpPr>
            <p:spPr>
              <a:xfrm>
                <a:off x="2691811" y="3109041"/>
                <a:ext cx="120799" cy="203957"/>
              </a:xfrm>
              <a:custGeom>
                <a:rect b="b" l="l" r="r" t="t"/>
                <a:pathLst>
                  <a:path extrusionOk="0" h="4290" w="2541">
                    <a:moveTo>
                      <a:pt x="2541" y="0"/>
                    </a:moveTo>
                    <a:lnTo>
                      <a:pt x="2541" y="0"/>
                    </a:lnTo>
                    <a:cubicBezTo>
                      <a:pt x="2241" y="355"/>
                      <a:pt x="1423" y="1144"/>
                      <a:pt x="822" y="1831"/>
                    </a:cubicBezTo>
                    <a:cubicBezTo>
                      <a:pt x="874" y="1795"/>
                      <a:pt x="918" y="1777"/>
                      <a:pt x="950" y="1777"/>
                    </a:cubicBezTo>
                    <a:cubicBezTo>
                      <a:pt x="1038" y="1777"/>
                      <a:pt x="1049" y="1907"/>
                      <a:pt x="957" y="2191"/>
                    </a:cubicBezTo>
                    <a:cubicBezTo>
                      <a:pt x="831" y="2582"/>
                      <a:pt x="0" y="4022"/>
                      <a:pt x="528" y="4268"/>
                    </a:cubicBezTo>
                    <a:cubicBezTo>
                      <a:pt x="558" y="4282"/>
                      <a:pt x="590" y="4289"/>
                      <a:pt x="624" y="4289"/>
                    </a:cubicBezTo>
                    <a:cubicBezTo>
                      <a:pt x="1180" y="4289"/>
                      <a:pt x="2206" y="2432"/>
                      <a:pt x="2356" y="1801"/>
                    </a:cubicBezTo>
                    <a:cubicBezTo>
                      <a:pt x="2467" y="1209"/>
                      <a:pt x="2532" y="605"/>
                      <a:pt x="2541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6" name="Google Shape;2716;p41"/>
              <p:cNvSpPr/>
              <p:nvPr/>
            </p:nvSpPr>
            <p:spPr>
              <a:xfrm>
                <a:off x="2576903" y="3015859"/>
                <a:ext cx="235703" cy="328851"/>
              </a:xfrm>
              <a:custGeom>
                <a:rect b="b" l="l" r="r" t="t"/>
                <a:pathLst>
                  <a:path extrusionOk="0" h="6917" w="4958">
                    <a:moveTo>
                      <a:pt x="2177" y="1"/>
                    </a:moveTo>
                    <a:cubicBezTo>
                      <a:pt x="1318" y="1030"/>
                      <a:pt x="232" y="2292"/>
                      <a:pt x="27" y="3758"/>
                    </a:cubicBezTo>
                    <a:cubicBezTo>
                      <a:pt x="1" y="3920"/>
                      <a:pt x="30" y="4087"/>
                      <a:pt x="109" y="4231"/>
                    </a:cubicBezTo>
                    <a:cubicBezTo>
                      <a:pt x="6" y="4882"/>
                      <a:pt x="285" y="5131"/>
                      <a:pt x="285" y="5131"/>
                    </a:cubicBezTo>
                    <a:cubicBezTo>
                      <a:pt x="376" y="5773"/>
                      <a:pt x="693" y="5985"/>
                      <a:pt x="693" y="5985"/>
                    </a:cubicBezTo>
                    <a:cubicBezTo>
                      <a:pt x="693" y="5985"/>
                      <a:pt x="581" y="6756"/>
                      <a:pt x="1036" y="6900"/>
                    </a:cubicBezTo>
                    <a:cubicBezTo>
                      <a:pt x="1070" y="6911"/>
                      <a:pt x="1103" y="6916"/>
                      <a:pt x="1133" y="6916"/>
                    </a:cubicBezTo>
                    <a:cubicBezTo>
                      <a:pt x="1556" y="6916"/>
                      <a:pt x="1632" y="5909"/>
                      <a:pt x="2013" y="5357"/>
                    </a:cubicBezTo>
                    <a:cubicBezTo>
                      <a:pt x="2945" y="3999"/>
                      <a:pt x="4653" y="2324"/>
                      <a:pt x="4958" y="1960"/>
                    </a:cubicBezTo>
                    <a:lnTo>
                      <a:pt x="2177" y="1"/>
                    </a:ln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7" name="Google Shape;2717;p41"/>
              <p:cNvSpPr/>
              <p:nvPr/>
            </p:nvSpPr>
            <p:spPr>
              <a:xfrm>
                <a:off x="2609802" y="3169181"/>
                <a:ext cx="61992" cy="131503"/>
              </a:xfrm>
              <a:custGeom>
                <a:rect b="b" l="l" r="r" t="t"/>
                <a:pathLst>
                  <a:path extrusionOk="0" h="2766" w="1304">
                    <a:moveTo>
                      <a:pt x="1295" y="0"/>
                    </a:moveTo>
                    <a:cubicBezTo>
                      <a:pt x="1292" y="0"/>
                      <a:pt x="1290" y="5"/>
                      <a:pt x="1288" y="14"/>
                    </a:cubicBezTo>
                    <a:cubicBezTo>
                      <a:pt x="617" y="794"/>
                      <a:pt x="171" y="1739"/>
                      <a:pt x="1" y="2751"/>
                    </a:cubicBezTo>
                    <a:cubicBezTo>
                      <a:pt x="1" y="2760"/>
                      <a:pt x="7" y="2766"/>
                      <a:pt x="15" y="2766"/>
                    </a:cubicBezTo>
                    <a:cubicBezTo>
                      <a:pt x="21" y="2766"/>
                      <a:pt x="27" y="2760"/>
                      <a:pt x="27" y="2751"/>
                    </a:cubicBezTo>
                    <a:cubicBezTo>
                      <a:pt x="165" y="2240"/>
                      <a:pt x="344" y="1742"/>
                      <a:pt x="555" y="1258"/>
                    </a:cubicBezTo>
                    <a:cubicBezTo>
                      <a:pt x="778" y="830"/>
                      <a:pt x="1027" y="416"/>
                      <a:pt x="1303" y="23"/>
                    </a:cubicBezTo>
                    <a:cubicBezTo>
                      <a:pt x="1303" y="9"/>
                      <a:pt x="1299" y="0"/>
                      <a:pt x="1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8" name="Google Shape;2718;p41"/>
              <p:cNvSpPr/>
              <p:nvPr/>
            </p:nvSpPr>
            <p:spPr>
              <a:xfrm>
                <a:off x="2659340" y="2602055"/>
                <a:ext cx="382697" cy="531145"/>
              </a:xfrm>
              <a:custGeom>
                <a:rect b="b" l="l" r="r" t="t"/>
                <a:pathLst>
                  <a:path extrusionOk="0" h="11172" w="8050">
                    <a:moveTo>
                      <a:pt x="7341" y="1"/>
                    </a:moveTo>
                    <a:cubicBezTo>
                      <a:pt x="7020" y="1"/>
                      <a:pt x="6589" y="264"/>
                      <a:pt x="6174" y="756"/>
                    </a:cubicBezTo>
                    <a:cubicBezTo>
                      <a:pt x="4764" y="2422"/>
                      <a:pt x="0" y="8461"/>
                      <a:pt x="0" y="8461"/>
                    </a:cubicBezTo>
                    <a:lnTo>
                      <a:pt x="3628" y="11172"/>
                    </a:lnTo>
                    <a:cubicBezTo>
                      <a:pt x="3628" y="11172"/>
                      <a:pt x="6720" y="4663"/>
                      <a:pt x="7638" y="1835"/>
                    </a:cubicBezTo>
                    <a:cubicBezTo>
                      <a:pt x="8049" y="575"/>
                      <a:pt x="7815" y="1"/>
                      <a:pt x="7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9" name="Google Shape;2719;p41"/>
              <p:cNvSpPr/>
              <p:nvPr/>
            </p:nvSpPr>
            <p:spPr>
              <a:xfrm>
                <a:off x="2703078" y="2974783"/>
                <a:ext cx="139673" cy="101218"/>
              </a:xfrm>
              <a:custGeom>
                <a:rect b="b" l="l" r="r" t="t"/>
                <a:pathLst>
                  <a:path extrusionOk="0" h="2129" w="2938">
                    <a:moveTo>
                      <a:pt x="14" y="1"/>
                    </a:moveTo>
                    <a:cubicBezTo>
                      <a:pt x="0" y="1"/>
                      <a:pt x="2" y="18"/>
                      <a:pt x="22" y="35"/>
                    </a:cubicBezTo>
                    <a:cubicBezTo>
                      <a:pt x="432" y="372"/>
                      <a:pt x="2424" y="1801"/>
                      <a:pt x="2923" y="2126"/>
                    </a:cubicBezTo>
                    <a:cubicBezTo>
                      <a:pt x="2923" y="2128"/>
                      <a:pt x="2923" y="2128"/>
                      <a:pt x="2924" y="2128"/>
                    </a:cubicBezTo>
                    <a:cubicBezTo>
                      <a:pt x="2928" y="2128"/>
                      <a:pt x="2937" y="2113"/>
                      <a:pt x="2923" y="2109"/>
                    </a:cubicBezTo>
                    <a:cubicBezTo>
                      <a:pt x="1999" y="1355"/>
                      <a:pt x="1036" y="654"/>
                      <a:pt x="36" y="8"/>
                    </a:cubicBezTo>
                    <a:cubicBezTo>
                      <a:pt x="27" y="3"/>
                      <a:pt x="19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0" name="Google Shape;2720;p41"/>
              <p:cNvSpPr/>
              <p:nvPr/>
            </p:nvSpPr>
            <p:spPr>
              <a:xfrm>
                <a:off x="2683301" y="2602008"/>
                <a:ext cx="358261" cy="531192"/>
              </a:xfrm>
              <a:custGeom>
                <a:rect b="b" l="l" r="r" t="t"/>
                <a:pathLst>
                  <a:path extrusionOk="0" h="11173" w="7536">
                    <a:moveTo>
                      <a:pt x="6867" y="0"/>
                    </a:moveTo>
                    <a:lnTo>
                      <a:pt x="1" y="8838"/>
                    </a:lnTo>
                    <a:lnTo>
                      <a:pt x="3124" y="11173"/>
                    </a:lnTo>
                    <a:cubicBezTo>
                      <a:pt x="3124" y="11173"/>
                      <a:pt x="6219" y="4658"/>
                      <a:pt x="7134" y="1836"/>
                    </a:cubicBezTo>
                    <a:cubicBezTo>
                      <a:pt x="7536" y="599"/>
                      <a:pt x="7319" y="24"/>
                      <a:pt x="6867" y="0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1" name="Google Shape;2721;p41"/>
              <p:cNvSpPr/>
              <p:nvPr/>
            </p:nvSpPr>
            <p:spPr>
              <a:xfrm>
                <a:off x="2474261" y="4209727"/>
                <a:ext cx="498552" cy="439007"/>
              </a:xfrm>
              <a:custGeom>
                <a:rect b="b" l="l" r="r" t="t"/>
                <a:pathLst>
                  <a:path extrusionOk="0" h="9234" w="10487">
                    <a:moveTo>
                      <a:pt x="9774" y="0"/>
                    </a:moveTo>
                    <a:lnTo>
                      <a:pt x="3831" y="53"/>
                    </a:lnTo>
                    <a:lnTo>
                      <a:pt x="4444" y="5996"/>
                    </a:lnTo>
                    <a:cubicBezTo>
                      <a:pt x="4444" y="5996"/>
                      <a:pt x="975" y="7600"/>
                      <a:pt x="620" y="7885"/>
                    </a:cubicBezTo>
                    <a:cubicBezTo>
                      <a:pt x="268" y="8172"/>
                      <a:pt x="1" y="9090"/>
                      <a:pt x="320" y="9193"/>
                    </a:cubicBezTo>
                    <a:cubicBezTo>
                      <a:pt x="407" y="9221"/>
                      <a:pt x="1126" y="9234"/>
                      <a:pt x="2143" y="9234"/>
                    </a:cubicBezTo>
                    <a:cubicBezTo>
                      <a:pt x="4970" y="9234"/>
                      <a:pt x="10103" y="9132"/>
                      <a:pt x="10355" y="8964"/>
                    </a:cubicBezTo>
                    <a:cubicBezTo>
                      <a:pt x="10487" y="8882"/>
                      <a:pt x="9774" y="0"/>
                      <a:pt x="9774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2" name="Google Shape;2722;p41"/>
              <p:cNvSpPr/>
              <p:nvPr/>
            </p:nvSpPr>
            <p:spPr>
              <a:xfrm>
                <a:off x="2474261" y="4536006"/>
                <a:ext cx="495224" cy="112723"/>
              </a:xfrm>
              <a:custGeom>
                <a:rect b="b" l="l" r="r" t="t"/>
                <a:pathLst>
                  <a:path extrusionOk="0" h="2371" w="10417">
                    <a:moveTo>
                      <a:pt x="10282" y="1"/>
                    </a:moveTo>
                    <a:cubicBezTo>
                      <a:pt x="8814" y="231"/>
                      <a:pt x="4093" y="911"/>
                      <a:pt x="2522" y="911"/>
                    </a:cubicBezTo>
                    <a:cubicBezTo>
                      <a:pt x="2271" y="911"/>
                      <a:pt x="2101" y="893"/>
                      <a:pt x="2036" y="854"/>
                    </a:cubicBezTo>
                    <a:cubicBezTo>
                      <a:pt x="1711" y="658"/>
                      <a:pt x="2004" y="359"/>
                      <a:pt x="2274" y="156"/>
                    </a:cubicBezTo>
                    <a:lnTo>
                      <a:pt x="2274" y="156"/>
                    </a:lnTo>
                    <a:cubicBezTo>
                      <a:pt x="1708" y="414"/>
                      <a:pt x="1156" y="705"/>
                      <a:pt x="620" y="1022"/>
                    </a:cubicBezTo>
                    <a:cubicBezTo>
                      <a:pt x="271" y="1309"/>
                      <a:pt x="1" y="2230"/>
                      <a:pt x="320" y="2330"/>
                    </a:cubicBezTo>
                    <a:cubicBezTo>
                      <a:pt x="407" y="2358"/>
                      <a:pt x="1126" y="2371"/>
                      <a:pt x="2143" y="2371"/>
                    </a:cubicBezTo>
                    <a:cubicBezTo>
                      <a:pt x="4970" y="2371"/>
                      <a:pt x="10103" y="2269"/>
                      <a:pt x="10355" y="2101"/>
                    </a:cubicBezTo>
                    <a:cubicBezTo>
                      <a:pt x="10396" y="2075"/>
                      <a:pt x="10416" y="1174"/>
                      <a:pt x="102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3" name="Google Shape;2723;p41"/>
              <p:cNvSpPr/>
              <p:nvPr/>
            </p:nvSpPr>
            <p:spPr>
              <a:xfrm>
                <a:off x="2608138" y="3029408"/>
                <a:ext cx="550418" cy="1397607"/>
              </a:xfrm>
              <a:custGeom>
                <a:rect b="b" l="l" r="r" t="t"/>
                <a:pathLst>
                  <a:path extrusionOk="0" h="29397" w="11578">
                    <a:moveTo>
                      <a:pt x="5148" y="0"/>
                    </a:moveTo>
                    <a:cubicBezTo>
                      <a:pt x="5148" y="0"/>
                      <a:pt x="452" y="14948"/>
                      <a:pt x="279" y="16403"/>
                    </a:cubicBezTo>
                    <a:cubicBezTo>
                      <a:pt x="1" y="18752"/>
                      <a:pt x="1479" y="29397"/>
                      <a:pt x="1479" y="29397"/>
                    </a:cubicBezTo>
                    <a:lnTo>
                      <a:pt x="7313" y="29374"/>
                    </a:lnTo>
                    <a:cubicBezTo>
                      <a:pt x="7313" y="29374"/>
                      <a:pt x="6694" y="17277"/>
                      <a:pt x="6747" y="17007"/>
                    </a:cubicBezTo>
                    <a:cubicBezTo>
                      <a:pt x="6811" y="16664"/>
                      <a:pt x="11578" y="56"/>
                      <a:pt x="11578" y="56"/>
                    </a:cubicBezTo>
                    <a:lnTo>
                      <a:pt x="51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4" name="Google Shape;2724;p41"/>
              <p:cNvSpPr/>
              <p:nvPr/>
            </p:nvSpPr>
            <p:spPr>
              <a:xfrm>
                <a:off x="2677310" y="4360720"/>
                <a:ext cx="254672" cy="7179"/>
              </a:xfrm>
              <a:custGeom>
                <a:rect b="b" l="l" r="r" t="t"/>
                <a:pathLst>
                  <a:path extrusionOk="0" h="151" w="5357">
                    <a:moveTo>
                      <a:pt x="3271" y="1"/>
                    </a:moveTo>
                    <a:cubicBezTo>
                      <a:pt x="2579" y="1"/>
                      <a:pt x="1886" y="1"/>
                      <a:pt x="1194" y="15"/>
                    </a:cubicBezTo>
                    <a:cubicBezTo>
                      <a:pt x="1007" y="15"/>
                      <a:pt x="816" y="15"/>
                      <a:pt x="628" y="30"/>
                    </a:cubicBezTo>
                    <a:cubicBezTo>
                      <a:pt x="440" y="45"/>
                      <a:pt x="223" y="71"/>
                      <a:pt x="21" y="74"/>
                    </a:cubicBezTo>
                    <a:cubicBezTo>
                      <a:pt x="15" y="74"/>
                      <a:pt x="6" y="77"/>
                      <a:pt x="3" y="83"/>
                    </a:cubicBezTo>
                    <a:cubicBezTo>
                      <a:pt x="0" y="89"/>
                      <a:pt x="6" y="98"/>
                      <a:pt x="12" y="100"/>
                    </a:cubicBezTo>
                    <a:lnTo>
                      <a:pt x="21" y="100"/>
                    </a:lnTo>
                    <a:cubicBezTo>
                      <a:pt x="185" y="100"/>
                      <a:pt x="361" y="130"/>
                      <a:pt x="531" y="139"/>
                    </a:cubicBezTo>
                    <a:cubicBezTo>
                      <a:pt x="699" y="144"/>
                      <a:pt x="883" y="147"/>
                      <a:pt x="1059" y="150"/>
                    </a:cubicBezTo>
                    <a:lnTo>
                      <a:pt x="2098" y="150"/>
                    </a:lnTo>
                    <a:cubicBezTo>
                      <a:pt x="2790" y="150"/>
                      <a:pt x="3482" y="150"/>
                      <a:pt x="4174" y="127"/>
                    </a:cubicBezTo>
                    <a:cubicBezTo>
                      <a:pt x="4564" y="115"/>
                      <a:pt x="4958" y="112"/>
                      <a:pt x="5348" y="80"/>
                    </a:cubicBezTo>
                    <a:cubicBezTo>
                      <a:pt x="5354" y="74"/>
                      <a:pt x="5356" y="62"/>
                      <a:pt x="5351" y="54"/>
                    </a:cubicBezTo>
                    <a:cubicBezTo>
                      <a:pt x="5351" y="54"/>
                      <a:pt x="5348" y="51"/>
                      <a:pt x="5348" y="51"/>
                    </a:cubicBezTo>
                    <a:cubicBezTo>
                      <a:pt x="5002" y="21"/>
                      <a:pt x="4652" y="21"/>
                      <a:pt x="4309" y="12"/>
                    </a:cubicBezTo>
                    <a:cubicBezTo>
                      <a:pt x="3963" y="7"/>
                      <a:pt x="3617" y="1"/>
                      <a:pt x="3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5" name="Google Shape;2725;p41"/>
              <p:cNvSpPr/>
              <p:nvPr/>
            </p:nvSpPr>
            <p:spPr>
              <a:xfrm>
                <a:off x="2861914" y="3093542"/>
                <a:ext cx="197529" cy="1240954"/>
              </a:xfrm>
              <a:custGeom>
                <a:rect b="b" l="l" r="r" t="t"/>
                <a:pathLst>
                  <a:path extrusionOk="0" h="26102" w="4155">
                    <a:moveTo>
                      <a:pt x="4149" y="1"/>
                    </a:moveTo>
                    <a:cubicBezTo>
                      <a:pt x="4143" y="1"/>
                      <a:pt x="4140" y="1"/>
                      <a:pt x="4137" y="7"/>
                    </a:cubicBezTo>
                    <a:cubicBezTo>
                      <a:pt x="3621" y="1766"/>
                      <a:pt x="3148" y="3541"/>
                      <a:pt x="2682" y="5316"/>
                    </a:cubicBezTo>
                    <a:cubicBezTo>
                      <a:pt x="2218" y="7087"/>
                      <a:pt x="1755" y="8865"/>
                      <a:pt x="1295" y="10639"/>
                    </a:cubicBezTo>
                    <a:cubicBezTo>
                      <a:pt x="1066" y="11525"/>
                      <a:pt x="834" y="12414"/>
                      <a:pt x="605" y="13300"/>
                    </a:cubicBezTo>
                    <a:cubicBezTo>
                      <a:pt x="379" y="14165"/>
                      <a:pt x="115" y="15033"/>
                      <a:pt x="60" y="15928"/>
                    </a:cubicBezTo>
                    <a:cubicBezTo>
                      <a:pt x="1" y="16823"/>
                      <a:pt x="652" y="23584"/>
                      <a:pt x="831" y="25402"/>
                    </a:cubicBezTo>
                    <a:cubicBezTo>
                      <a:pt x="852" y="25631"/>
                      <a:pt x="875" y="25860"/>
                      <a:pt x="896" y="26086"/>
                    </a:cubicBezTo>
                    <a:cubicBezTo>
                      <a:pt x="896" y="26096"/>
                      <a:pt x="904" y="26101"/>
                      <a:pt x="911" y="26101"/>
                    </a:cubicBezTo>
                    <a:cubicBezTo>
                      <a:pt x="919" y="26101"/>
                      <a:pt x="926" y="26096"/>
                      <a:pt x="925" y="26086"/>
                    </a:cubicBezTo>
                    <a:cubicBezTo>
                      <a:pt x="822" y="24264"/>
                      <a:pt x="233" y="17521"/>
                      <a:pt x="212" y="16611"/>
                    </a:cubicBezTo>
                    <a:cubicBezTo>
                      <a:pt x="215" y="15702"/>
                      <a:pt x="347" y="14796"/>
                      <a:pt x="599" y="13922"/>
                    </a:cubicBezTo>
                    <a:cubicBezTo>
                      <a:pt x="828" y="13056"/>
                      <a:pt x="1054" y="12188"/>
                      <a:pt x="1283" y="11320"/>
                    </a:cubicBezTo>
                    <a:cubicBezTo>
                      <a:pt x="1746" y="9545"/>
                      <a:pt x="2210" y="7771"/>
                      <a:pt x="2667" y="5993"/>
                    </a:cubicBezTo>
                    <a:cubicBezTo>
                      <a:pt x="3184" y="4007"/>
                      <a:pt x="3697" y="2016"/>
                      <a:pt x="4151" y="12"/>
                    </a:cubicBezTo>
                    <a:cubicBezTo>
                      <a:pt x="4154" y="9"/>
                      <a:pt x="4151" y="4"/>
                      <a:pt x="41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6" name="Google Shape;2726;p41"/>
              <p:cNvSpPr/>
              <p:nvPr/>
            </p:nvSpPr>
            <p:spPr>
              <a:xfrm>
                <a:off x="2861533" y="3029836"/>
                <a:ext cx="296887" cy="565803"/>
              </a:xfrm>
              <a:custGeom>
                <a:rect b="b" l="l" r="r" t="t"/>
                <a:pathLst>
                  <a:path extrusionOk="0" h="11901" w="6245">
                    <a:moveTo>
                      <a:pt x="0" y="0"/>
                    </a:moveTo>
                    <a:lnTo>
                      <a:pt x="2857" y="11900"/>
                    </a:lnTo>
                    <a:cubicBezTo>
                      <a:pt x="4247" y="7019"/>
                      <a:pt x="6160" y="349"/>
                      <a:pt x="6245" y="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7" name="Google Shape;2727;p41"/>
              <p:cNvSpPr/>
              <p:nvPr/>
            </p:nvSpPr>
            <p:spPr>
              <a:xfrm>
                <a:off x="2827779" y="4213911"/>
                <a:ext cx="498552" cy="439245"/>
              </a:xfrm>
              <a:custGeom>
                <a:rect b="b" l="l" r="r" t="t"/>
                <a:pathLst>
                  <a:path extrusionOk="0" h="9239" w="10487">
                    <a:moveTo>
                      <a:pt x="10088" y="0"/>
                    </a:moveTo>
                    <a:lnTo>
                      <a:pt x="4230" y="56"/>
                    </a:lnTo>
                    <a:lnTo>
                      <a:pt x="4453" y="5998"/>
                    </a:lnTo>
                    <a:cubicBezTo>
                      <a:pt x="4453" y="5998"/>
                      <a:pt x="980" y="7603"/>
                      <a:pt x="628" y="7890"/>
                    </a:cubicBezTo>
                    <a:cubicBezTo>
                      <a:pt x="273" y="8178"/>
                      <a:pt x="0" y="9096"/>
                      <a:pt x="320" y="9199"/>
                    </a:cubicBezTo>
                    <a:cubicBezTo>
                      <a:pt x="406" y="9226"/>
                      <a:pt x="1119" y="9238"/>
                      <a:pt x="2129" y="9238"/>
                    </a:cubicBezTo>
                    <a:cubicBezTo>
                      <a:pt x="4953" y="9238"/>
                      <a:pt x="10102" y="9138"/>
                      <a:pt x="10355" y="8970"/>
                    </a:cubicBezTo>
                    <a:cubicBezTo>
                      <a:pt x="10487" y="8885"/>
                      <a:pt x="10088" y="0"/>
                      <a:pt x="1008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8" name="Google Shape;2728;p41"/>
              <p:cNvSpPr/>
              <p:nvPr/>
            </p:nvSpPr>
            <p:spPr>
              <a:xfrm>
                <a:off x="2827779" y="4540333"/>
                <a:ext cx="494226" cy="112818"/>
              </a:xfrm>
              <a:custGeom>
                <a:rect b="b" l="l" r="r" t="t"/>
                <a:pathLst>
                  <a:path extrusionOk="0" h="2373" w="10396">
                    <a:moveTo>
                      <a:pt x="10375" y="1"/>
                    </a:moveTo>
                    <a:lnTo>
                      <a:pt x="10375" y="1"/>
                    </a:lnTo>
                    <a:cubicBezTo>
                      <a:pt x="8906" y="231"/>
                      <a:pt x="4104" y="913"/>
                      <a:pt x="2520" y="913"/>
                    </a:cubicBezTo>
                    <a:cubicBezTo>
                      <a:pt x="2270" y="913"/>
                      <a:pt x="2100" y="896"/>
                      <a:pt x="2036" y="857"/>
                    </a:cubicBezTo>
                    <a:cubicBezTo>
                      <a:pt x="1710" y="661"/>
                      <a:pt x="2004" y="361"/>
                      <a:pt x="2277" y="159"/>
                    </a:cubicBezTo>
                    <a:lnTo>
                      <a:pt x="2277" y="159"/>
                    </a:lnTo>
                    <a:cubicBezTo>
                      <a:pt x="1496" y="537"/>
                      <a:pt x="772" y="901"/>
                      <a:pt x="622" y="1024"/>
                    </a:cubicBezTo>
                    <a:cubicBezTo>
                      <a:pt x="270" y="1312"/>
                      <a:pt x="0" y="2230"/>
                      <a:pt x="320" y="2333"/>
                    </a:cubicBezTo>
                    <a:cubicBezTo>
                      <a:pt x="406" y="2360"/>
                      <a:pt x="1119" y="2372"/>
                      <a:pt x="2129" y="2372"/>
                    </a:cubicBezTo>
                    <a:cubicBezTo>
                      <a:pt x="4953" y="2372"/>
                      <a:pt x="10102" y="2272"/>
                      <a:pt x="10355" y="2104"/>
                    </a:cubicBezTo>
                    <a:cubicBezTo>
                      <a:pt x="10396" y="2077"/>
                      <a:pt x="10396" y="1200"/>
                      <a:pt x="103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9" name="Google Shape;2729;p41"/>
              <p:cNvSpPr/>
              <p:nvPr/>
            </p:nvSpPr>
            <p:spPr>
              <a:xfrm>
                <a:off x="2852881" y="3029551"/>
                <a:ext cx="463277" cy="1395515"/>
              </a:xfrm>
              <a:custGeom>
                <a:rect b="b" l="l" r="r" t="t"/>
                <a:pathLst>
                  <a:path extrusionOk="0" h="29353" w="9745">
                    <a:moveTo>
                      <a:pt x="0" y="0"/>
                    </a:moveTo>
                    <a:lnTo>
                      <a:pt x="0" y="0"/>
                    </a:lnTo>
                    <a:cubicBezTo>
                      <a:pt x="214" y="1537"/>
                      <a:pt x="528" y="3057"/>
                      <a:pt x="942" y="4556"/>
                    </a:cubicBezTo>
                    <a:cubicBezTo>
                      <a:pt x="989" y="4732"/>
                      <a:pt x="1068" y="4999"/>
                      <a:pt x="1127" y="5163"/>
                    </a:cubicBezTo>
                    <a:cubicBezTo>
                      <a:pt x="1127" y="5163"/>
                      <a:pt x="1561" y="5260"/>
                      <a:pt x="2535" y="5852"/>
                    </a:cubicBezTo>
                    <a:cubicBezTo>
                      <a:pt x="2535" y="5852"/>
                      <a:pt x="2966" y="16335"/>
                      <a:pt x="2951" y="16969"/>
                    </a:cubicBezTo>
                    <a:cubicBezTo>
                      <a:pt x="2901" y="19333"/>
                      <a:pt x="3860" y="29353"/>
                      <a:pt x="3860" y="29353"/>
                    </a:cubicBezTo>
                    <a:lnTo>
                      <a:pt x="9744" y="29353"/>
                    </a:lnTo>
                    <a:cubicBezTo>
                      <a:pt x="9744" y="29353"/>
                      <a:pt x="9263" y="17781"/>
                      <a:pt x="9272" y="16916"/>
                    </a:cubicBezTo>
                    <a:cubicBezTo>
                      <a:pt x="9272" y="16077"/>
                      <a:pt x="8932" y="10786"/>
                      <a:pt x="8621" y="6198"/>
                    </a:cubicBezTo>
                    <a:cubicBezTo>
                      <a:pt x="8621" y="6198"/>
                      <a:pt x="9161" y="4735"/>
                      <a:pt x="9108" y="3998"/>
                    </a:cubicBezTo>
                    <a:cubicBezTo>
                      <a:pt x="8985" y="2209"/>
                      <a:pt x="8202" y="77"/>
                      <a:pt x="8202" y="7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0" name="Google Shape;2730;p41"/>
              <p:cNvSpPr/>
              <p:nvPr/>
            </p:nvSpPr>
            <p:spPr>
              <a:xfrm>
                <a:off x="2882737" y="3052846"/>
                <a:ext cx="60281" cy="221358"/>
              </a:xfrm>
              <a:custGeom>
                <a:rect b="b" l="l" r="r" t="t"/>
                <a:pathLst>
                  <a:path extrusionOk="0" h="4656" w="1268">
                    <a:moveTo>
                      <a:pt x="695" y="0"/>
                    </a:moveTo>
                    <a:cubicBezTo>
                      <a:pt x="687" y="0"/>
                      <a:pt x="679" y="4"/>
                      <a:pt x="681" y="9"/>
                    </a:cubicBezTo>
                    <a:cubicBezTo>
                      <a:pt x="701" y="255"/>
                      <a:pt x="727" y="499"/>
                      <a:pt x="760" y="739"/>
                    </a:cubicBezTo>
                    <a:cubicBezTo>
                      <a:pt x="792" y="983"/>
                      <a:pt x="813" y="1229"/>
                      <a:pt x="845" y="1473"/>
                    </a:cubicBezTo>
                    <a:cubicBezTo>
                      <a:pt x="909" y="1960"/>
                      <a:pt x="971" y="2441"/>
                      <a:pt x="1047" y="2919"/>
                    </a:cubicBezTo>
                    <a:cubicBezTo>
                      <a:pt x="1077" y="3104"/>
                      <a:pt x="1191" y="3438"/>
                      <a:pt x="924" y="3491"/>
                    </a:cubicBezTo>
                    <a:cubicBezTo>
                      <a:pt x="904" y="3495"/>
                      <a:pt x="885" y="3497"/>
                      <a:pt x="866" y="3497"/>
                    </a:cubicBezTo>
                    <a:cubicBezTo>
                      <a:pt x="682" y="3497"/>
                      <a:pt x="552" y="3313"/>
                      <a:pt x="499" y="3153"/>
                    </a:cubicBezTo>
                    <a:cubicBezTo>
                      <a:pt x="434" y="2933"/>
                      <a:pt x="390" y="2710"/>
                      <a:pt x="364" y="2485"/>
                    </a:cubicBezTo>
                    <a:cubicBezTo>
                      <a:pt x="323" y="2244"/>
                      <a:pt x="287" y="1998"/>
                      <a:pt x="255" y="1754"/>
                    </a:cubicBezTo>
                    <a:cubicBezTo>
                      <a:pt x="185" y="1220"/>
                      <a:pt x="109" y="687"/>
                      <a:pt x="26" y="156"/>
                    </a:cubicBezTo>
                    <a:cubicBezTo>
                      <a:pt x="26" y="149"/>
                      <a:pt x="21" y="146"/>
                      <a:pt x="14" y="146"/>
                    </a:cubicBezTo>
                    <a:cubicBezTo>
                      <a:pt x="7" y="146"/>
                      <a:pt x="0" y="149"/>
                      <a:pt x="0" y="156"/>
                    </a:cubicBezTo>
                    <a:cubicBezTo>
                      <a:pt x="12" y="704"/>
                      <a:pt x="35" y="1244"/>
                      <a:pt x="100" y="1784"/>
                    </a:cubicBezTo>
                    <a:cubicBezTo>
                      <a:pt x="135" y="2042"/>
                      <a:pt x="170" y="2303"/>
                      <a:pt x="211" y="2561"/>
                    </a:cubicBezTo>
                    <a:cubicBezTo>
                      <a:pt x="232" y="2807"/>
                      <a:pt x="287" y="3051"/>
                      <a:pt x="375" y="3285"/>
                    </a:cubicBezTo>
                    <a:cubicBezTo>
                      <a:pt x="449" y="3470"/>
                      <a:pt x="613" y="3605"/>
                      <a:pt x="810" y="3643"/>
                    </a:cubicBezTo>
                    <a:lnTo>
                      <a:pt x="824" y="3643"/>
                    </a:lnTo>
                    <a:cubicBezTo>
                      <a:pt x="821" y="3646"/>
                      <a:pt x="821" y="3652"/>
                      <a:pt x="824" y="3658"/>
                    </a:cubicBezTo>
                    <a:lnTo>
                      <a:pt x="824" y="3916"/>
                    </a:lnTo>
                    <a:cubicBezTo>
                      <a:pt x="824" y="4004"/>
                      <a:pt x="848" y="4080"/>
                      <a:pt x="865" y="4171"/>
                    </a:cubicBezTo>
                    <a:cubicBezTo>
                      <a:pt x="877" y="4256"/>
                      <a:pt x="901" y="4341"/>
                      <a:pt x="927" y="4423"/>
                    </a:cubicBezTo>
                    <a:cubicBezTo>
                      <a:pt x="939" y="4465"/>
                      <a:pt x="956" y="4503"/>
                      <a:pt x="974" y="4541"/>
                    </a:cubicBezTo>
                    <a:cubicBezTo>
                      <a:pt x="991" y="4579"/>
                      <a:pt x="1015" y="4617"/>
                      <a:pt x="1038" y="4649"/>
                    </a:cubicBezTo>
                    <a:cubicBezTo>
                      <a:pt x="1042" y="4654"/>
                      <a:pt x="1046" y="4656"/>
                      <a:pt x="1050" y="4656"/>
                    </a:cubicBezTo>
                    <a:cubicBezTo>
                      <a:pt x="1059" y="4656"/>
                      <a:pt x="1068" y="4647"/>
                      <a:pt x="1068" y="4641"/>
                    </a:cubicBezTo>
                    <a:cubicBezTo>
                      <a:pt x="1068" y="4626"/>
                      <a:pt x="1068" y="4611"/>
                      <a:pt x="1068" y="4599"/>
                    </a:cubicBezTo>
                    <a:cubicBezTo>
                      <a:pt x="1071" y="4573"/>
                      <a:pt x="1071" y="4547"/>
                      <a:pt x="1068" y="4523"/>
                    </a:cubicBezTo>
                    <a:cubicBezTo>
                      <a:pt x="1068" y="4482"/>
                      <a:pt x="1053" y="4438"/>
                      <a:pt x="1047" y="4397"/>
                    </a:cubicBezTo>
                    <a:cubicBezTo>
                      <a:pt x="1030" y="4318"/>
                      <a:pt x="1006" y="4236"/>
                      <a:pt x="986" y="4154"/>
                    </a:cubicBezTo>
                    <a:cubicBezTo>
                      <a:pt x="965" y="4071"/>
                      <a:pt x="947" y="3989"/>
                      <a:pt x="927" y="3907"/>
                    </a:cubicBezTo>
                    <a:cubicBezTo>
                      <a:pt x="906" y="3825"/>
                      <a:pt x="880" y="3743"/>
                      <a:pt x="862" y="3658"/>
                    </a:cubicBezTo>
                    <a:lnTo>
                      <a:pt x="862" y="3658"/>
                    </a:lnTo>
                    <a:cubicBezTo>
                      <a:pt x="870" y="3658"/>
                      <a:pt x="877" y="3658"/>
                      <a:pt x="884" y="3658"/>
                    </a:cubicBezTo>
                    <a:cubicBezTo>
                      <a:pt x="1037" y="3658"/>
                      <a:pt x="1173" y="3569"/>
                      <a:pt x="1238" y="3426"/>
                    </a:cubicBezTo>
                    <a:cubicBezTo>
                      <a:pt x="1267" y="3318"/>
                      <a:pt x="1267" y="3206"/>
                      <a:pt x="1241" y="3098"/>
                    </a:cubicBezTo>
                    <a:cubicBezTo>
                      <a:pt x="1220" y="2948"/>
                      <a:pt x="1200" y="2801"/>
                      <a:pt x="1179" y="2655"/>
                    </a:cubicBezTo>
                    <a:cubicBezTo>
                      <a:pt x="1138" y="2385"/>
                      <a:pt x="1088" y="2115"/>
                      <a:pt x="1044" y="1839"/>
                    </a:cubicBezTo>
                    <a:cubicBezTo>
                      <a:pt x="942" y="1229"/>
                      <a:pt x="836" y="616"/>
                      <a:pt x="707" y="9"/>
                    </a:cubicBezTo>
                    <a:cubicBezTo>
                      <a:pt x="707" y="3"/>
                      <a:pt x="701" y="0"/>
                      <a:pt x="6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1" name="Google Shape;2731;p41"/>
              <p:cNvSpPr/>
              <p:nvPr/>
            </p:nvSpPr>
            <p:spPr>
              <a:xfrm>
                <a:off x="2905747" y="3274010"/>
                <a:ext cx="119516" cy="57241"/>
              </a:xfrm>
              <a:custGeom>
                <a:rect b="b" l="l" r="r" t="t"/>
                <a:pathLst>
                  <a:path extrusionOk="0" h="1204" w="2514">
                    <a:moveTo>
                      <a:pt x="21" y="0"/>
                    </a:moveTo>
                    <a:cubicBezTo>
                      <a:pt x="9" y="0"/>
                      <a:pt x="0" y="18"/>
                      <a:pt x="21" y="24"/>
                    </a:cubicBezTo>
                    <a:cubicBezTo>
                      <a:pt x="443" y="197"/>
                      <a:pt x="848" y="426"/>
                      <a:pt x="1258" y="628"/>
                    </a:cubicBezTo>
                    <a:cubicBezTo>
                      <a:pt x="1458" y="731"/>
                      <a:pt x="1663" y="827"/>
                      <a:pt x="1868" y="921"/>
                    </a:cubicBezTo>
                    <a:cubicBezTo>
                      <a:pt x="2074" y="1012"/>
                      <a:pt x="2276" y="1124"/>
                      <a:pt x="2490" y="1203"/>
                    </a:cubicBezTo>
                    <a:cubicBezTo>
                      <a:pt x="2492" y="1203"/>
                      <a:pt x="2493" y="1204"/>
                      <a:pt x="2495" y="1204"/>
                    </a:cubicBezTo>
                    <a:cubicBezTo>
                      <a:pt x="2502" y="1204"/>
                      <a:pt x="2508" y="1198"/>
                      <a:pt x="2511" y="1188"/>
                    </a:cubicBezTo>
                    <a:cubicBezTo>
                      <a:pt x="2514" y="1179"/>
                      <a:pt x="2508" y="1171"/>
                      <a:pt x="2499" y="1168"/>
                    </a:cubicBezTo>
                    <a:cubicBezTo>
                      <a:pt x="2323" y="1030"/>
                      <a:pt x="2141" y="907"/>
                      <a:pt x="1948" y="795"/>
                    </a:cubicBezTo>
                    <a:cubicBezTo>
                      <a:pt x="1748" y="675"/>
                      <a:pt x="1537" y="563"/>
                      <a:pt x="1323" y="470"/>
                    </a:cubicBezTo>
                    <a:cubicBezTo>
                      <a:pt x="898" y="279"/>
                      <a:pt x="461" y="144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2" name="Google Shape;2732;p41"/>
              <p:cNvSpPr/>
              <p:nvPr/>
            </p:nvSpPr>
            <p:spPr>
              <a:xfrm>
                <a:off x="3076278" y="3060595"/>
                <a:ext cx="108819" cy="97224"/>
              </a:xfrm>
              <a:custGeom>
                <a:rect b="b" l="l" r="r" t="t"/>
                <a:pathLst>
                  <a:path extrusionOk="0" h="2045" w="2289">
                    <a:moveTo>
                      <a:pt x="22" y="0"/>
                    </a:moveTo>
                    <a:cubicBezTo>
                      <a:pt x="16" y="0"/>
                      <a:pt x="9" y="4"/>
                      <a:pt x="9" y="10"/>
                    </a:cubicBezTo>
                    <a:cubicBezTo>
                      <a:pt x="0" y="330"/>
                      <a:pt x="38" y="653"/>
                      <a:pt x="121" y="964"/>
                    </a:cubicBezTo>
                    <a:cubicBezTo>
                      <a:pt x="181" y="1560"/>
                      <a:pt x="686" y="2014"/>
                      <a:pt x="1283" y="2014"/>
                    </a:cubicBezTo>
                    <a:cubicBezTo>
                      <a:pt x="1290" y="2014"/>
                      <a:pt x="1298" y="2014"/>
                      <a:pt x="1306" y="2014"/>
                    </a:cubicBezTo>
                    <a:cubicBezTo>
                      <a:pt x="1465" y="2034"/>
                      <a:pt x="1627" y="2044"/>
                      <a:pt x="1788" y="2044"/>
                    </a:cubicBezTo>
                    <a:cubicBezTo>
                      <a:pt x="1949" y="2044"/>
                      <a:pt x="2111" y="2034"/>
                      <a:pt x="2271" y="2014"/>
                    </a:cubicBezTo>
                    <a:cubicBezTo>
                      <a:pt x="2279" y="2014"/>
                      <a:pt x="2288" y="2005"/>
                      <a:pt x="2288" y="1996"/>
                    </a:cubicBezTo>
                    <a:cubicBezTo>
                      <a:pt x="2285" y="1987"/>
                      <a:pt x="2279" y="1981"/>
                      <a:pt x="2271" y="1981"/>
                    </a:cubicBezTo>
                    <a:cubicBezTo>
                      <a:pt x="1971" y="1976"/>
                      <a:pt x="1672" y="1932"/>
                      <a:pt x="1385" y="1852"/>
                    </a:cubicBezTo>
                    <a:cubicBezTo>
                      <a:pt x="1253" y="1817"/>
                      <a:pt x="1121" y="1773"/>
                      <a:pt x="989" y="1726"/>
                    </a:cubicBezTo>
                    <a:cubicBezTo>
                      <a:pt x="860" y="1691"/>
                      <a:pt x="740" y="1629"/>
                      <a:pt x="634" y="1544"/>
                    </a:cubicBezTo>
                    <a:cubicBezTo>
                      <a:pt x="452" y="1351"/>
                      <a:pt x="323" y="1110"/>
                      <a:pt x="258" y="852"/>
                    </a:cubicBezTo>
                    <a:cubicBezTo>
                      <a:pt x="165" y="576"/>
                      <a:pt x="91" y="295"/>
                      <a:pt x="33" y="10"/>
                    </a:cubicBezTo>
                    <a:cubicBezTo>
                      <a:pt x="33" y="3"/>
                      <a:pt x="27" y="0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3" name="Google Shape;2733;p41"/>
              <p:cNvSpPr/>
              <p:nvPr/>
            </p:nvSpPr>
            <p:spPr>
              <a:xfrm>
                <a:off x="3050178" y="4368422"/>
                <a:ext cx="254529" cy="6989"/>
              </a:xfrm>
              <a:custGeom>
                <a:rect b="b" l="l" r="r" t="t"/>
                <a:pathLst>
                  <a:path extrusionOk="0" h="147" w="5354">
                    <a:moveTo>
                      <a:pt x="3268" y="0"/>
                    </a:moveTo>
                    <a:cubicBezTo>
                      <a:pt x="2576" y="0"/>
                      <a:pt x="1884" y="0"/>
                      <a:pt x="1192" y="15"/>
                    </a:cubicBezTo>
                    <a:cubicBezTo>
                      <a:pt x="1004" y="15"/>
                      <a:pt x="813" y="15"/>
                      <a:pt x="626" y="29"/>
                    </a:cubicBezTo>
                    <a:cubicBezTo>
                      <a:pt x="438" y="44"/>
                      <a:pt x="221" y="70"/>
                      <a:pt x="18" y="73"/>
                    </a:cubicBezTo>
                    <a:cubicBezTo>
                      <a:pt x="17" y="73"/>
                      <a:pt x="16" y="73"/>
                      <a:pt x="15" y="73"/>
                    </a:cubicBezTo>
                    <a:cubicBezTo>
                      <a:pt x="10" y="73"/>
                      <a:pt x="4" y="77"/>
                      <a:pt x="4" y="82"/>
                    </a:cubicBezTo>
                    <a:cubicBezTo>
                      <a:pt x="1" y="88"/>
                      <a:pt x="4" y="97"/>
                      <a:pt x="10" y="100"/>
                    </a:cubicBezTo>
                    <a:lnTo>
                      <a:pt x="18" y="100"/>
                    </a:lnTo>
                    <a:cubicBezTo>
                      <a:pt x="183" y="100"/>
                      <a:pt x="359" y="129"/>
                      <a:pt x="529" y="138"/>
                    </a:cubicBezTo>
                    <a:cubicBezTo>
                      <a:pt x="699" y="144"/>
                      <a:pt x="881" y="147"/>
                      <a:pt x="1057" y="147"/>
                    </a:cubicBezTo>
                    <a:lnTo>
                      <a:pt x="2095" y="147"/>
                    </a:lnTo>
                    <a:cubicBezTo>
                      <a:pt x="2787" y="147"/>
                      <a:pt x="3480" y="147"/>
                      <a:pt x="4172" y="126"/>
                    </a:cubicBezTo>
                    <a:cubicBezTo>
                      <a:pt x="4562" y="114"/>
                      <a:pt x="4955" y="112"/>
                      <a:pt x="5345" y="79"/>
                    </a:cubicBezTo>
                    <a:cubicBezTo>
                      <a:pt x="5351" y="73"/>
                      <a:pt x="5354" y="62"/>
                      <a:pt x="5348" y="53"/>
                    </a:cubicBezTo>
                    <a:cubicBezTo>
                      <a:pt x="5348" y="50"/>
                      <a:pt x="5345" y="50"/>
                      <a:pt x="5345" y="50"/>
                    </a:cubicBezTo>
                    <a:cubicBezTo>
                      <a:pt x="4999" y="21"/>
                      <a:pt x="4650" y="21"/>
                      <a:pt x="4307" y="12"/>
                    </a:cubicBezTo>
                    <a:cubicBezTo>
                      <a:pt x="3961" y="6"/>
                      <a:pt x="3615" y="0"/>
                      <a:pt x="3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4" name="Google Shape;2734;p41"/>
              <p:cNvSpPr/>
              <p:nvPr/>
            </p:nvSpPr>
            <p:spPr>
              <a:xfrm>
                <a:off x="2833484" y="2601009"/>
                <a:ext cx="433707" cy="478943"/>
              </a:xfrm>
              <a:custGeom>
                <a:rect b="b" l="l" r="r" t="t"/>
                <a:pathLst>
                  <a:path extrusionOk="0" h="10074" w="9123">
                    <a:moveTo>
                      <a:pt x="4371" y="0"/>
                    </a:moveTo>
                    <a:cubicBezTo>
                      <a:pt x="4093" y="0"/>
                      <a:pt x="3809" y="76"/>
                      <a:pt x="3541" y="262"/>
                    </a:cubicBezTo>
                    <a:cubicBezTo>
                      <a:pt x="2561" y="942"/>
                      <a:pt x="845" y="3975"/>
                      <a:pt x="573" y="4535"/>
                    </a:cubicBezTo>
                    <a:cubicBezTo>
                      <a:pt x="33" y="5641"/>
                      <a:pt x="813" y="6606"/>
                      <a:pt x="813" y="6606"/>
                    </a:cubicBezTo>
                    <a:cubicBezTo>
                      <a:pt x="813" y="6606"/>
                      <a:pt x="229" y="8231"/>
                      <a:pt x="45" y="9047"/>
                    </a:cubicBezTo>
                    <a:cubicBezTo>
                      <a:pt x="1" y="9387"/>
                      <a:pt x="12" y="9733"/>
                      <a:pt x="83" y="10073"/>
                    </a:cubicBezTo>
                    <a:lnTo>
                      <a:pt x="9035" y="10067"/>
                    </a:lnTo>
                    <a:cubicBezTo>
                      <a:pt x="9096" y="9654"/>
                      <a:pt x="9123" y="9237"/>
                      <a:pt x="9105" y="8824"/>
                    </a:cubicBezTo>
                    <a:cubicBezTo>
                      <a:pt x="8536" y="4353"/>
                      <a:pt x="7061" y="2388"/>
                      <a:pt x="5981" y="857"/>
                    </a:cubicBezTo>
                    <a:cubicBezTo>
                      <a:pt x="5691" y="448"/>
                      <a:pt x="5048" y="0"/>
                      <a:pt x="4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5" name="Google Shape;2735;p41"/>
              <p:cNvSpPr/>
              <p:nvPr/>
            </p:nvSpPr>
            <p:spPr>
              <a:xfrm>
                <a:off x="2937552" y="2896339"/>
                <a:ext cx="116568" cy="29381"/>
              </a:xfrm>
              <a:custGeom>
                <a:rect b="b" l="l" r="r" t="t"/>
                <a:pathLst>
                  <a:path extrusionOk="0" h="618" w="2452">
                    <a:moveTo>
                      <a:pt x="21" y="1"/>
                    </a:moveTo>
                    <a:cubicBezTo>
                      <a:pt x="3" y="1"/>
                      <a:pt x="1" y="31"/>
                      <a:pt x="20" y="33"/>
                    </a:cubicBezTo>
                    <a:cubicBezTo>
                      <a:pt x="431" y="124"/>
                      <a:pt x="839" y="242"/>
                      <a:pt x="1246" y="359"/>
                    </a:cubicBezTo>
                    <a:cubicBezTo>
                      <a:pt x="1446" y="418"/>
                      <a:pt x="1645" y="482"/>
                      <a:pt x="1848" y="538"/>
                    </a:cubicBezTo>
                    <a:cubicBezTo>
                      <a:pt x="1942" y="567"/>
                      <a:pt x="2038" y="588"/>
                      <a:pt x="2138" y="602"/>
                    </a:cubicBezTo>
                    <a:cubicBezTo>
                      <a:pt x="2221" y="612"/>
                      <a:pt x="2305" y="618"/>
                      <a:pt x="2389" y="618"/>
                    </a:cubicBezTo>
                    <a:cubicBezTo>
                      <a:pt x="2406" y="618"/>
                      <a:pt x="2423" y="618"/>
                      <a:pt x="2440" y="617"/>
                    </a:cubicBezTo>
                    <a:cubicBezTo>
                      <a:pt x="2440" y="617"/>
                      <a:pt x="2452" y="602"/>
                      <a:pt x="2440" y="602"/>
                    </a:cubicBezTo>
                    <a:cubicBezTo>
                      <a:pt x="2335" y="594"/>
                      <a:pt x="2229" y="570"/>
                      <a:pt x="2126" y="532"/>
                    </a:cubicBezTo>
                    <a:cubicBezTo>
                      <a:pt x="2030" y="503"/>
                      <a:pt x="1930" y="470"/>
                      <a:pt x="1836" y="435"/>
                    </a:cubicBezTo>
                    <a:cubicBezTo>
                      <a:pt x="1639" y="365"/>
                      <a:pt x="1446" y="297"/>
                      <a:pt x="1246" y="242"/>
                    </a:cubicBezTo>
                    <a:cubicBezTo>
                      <a:pt x="845" y="133"/>
                      <a:pt x="437" y="51"/>
                      <a:pt x="23" y="1"/>
                    </a:cubicBezTo>
                    <a:cubicBezTo>
                      <a:pt x="22" y="1"/>
                      <a:pt x="22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6" name="Google Shape;2736;p41"/>
              <p:cNvSpPr/>
              <p:nvPr/>
            </p:nvSpPr>
            <p:spPr>
              <a:xfrm>
                <a:off x="2888870" y="2911219"/>
                <a:ext cx="98550" cy="7369"/>
              </a:xfrm>
              <a:custGeom>
                <a:rect b="b" l="l" r="r" t="t"/>
                <a:pathLst>
                  <a:path extrusionOk="0" h="155" w="2073">
                    <a:moveTo>
                      <a:pt x="676" y="0"/>
                    </a:moveTo>
                    <a:cubicBezTo>
                      <a:pt x="455" y="0"/>
                      <a:pt x="234" y="8"/>
                      <a:pt x="15" y="25"/>
                    </a:cubicBezTo>
                    <a:cubicBezTo>
                      <a:pt x="6" y="25"/>
                      <a:pt x="0" y="31"/>
                      <a:pt x="0" y="40"/>
                    </a:cubicBezTo>
                    <a:cubicBezTo>
                      <a:pt x="0" y="46"/>
                      <a:pt x="6" y="55"/>
                      <a:pt x="15" y="55"/>
                    </a:cubicBezTo>
                    <a:cubicBezTo>
                      <a:pt x="358" y="64"/>
                      <a:pt x="698" y="81"/>
                      <a:pt x="1038" y="102"/>
                    </a:cubicBezTo>
                    <a:cubicBezTo>
                      <a:pt x="1212" y="113"/>
                      <a:pt x="1382" y="131"/>
                      <a:pt x="1552" y="131"/>
                    </a:cubicBezTo>
                    <a:lnTo>
                      <a:pt x="1807" y="146"/>
                    </a:lnTo>
                    <a:cubicBezTo>
                      <a:pt x="1849" y="150"/>
                      <a:pt x="1893" y="150"/>
                      <a:pt x="1936" y="150"/>
                    </a:cubicBezTo>
                    <a:cubicBezTo>
                      <a:pt x="1979" y="150"/>
                      <a:pt x="2021" y="150"/>
                      <a:pt x="2062" y="155"/>
                    </a:cubicBezTo>
                    <a:cubicBezTo>
                      <a:pt x="2062" y="155"/>
                      <a:pt x="2062" y="155"/>
                      <a:pt x="2062" y="155"/>
                    </a:cubicBezTo>
                    <a:cubicBezTo>
                      <a:pt x="2064" y="155"/>
                      <a:pt x="2073" y="140"/>
                      <a:pt x="2062" y="140"/>
                    </a:cubicBezTo>
                    <a:cubicBezTo>
                      <a:pt x="1974" y="128"/>
                      <a:pt x="1880" y="102"/>
                      <a:pt x="1798" y="87"/>
                    </a:cubicBezTo>
                    <a:cubicBezTo>
                      <a:pt x="1716" y="75"/>
                      <a:pt x="1634" y="61"/>
                      <a:pt x="1555" y="52"/>
                    </a:cubicBezTo>
                    <a:cubicBezTo>
                      <a:pt x="1385" y="31"/>
                      <a:pt x="1206" y="8"/>
                      <a:pt x="1044" y="8"/>
                    </a:cubicBezTo>
                    <a:cubicBezTo>
                      <a:pt x="922" y="3"/>
                      <a:pt x="799" y="0"/>
                      <a:pt x="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7" name="Google Shape;2737;p41"/>
              <p:cNvSpPr/>
              <p:nvPr/>
            </p:nvSpPr>
            <p:spPr>
              <a:xfrm>
                <a:off x="3063965" y="2630628"/>
                <a:ext cx="392728" cy="576976"/>
              </a:xfrm>
              <a:custGeom>
                <a:rect b="b" l="l" r="r" t="t"/>
                <a:pathLst>
                  <a:path extrusionOk="0" h="12136" w="8261">
                    <a:moveTo>
                      <a:pt x="616" y="0"/>
                    </a:moveTo>
                    <a:cubicBezTo>
                      <a:pt x="245" y="0"/>
                      <a:pt x="1" y="450"/>
                      <a:pt x="16" y="1038"/>
                    </a:cubicBezTo>
                    <a:cubicBezTo>
                      <a:pt x="57" y="2692"/>
                      <a:pt x="1089" y="7547"/>
                      <a:pt x="1547" y="8233"/>
                    </a:cubicBezTo>
                    <a:cubicBezTo>
                      <a:pt x="2225" y="9239"/>
                      <a:pt x="4862" y="11794"/>
                      <a:pt x="5571" y="12119"/>
                    </a:cubicBezTo>
                    <a:cubicBezTo>
                      <a:pt x="5595" y="12130"/>
                      <a:pt x="5621" y="12136"/>
                      <a:pt x="5649" y="12136"/>
                    </a:cubicBezTo>
                    <a:cubicBezTo>
                      <a:pt x="6326" y="12136"/>
                      <a:pt x="8261" y="9078"/>
                      <a:pt x="7971" y="8867"/>
                    </a:cubicBezTo>
                    <a:cubicBezTo>
                      <a:pt x="7188" y="8280"/>
                      <a:pt x="4636" y="6250"/>
                      <a:pt x="4266" y="5749"/>
                    </a:cubicBezTo>
                    <a:cubicBezTo>
                      <a:pt x="4084" y="5496"/>
                      <a:pt x="2641" y="2698"/>
                      <a:pt x="1617" y="903"/>
                    </a:cubicBezTo>
                    <a:cubicBezTo>
                      <a:pt x="1249" y="257"/>
                      <a:pt x="896" y="0"/>
                      <a:pt x="616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8" name="Google Shape;2738;p41"/>
              <p:cNvSpPr/>
              <p:nvPr/>
            </p:nvSpPr>
            <p:spPr>
              <a:xfrm>
                <a:off x="3295064" y="3026080"/>
                <a:ext cx="287142" cy="306839"/>
              </a:xfrm>
              <a:custGeom>
                <a:rect b="b" l="l" r="r" t="t"/>
                <a:pathLst>
                  <a:path extrusionOk="0" h="6454" w="6040">
                    <a:moveTo>
                      <a:pt x="2338" y="0"/>
                    </a:moveTo>
                    <a:lnTo>
                      <a:pt x="1" y="2877"/>
                    </a:lnTo>
                    <a:cubicBezTo>
                      <a:pt x="429" y="3159"/>
                      <a:pt x="2514" y="4209"/>
                      <a:pt x="3905" y="5327"/>
                    </a:cubicBezTo>
                    <a:cubicBezTo>
                      <a:pt x="4454" y="5772"/>
                      <a:pt x="4992" y="6454"/>
                      <a:pt x="5367" y="6454"/>
                    </a:cubicBezTo>
                    <a:cubicBezTo>
                      <a:pt x="5404" y="6454"/>
                      <a:pt x="5440" y="6447"/>
                      <a:pt x="5474" y="6433"/>
                    </a:cubicBezTo>
                    <a:cubicBezTo>
                      <a:pt x="5849" y="6277"/>
                      <a:pt x="5665" y="5726"/>
                      <a:pt x="5665" y="5726"/>
                    </a:cubicBezTo>
                    <a:cubicBezTo>
                      <a:pt x="5665" y="5726"/>
                      <a:pt x="5931" y="5406"/>
                      <a:pt x="5826" y="4717"/>
                    </a:cubicBezTo>
                    <a:cubicBezTo>
                      <a:pt x="5826" y="4717"/>
                      <a:pt x="6040" y="4379"/>
                      <a:pt x="5729" y="3728"/>
                    </a:cubicBezTo>
                    <a:cubicBezTo>
                      <a:pt x="5767" y="3555"/>
                      <a:pt x="5744" y="3373"/>
                      <a:pt x="5667" y="3212"/>
                    </a:cubicBezTo>
                    <a:cubicBezTo>
                      <a:pt x="4999" y="1757"/>
                      <a:pt x="3673" y="757"/>
                      <a:pt x="233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9" name="Google Shape;2739;p41"/>
              <p:cNvSpPr/>
              <p:nvPr/>
            </p:nvSpPr>
            <p:spPr>
              <a:xfrm>
                <a:off x="3459557" y="3181209"/>
                <a:ext cx="105111" cy="117192"/>
              </a:xfrm>
              <a:custGeom>
                <a:rect b="b" l="l" r="r" t="t"/>
                <a:pathLst>
                  <a:path extrusionOk="0" h="2465" w="2211">
                    <a:moveTo>
                      <a:pt x="16" y="0"/>
                    </a:moveTo>
                    <a:cubicBezTo>
                      <a:pt x="4" y="0"/>
                      <a:pt x="1" y="12"/>
                      <a:pt x="16" y="25"/>
                    </a:cubicBezTo>
                    <a:cubicBezTo>
                      <a:pt x="424" y="348"/>
                      <a:pt x="814" y="700"/>
                      <a:pt x="1175" y="1075"/>
                    </a:cubicBezTo>
                    <a:cubicBezTo>
                      <a:pt x="1548" y="1509"/>
                      <a:pt x="1885" y="1973"/>
                      <a:pt x="2187" y="2460"/>
                    </a:cubicBezTo>
                    <a:cubicBezTo>
                      <a:pt x="2188" y="2463"/>
                      <a:pt x="2192" y="2464"/>
                      <a:pt x="2196" y="2464"/>
                    </a:cubicBezTo>
                    <a:cubicBezTo>
                      <a:pt x="2200" y="2464"/>
                      <a:pt x="2205" y="2463"/>
                      <a:pt x="2207" y="2460"/>
                    </a:cubicBezTo>
                    <a:cubicBezTo>
                      <a:pt x="2210" y="2457"/>
                      <a:pt x="2210" y="2451"/>
                      <a:pt x="2210" y="2445"/>
                    </a:cubicBezTo>
                    <a:cubicBezTo>
                      <a:pt x="1721" y="1448"/>
                      <a:pt x="967" y="603"/>
                      <a:pt x="31" y="5"/>
                    </a:cubicBezTo>
                    <a:cubicBezTo>
                      <a:pt x="25" y="2"/>
                      <a:pt x="20" y="0"/>
                      <a:pt x="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0" name="Google Shape;2740;p41"/>
              <p:cNvSpPr/>
              <p:nvPr/>
            </p:nvSpPr>
            <p:spPr>
              <a:xfrm>
                <a:off x="3485847" y="3136615"/>
                <a:ext cx="85952" cy="114007"/>
              </a:xfrm>
              <a:custGeom>
                <a:rect b="b" l="l" r="r" t="t"/>
                <a:pathLst>
                  <a:path extrusionOk="0" h="2398" w="1808">
                    <a:moveTo>
                      <a:pt x="11" y="1"/>
                    </a:moveTo>
                    <a:cubicBezTo>
                      <a:pt x="2" y="1"/>
                      <a:pt x="1" y="12"/>
                      <a:pt x="18" y="27"/>
                    </a:cubicBezTo>
                    <a:cubicBezTo>
                      <a:pt x="390" y="379"/>
                      <a:pt x="1041" y="1004"/>
                      <a:pt x="1798" y="2397"/>
                    </a:cubicBezTo>
                    <a:lnTo>
                      <a:pt x="1807" y="2397"/>
                    </a:lnTo>
                    <a:cubicBezTo>
                      <a:pt x="1449" y="1453"/>
                      <a:pt x="833" y="629"/>
                      <a:pt x="32" y="13"/>
                    </a:cubicBezTo>
                    <a:cubicBezTo>
                      <a:pt x="24" y="4"/>
                      <a:pt x="16" y="1"/>
                      <a:pt x="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1" name="Google Shape;2741;p41"/>
              <p:cNvSpPr/>
              <p:nvPr/>
            </p:nvSpPr>
            <p:spPr>
              <a:xfrm>
                <a:off x="3055930" y="2618410"/>
                <a:ext cx="363443" cy="593473"/>
              </a:xfrm>
              <a:custGeom>
                <a:rect b="b" l="l" r="r" t="t"/>
                <a:pathLst>
                  <a:path extrusionOk="0" h="12483" w="7645">
                    <a:moveTo>
                      <a:pt x="569" y="0"/>
                    </a:moveTo>
                    <a:cubicBezTo>
                      <a:pt x="248" y="0"/>
                      <a:pt x="23" y="394"/>
                      <a:pt x="15" y="1427"/>
                    </a:cubicBezTo>
                    <a:cubicBezTo>
                      <a:pt x="0" y="3474"/>
                      <a:pt x="1121" y="7900"/>
                      <a:pt x="1610" y="8654"/>
                    </a:cubicBezTo>
                    <a:cubicBezTo>
                      <a:pt x="2608" y="10206"/>
                      <a:pt x="5491" y="12482"/>
                      <a:pt x="5491" y="12482"/>
                    </a:cubicBezTo>
                    <a:lnTo>
                      <a:pt x="7644" y="8417"/>
                    </a:lnTo>
                    <a:cubicBezTo>
                      <a:pt x="7644" y="8417"/>
                      <a:pt x="4717" y="6050"/>
                      <a:pt x="4626" y="5944"/>
                    </a:cubicBezTo>
                    <a:cubicBezTo>
                      <a:pt x="4488" y="5797"/>
                      <a:pt x="2760" y="2588"/>
                      <a:pt x="1930" y="1280"/>
                    </a:cubicBezTo>
                    <a:cubicBezTo>
                      <a:pt x="1478" y="567"/>
                      <a:pt x="954" y="0"/>
                      <a:pt x="5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2" name="Google Shape;2742;p41"/>
              <p:cNvSpPr/>
              <p:nvPr/>
            </p:nvSpPr>
            <p:spPr>
              <a:xfrm>
                <a:off x="3059971" y="2753571"/>
                <a:ext cx="112147" cy="326094"/>
              </a:xfrm>
              <a:custGeom>
                <a:rect b="b" l="l" r="r" t="t"/>
                <a:pathLst>
                  <a:path extrusionOk="0" h="6859" w="2359">
                    <a:moveTo>
                      <a:pt x="0" y="1"/>
                    </a:moveTo>
                    <a:cubicBezTo>
                      <a:pt x="103" y="1227"/>
                      <a:pt x="411" y="2423"/>
                      <a:pt x="701" y="3614"/>
                    </a:cubicBezTo>
                    <a:cubicBezTo>
                      <a:pt x="924" y="4348"/>
                      <a:pt x="1068" y="5131"/>
                      <a:pt x="1467" y="5797"/>
                    </a:cubicBezTo>
                    <a:cubicBezTo>
                      <a:pt x="1725" y="6163"/>
                      <a:pt x="2012" y="6508"/>
                      <a:pt x="2328" y="6828"/>
                    </a:cubicBezTo>
                    <a:lnTo>
                      <a:pt x="2328" y="6828"/>
                    </a:lnTo>
                    <a:cubicBezTo>
                      <a:pt x="1989" y="6349"/>
                      <a:pt x="1571" y="5893"/>
                      <a:pt x="1373" y="5333"/>
                    </a:cubicBezTo>
                    <a:cubicBezTo>
                      <a:pt x="1170" y="4758"/>
                      <a:pt x="1021" y="4166"/>
                      <a:pt x="860" y="3576"/>
                    </a:cubicBezTo>
                    <a:cubicBezTo>
                      <a:pt x="622" y="2690"/>
                      <a:pt x="399" y="1796"/>
                      <a:pt x="191" y="901"/>
                    </a:cubicBezTo>
                    <a:cubicBezTo>
                      <a:pt x="117" y="602"/>
                      <a:pt x="47" y="306"/>
                      <a:pt x="0" y="1"/>
                    </a:cubicBezTo>
                    <a:close/>
                    <a:moveTo>
                      <a:pt x="2328" y="6828"/>
                    </a:moveTo>
                    <a:cubicBezTo>
                      <a:pt x="2335" y="6838"/>
                      <a:pt x="2343" y="6848"/>
                      <a:pt x="2350" y="6858"/>
                    </a:cubicBezTo>
                    <a:lnTo>
                      <a:pt x="2358" y="6858"/>
                    </a:lnTo>
                    <a:cubicBezTo>
                      <a:pt x="2348" y="6848"/>
                      <a:pt x="2338" y="6838"/>
                      <a:pt x="2328" y="68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3" name="Google Shape;2743;p41"/>
              <p:cNvSpPr/>
              <p:nvPr/>
            </p:nvSpPr>
            <p:spPr>
              <a:xfrm>
                <a:off x="3056596" y="2774347"/>
                <a:ext cx="13596" cy="38129"/>
              </a:xfrm>
              <a:custGeom>
                <a:rect b="b" l="l" r="r" t="t"/>
                <a:pathLst>
                  <a:path extrusionOk="0" h="802" w="286">
                    <a:moveTo>
                      <a:pt x="1" y="1"/>
                    </a:moveTo>
                    <a:lnTo>
                      <a:pt x="1" y="1"/>
                    </a:lnTo>
                    <a:cubicBezTo>
                      <a:pt x="7" y="291"/>
                      <a:pt x="106" y="573"/>
                      <a:pt x="285" y="801"/>
                    </a:cubicBezTo>
                    <a:cubicBezTo>
                      <a:pt x="209" y="529"/>
                      <a:pt x="115" y="26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4" name="Google Shape;2744;p41"/>
              <p:cNvSpPr/>
              <p:nvPr/>
            </p:nvSpPr>
            <p:spPr>
              <a:xfrm>
                <a:off x="2841851" y="2343476"/>
                <a:ext cx="196958" cy="275081"/>
              </a:xfrm>
              <a:custGeom>
                <a:rect b="b" l="l" r="r" t="t"/>
                <a:pathLst>
                  <a:path extrusionOk="0" h="5786" w="4143">
                    <a:moveTo>
                      <a:pt x="2169" y="0"/>
                    </a:moveTo>
                    <a:cubicBezTo>
                      <a:pt x="1804" y="0"/>
                      <a:pt x="1313" y="135"/>
                      <a:pt x="1145" y="563"/>
                    </a:cubicBezTo>
                    <a:cubicBezTo>
                      <a:pt x="1065" y="804"/>
                      <a:pt x="1024" y="1059"/>
                      <a:pt x="1021" y="1311"/>
                    </a:cubicBezTo>
                    <a:cubicBezTo>
                      <a:pt x="1004" y="1569"/>
                      <a:pt x="992" y="1827"/>
                      <a:pt x="977" y="2083"/>
                    </a:cubicBezTo>
                    <a:cubicBezTo>
                      <a:pt x="942" y="2657"/>
                      <a:pt x="977" y="3244"/>
                      <a:pt x="816" y="3796"/>
                    </a:cubicBezTo>
                    <a:cubicBezTo>
                      <a:pt x="637" y="4385"/>
                      <a:pt x="361" y="4940"/>
                      <a:pt x="1" y="5438"/>
                    </a:cubicBezTo>
                    <a:cubicBezTo>
                      <a:pt x="397" y="5666"/>
                      <a:pt x="889" y="5785"/>
                      <a:pt x="1383" y="5785"/>
                    </a:cubicBezTo>
                    <a:cubicBezTo>
                      <a:pt x="2152" y="5785"/>
                      <a:pt x="2926" y="5496"/>
                      <a:pt x="3350" y="4869"/>
                    </a:cubicBezTo>
                    <a:cubicBezTo>
                      <a:pt x="4142" y="3699"/>
                      <a:pt x="3462" y="1156"/>
                      <a:pt x="2582" y="97"/>
                    </a:cubicBezTo>
                    <a:cubicBezTo>
                      <a:pt x="2534" y="41"/>
                      <a:pt x="2371" y="0"/>
                      <a:pt x="2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5" name="Google Shape;2745;p41"/>
              <p:cNvSpPr/>
              <p:nvPr/>
            </p:nvSpPr>
            <p:spPr>
              <a:xfrm>
                <a:off x="2846748" y="2539062"/>
                <a:ext cx="145900" cy="84388"/>
              </a:xfrm>
              <a:custGeom>
                <a:rect b="b" l="l" r="r" t="t"/>
                <a:pathLst>
                  <a:path extrusionOk="0" h="1775" w="3069">
                    <a:moveTo>
                      <a:pt x="3038" y="1"/>
                    </a:moveTo>
                    <a:cubicBezTo>
                      <a:pt x="3027" y="1"/>
                      <a:pt x="3015" y="11"/>
                      <a:pt x="3013" y="22"/>
                    </a:cubicBezTo>
                    <a:cubicBezTo>
                      <a:pt x="2881" y="626"/>
                      <a:pt x="2496" y="1142"/>
                      <a:pt x="1957" y="1441"/>
                    </a:cubicBezTo>
                    <a:cubicBezTo>
                      <a:pt x="1614" y="1617"/>
                      <a:pt x="1239" y="1706"/>
                      <a:pt x="863" y="1706"/>
                    </a:cubicBezTo>
                    <a:cubicBezTo>
                      <a:pt x="578" y="1706"/>
                      <a:pt x="293" y="1655"/>
                      <a:pt x="21" y="1553"/>
                    </a:cubicBezTo>
                    <a:cubicBezTo>
                      <a:pt x="9" y="1553"/>
                      <a:pt x="0" y="1568"/>
                      <a:pt x="21" y="1573"/>
                    </a:cubicBezTo>
                    <a:cubicBezTo>
                      <a:pt x="319" y="1708"/>
                      <a:pt x="639" y="1775"/>
                      <a:pt x="959" y="1775"/>
                    </a:cubicBezTo>
                    <a:cubicBezTo>
                      <a:pt x="1303" y="1775"/>
                      <a:pt x="1647" y="1698"/>
                      <a:pt x="1963" y="1544"/>
                    </a:cubicBezTo>
                    <a:cubicBezTo>
                      <a:pt x="2552" y="1245"/>
                      <a:pt x="2960" y="685"/>
                      <a:pt x="3065" y="34"/>
                    </a:cubicBezTo>
                    <a:cubicBezTo>
                      <a:pt x="3068" y="19"/>
                      <a:pt x="3057" y="4"/>
                      <a:pt x="3042" y="1"/>
                    </a:cubicBezTo>
                    <a:cubicBezTo>
                      <a:pt x="3041" y="1"/>
                      <a:pt x="3039" y="1"/>
                      <a:pt x="30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6" name="Google Shape;2746;p41"/>
              <p:cNvSpPr/>
              <p:nvPr/>
            </p:nvSpPr>
            <p:spPr>
              <a:xfrm>
                <a:off x="2874465" y="2529079"/>
                <a:ext cx="137723" cy="101170"/>
              </a:xfrm>
              <a:custGeom>
                <a:rect b="b" l="l" r="r" t="t"/>
                <a:pathLst>
                  <a:path extrusionOk="0" h="2128" w="2897">
                    <a:moveTo>
                      <a:pt x="2871" y="0"/>
                    </a:moveTo>
                    <a:cubicBezTo>
                      <a:pt x="2858" y="0"/>
                      <a:pt x="2845" y="6"/>
                      <a:pt x="2843" y="18"/>
                    </a:cubicBezTo>
                    <a:cubicBezTo>
                      <a:pt x="2726" y="607"/>
                      <a:pt x="2394" y="1129"/>
                      <a:pt x="1911" y="1481"/>
                    </a:cubicBezTo>
                    <a:cubicBezTo>
                      <a:pt x="1479" y="1799"/>
                      <a:pt x="845" y="2090"/>
                      <a:pt x="273" y="2090"/>
                    </a:cubicBezTo>
                    <a:cubicBezTo>
                      <a:pt x="184" y="2090"/>
                      <a:pt x="97" y="2083"/>
                      <a:pt x="13" y="2068"/>
                    </a:cubicBezTo>
                    <a:cubicBezTo>
                      <a:pt x="7" y="2068"/>
                      <a:pt x="1" y="2074"/>
                      <a:pt x="1" y="2083"/>
                    </a:cubicBezTo>
                    <a:cubicBezTo>
                      <a:pt x="1" y="2089"/>
                      <a:pt x="7" y="2094"/>
                      <a:pt x="13" y="2094"/>
                    </a:cubicBezTo>
                    <a:cubicBezTo>
                      <a:pt x="124" y="2117"/>
                      <a:pt x="238" y="2127"/>
                      <a:pt x="353" y="2127"/>
                    </a:cubicBezTo>
                    <a:cubicBezTo>
                      <a:pt x="933" y="2127"/>
                      <a:pt x="1547" y="1863"/>
                      <a:pt x="1993" y="1528"/>
                    </a:cubicBezTo>
                    <a:cubicBezTo>
                      <a:pt x="2462" y="1179"/>
                      <a:pt x="2870" y="622"/>
                      <a:pt x="2896" y="18"/>
                    </a:cubicBezTo>
                    <a:cubicBezTo>
                      <a:pt x="2896" y="6"/>
                      <a:pt x="2884" y="0"/>
                      <a:pt x="28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7" name="Google Shape;2747;p41"/>
              <p:cNvSpPr/>
              <p:nvPr/>
            </p:nvSpPr>
            <p:spPr>
              <a:xfrm>
                <a:off x="2837240" y="2394488"/>
                <a:ext cx="63799" cy="198965"/>
              </a:xfrm>
              <a:custGeom>
                <a:rect b="b" l="l" r="r" t="t"/>
                <a:pathLst>
                  <a:path extrusionOk="0" h="4185" w="1342">
                    <a:moveTo>
                      <a:pt x="1267" y="0"/>
                    </a:moveTo>
                    <a:cubicBezTo>
                      <a:pt x="1265" y="0"/>
                      <a:pt x="1264" y="0"/>
                      <a:pt x="1262" y="1"/>
                    </a:cubicBezTo>
                    <a:cubicBezTo>
                      <a:pt x="1247" y="1"/>
                      <a:pt x="1239" y="15"/>
                      <a:pt x="1239" y="27"/>
                    </a:cubicBezTo>
                    <a:cubicBezTo>
                      <a:pt x="1221" y="749"/>
                      <a:pt x="1121" y="1464"/>
                      <a:pt x="937" y="2162"/>
                    </a:cubicBezTo>
                    <a:cubicBezTo>
                      <a:pt x="728" y="2872"/>
                      <a:pt x="411" y="3550"/>
                      <a:pt x="1" y="4166"/>
                    </a:cubicBezTo>
                    <a:cubicBezTo>
                      <a:pt x="1" y="4174"/>
                      <a:pt x="6" y="4185"/>
                      <a:pt x="12" y="4185"/>
                    </a:cubicBezTo>
                    <a:cubicBezTo>
                      <a:pt x="14" y="4185"/>
                      <a:pt x="16" y="4183"/>
                      <a:pt x="18" y="4180"/>
                    </a:cubicBezTo>
                    <a:cubicBezTo>
                      <a:pt x="453" y="3594"/>
                      <a:pt x="787" y="2937"/>
                      <a:pt x="1007" y="2239"/>
                    </a:cubicBezTo>
                    <a:cubicBezTo>
                      <a:pt x="1247" y="1526"/>
                      <a:pt x="1341" y="772"/>
                      <a:pt x="1288" y="24"/>
                    </a:cubicBezTo>
                    <a:cubicBezTo>
                      <a:pt x="1288" y="11"/>
                      <a:pt x="1279" y="0"/>
                      <a:pt x="1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8" name="Google Shape;2748;p41"/>
              <p:cNvSpPr/>
              <p:nvPr/>
            </p:nvSpPr>
            <p:spPr>
              <a:xfrm>
                <a:off x="2952005" y="2485816"/>
                <a:ext cx="122083" cy="193973"/>
              </a:xfrm>
              <a:custGeom>
                <a:rect b="b" l="l" r="r" t="t"/>
                <a:pathLst>
                  <a:path extrusionOk="0" h="4080" w="2568">
                    <a:moveTo>
                      <a:pt x="1802" y="1"/>
                    </a:moveTo>
                    <a:lnTo>
                      <a:pt x="1" y="1602"/>
                    </a:lnTo>
                    <a:lnTo>
                      <a:pt x="623" y="3145"/>
                    </a:lnTo>
                    <a:cubicBezTo>
                      <a:pt x="623" y="3145"/>
                      <a:pt x="406" y="3996"/>
                      <a:pt x="708" y="4063"/>
                    </a:cubicBezTo>
                    <a:cubicBezTo>
                      <a:pt x="761" y="4075"/>
                      <a:pt x="815" y="4080"/>
                      <a:pt x="870" y="4080"/>
                    </a:cubicBezTo>
                    <a:cubicBezTo>
                      <a:pt x="1656" y="4080"/>
                      <a:pt x="2556" y="2989"/>
                      <a:pt x="2567" y="2817"/>
                    </a:cubicBezTo>
                    <a:cubicBezTo>
                      <a:pt x="2567" y="2740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9" name="Google Shape;2749;p41"/>
              <p:cNvSpPr/>
              <p:nvPr/>
            </p:nvSpPr>
            <p:spPr>
              <a:xfrm>
                <a:off x="2951719" y="2485388"/>
                <a:ext cx="99073" cy="145955"/>
              </a:xfrm>
              <a:custGeom>
                <a:rect b="b" l="l" r="r" t="t"/>
                <a:pathLst>
                  <a:path extrusionOk="0" h="3070" w="2084">
                    <a:moveTo>
                      <a:pt x="1802" y="1"/>
                    </a:moveTo>
                    <a:lnTo>
                      <a:pt x="1" y="1605"/>
                    </a:lnTo>
                    <a:lnTo>
                      <a:pt x="588" y="3069"/>
                    </a:lnTo>
                    <a:cubicBezTo>
                      <a:pt x="1347" y="2626"/>
                      <a:pt x="1890" y="1890"/>
                      <a:pt x="2084" y="1033"/>
                    </a:cubicBezTo>
                    <a:cubicBezTo>
                      <a:pt x="1934" y="473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0" name="Google Shape;2750;p41"/>
              <p:cNvSpPr/>
              <p:nvPr/>
            </p:nvSpPr>
            <p:spPr>
              <a:xfrm>
                <a:off x="2862722" y="2334775"/>
                <a:ext cx="209984" cy="262958"/>
              </a:xfrm>
              <a:custGeom>
                <a:rect b="b" l="l" r="r" t="t"/>
                <a:pathLst>
                  <a:path extrusionOk="0" h="5531" w="4417">
                    <a:moveTo>
                      <a:pt x="2192" y="0"/>
                    </a:moveTo>
                    <a:cubicBezTo>
                      <a:pt x="1157" y="0"/>
                      <a:pt x="0" y="686"/>
                      <a:pt x="69" y="2978"/>
                    </a:cubicBezTo>
                    <a:cubicBezTo>
                      <a:pt x="135" y="5257"/>
                      <a:pt x="1467" y="5531"/>
                      <a:pt x="2008" y="5531"/>
                    </a:cubicBezTo>
                    <a:cubicBezTo>
                      <a:pt x="2023" y="5531"/>
                      <a:pt x="2038" y="5531"/>
                      <a:pt x="2052" y="5530"/>
                    </a:cubicBezTo>
                    <a:cubicBezTo>
                      <a:pt x="2509" y="5516"/>
                      <a:pt x="4070" y="5410"/>
                      <a:pt x="4243" y="3075"/>
                    </a:cubicBezTo>
                    <a:cubicBezTo>
                      <a:pt x="4416" y="737"/>
                      <a:pt x="3304" y="30"/>
                      <a:pt x="2257" y="1"/>
                    </a:cubicBezTo>
                    <a:cubicBezTo>
                      <a:pt x="2235" y="1"/>
                      <a:pt x="2213" y="0"/>
                      <a:pt x="2192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1" name="Google Shape;2751;p41"/>
              <p:cNvSpPr/>
              <p:nvPr/>
            </p:nvSpPr>
            <p:spPr>
              <a:xfrm>
                <a:off x="2879932" y="2447640"/>
                <a:ext cx="19586" cy="14500"/>
              </a:xfrm>
              <a:custGeom>
                <a:rect b="b" l="l" r="r" t="t"/>
                <a:pathLst>
                  <a:path extrusionOk="0" h="305" w="412">
                    <a:moveTo>
                      <a:pt x="341" y="0"/>
                    </a:moveTo>
                    <a:cubicBezTo>
                      <a:pt x="282" y="0"/>
                      <a:pt x="223" y="24"/>
                      <a:pt x="176" y="62"/>
                    </a:cubicBezTo>
                    <a:cubicBezTo>
                      <a:pt x="129" y="88"/>
                      <a:pt x="85" y="112"/>
                      <a:pt x="39" y="144"/>
                    </a:cubicBezTo>
                    <a:cubicBezTo>
                      <a:pt x="21" y="158"/>
                      <a:pt x="9" y="179"/>
                      <a:pt x="6" y="202"/>
                    </a:cubicBezTo>
                    <a:cubicBezTo>
                      <a:pt x="0" y="252"/>
                      <a:pt x="36" y="296"/>
                      <a:pt x="85" y="302"/>
                    </a:cubicBezTo>
                    <a:cubicBezTo>
                      <a:pt x="98" y="304"/>
                      <a:pt x="110" y="304"/>
                      <a:pt x="122" y="304"/>
                    </a:cubicBezTo>
                    <a:cubicBezTo>
                      <a:pt x="184" y="304"/>
                      <a:pt x="245" y="286"/>
                      <a:pt x="297" y="249"/>
                    </a:cubicBezTo>
                    <a:cubicBezTo>
                      <a:pt x="364" y="214"/>
                      <a:pt x="408" y="147"/>
                      <a:pt x="411" y="73"/>
                    </a:cubicBezTo>
                    <a:cubicBezTo>
                      <a:pt x="408" y="35"/>
                      <a:pt x="379" y="6"/>
                      <a:pt x="3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2" name="Google Shape;2752;p41"/>
              <p:cNvSpPr/>
              <p:nvPr/>
            </p:nvSpPr>
            <p:spPr>
              <a:xfrm>
                <a:off x="2948677" y="2446784"/>
                <a:ext cx="19586" cy="14310"/>
              </a:xfrm>
              <a:custGeom>
                <a:rect b="b" l="l" r="r" t="t"/>
                <a:pathLst>
                  <a:path extrusionOk="0" h="301" w="412">
                    <a:moveTo>
                      <a:pt x="68" y="0"/>
                    </a:moveTo>
                    <a:cubicBezTo>
                      <a:pt x="30" y="6"/>
                      <a:pt x="0" y="39"/>
                      <a:pt x="0" y="74"/>
                    </a:cubicBezTo>
                    <a:cubicBezTo>
                      <a:pt x="3" y="150"/>
                      <a:pt x="47" y="215"/>
                      <a:pt x="115" y="247"/>
                    </a:cubicBezTo>
                    <a:cubicBezTo>
                      <a:pt x="166" y="282"/>
                      <a:pt x="225" y="300"/>
                      <a:pt x="284" y="300"/>
                    </a:cubicBezTo>
                    <a:cubicBezTo>
                      <a:pt x="299" y="300"/>
                      <a:pt x="314" y="299"/>
                      <a:pt x="329" y="297"/>
                    </a:cubicBezTo>
                    <a:cubicBezTo>
                      <a:pt x="376" y="291"/>
                      <a:pt x="411" y="247"/>
                      <a:pt x="405" y="200"/>
                    </a:cubicBezTo>
                    <a:cubicBezTo>
                      <a:pt x="402" y="176"/>
                      <a:pt x="391" y="153"/>
                      <a:pt x="370" y="141"/>
                    </a:cubicBezTo>
                    <a:cubicBezTo>
                      <a:pt x="326" y="106"/>
                      <a:pt x="276" y="86"/>
                      <a:pt x="229" y="56"/>
                    </a:cubicBezTo>
                    <a:cubicBezTo>
                      <a:pt x="185" y="21"/>
                      <a:pt x="127" y="0"/>
                      <a:pt x="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3" name="Google Shape;2753;p41"/>
              <p:cNvSpPr/>
              <p:nvPr/>
            </p:nvSpPr>
            <p:spPr>
              <a:xfrm>
                <a:off x="2945444" y="2476070"/>
                <a:ext cx="9983" cy="19588"/>
              </a:xfrm>
              <a:custGeom>
                <a:rect b="b" l="l" r="r" t="t"/>
                <a:pathLst>
                  <a:path extrusionOk="0" h="412" w="210">
                    <a:moveTo>
                      <a:pt x="33" y="0"/>
                    </a:moveTo>
                    <a:cubicBezTo>
                      <a:pt x="1" y="150"/>
                      <a:pt x="24" y="394"/>
                      <a:pt x="209" y="411"/>
                    </a:cubicBezTo>
                    <a:cubicBezTo>
                      <a:pt x="57" y="355"/>
                      <a:pt x="45" y="174"/>
                      <a:pt x="45" y="12"/>
                    </a:cubicBezTo>
                    <a:cubicBezTo>
                      <a:pt x="45" y="0"/>
                      <a:pt x="33" y="0"/>
                      <a:pt x="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4" name="Google Shape;2754;p41"/>
              <p:cNvSpPr/>
              <p:nvPr/>
            </p:nvSpPr>
            <p:spPr>
              <a:xfrm>
                <a:off x="2943828" y="2468083"/>
                <a:ext cx="22867" cy="24532"/>
              </a:xfrm>
              <a:custGeom>
                <a:rect b="b" l="l" r="r" t="t"/>
                <a:pathLst>
                  <a:path extrusionOk="0" h="516" w="481">
                    <a:moveTo>
                      <a:pt x="222" y="1"/>
                    </a:moveTo>
                    <a:cubicBezTo>
                      <a:pt x="218" y="1"/>
                      <a:pt x="215" y="1"/>
                      <a:pt x="211" y="1"/>
                    </a:cubicBezTo>
                    <a:cubicBezTo>
                      <a:pt x="0" y="16"/>
                      <a:pt x="5" y="515"/>
                      <a:pt x="231" y="515"/>
                    </a:cubicBezTo>
                    <a:cubicBezTo>
                      <a:pt x="235" y="515"/>
                      <a:pt x="239" y="515"/>
                      <a:pt x="243" y="515"/>
                    </a:cubicBezTo>
                    <a:cubicBezTo>
                      <a:pt x="480" y="500"/>
                      <a:pt x="467" y="1"/>
                      <a:pt x="2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5" name="Google Shape;2755;p41"/>
              <p:cNvSpPr/>
              <p:nvPr/>
            </p:nvSpPr>
            <p:spPr>
              <a:xfrm>
                <a:off x="2957187" y="2468130"/>
                <a:ext cx="15926" cy="10602"/>
              </a:xfrm>
              <a:custGeom>
                <a:rect b="b" l="l" r="r" t="t"/>
                <a:pathLst>
                  <a:path extrusionOk="0" h="223" w="335">
                    <a:moveTo>
                      <a:pt x="326" y="0"/>
                    </a:moveTo>
                    <a:cubicBezTo>
                      <a:pt x="289" y="55"/>
                      <a:pt x="238" y="106"/>
                      <a:pt x="184" y="106"/>
                    </a:cubicBezTo>
                    <a:cubicBezTo>
                      <a:pt x="182" y="106"/>
                      <a:pt x="181" y="106"/>
                      <a:pt x="179" y="106"/>
                    </a:cubicBezTo>
                    <a:cubicBezTo>
                      <a:pt x="124" y="103"/>
                      <a:pt x="77" y="53"/>
                      <a:pt x="33" y="24"/>
                    </a:cubicBezTo>
                    <a:cubicBezTo>
                      <a:pt x="30" y="22"/>
                      <a:pt x="28" y="21"/>
                      <a:pt x="25" y="21"/>
                    </a:cubicBezTo>
                    <a:cubicBezTo>
                      <a:pt x="13" y="21"/>
                      <a:pt x="1" y="44"/>
                      <a:pt x="3" y="56"/>
                    </a:cubicBezTo>
                    <a:cubicBezTo>
                      <a:pt x="33" y="144"/>
                      <a:pt x="84" y="223"/>
                      <a:pt x="173" y="223"/>
                    </a:cubicBezTo>
                    <a:cubicBezTo>
                      <a:pt x="181" y="223"/>
                      <a:pt x="190" y="222"/>
                      <a:pt x="200" y="220"/>
                    </a:cubicBezTo>
                    <a:cubicBezTo>
                      <a:pt x="305" y="203"/>
                      <a:pt x="335" y="100"/>
                      <a:pt x="3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6" name="Google Shape;2756;p41"/>
              <p:cNvSpPr/>
              <p:nvPr/>
            </p:nvSpPr>
            <p:spPr>
              <a:xfrm>
                <a:off x="2894575" y="2475214"/>
                <a:ext cx="9365" cy="19873"/>
              </a:xfrm>
              <a:custGeom>
                <a:rect b="b" l="l" r="r" t="t"/>
                <a:pathLst>
                  <a:path extrusionOk="0" h="418" w="197">
                    <a:moveTo>
                      <a:pt x="159" y="1"/>
                    </a:moveTo>
                    <a:cubicBezTo>
                      <a:pt x="159" y="1"/>
                      <a:pt x="147" y="1"/>
                      <a:pt x="147" y="16"/>
                    </a:cubicBezTo>
                    <a:cubicBezTo>
                      <a:pt x="159" y="180"/>
                      <a:pt x="147" y="359"/>
                      <a:pt x="0" y="417"/>
                    </a:cubicBezTo>
                    <a:cubicBezTo>
                      <a:pt x="176" y="394"/>
                      <a:pt x="197" y="150"/>
                      <a:pt x="1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7" name="Google Shape;2757;p41"/>
              <p:cNvSpPr/>
              <p:nvPr/>
            </p:nvSpPr>
            <p:spPr>
              <a:xfrm>
                <a:off x="2882832" y="2467560"/>
                <a:ext cx="22677" cy="24484"/>
              </a:xfrm>
              <a:custGeom>
                <a:rect b="b" l="l" r="r" t="t"/>
                <a:pathLst>
                  <a:path extrusionOk="0" h="515" w="477">
                    <a:moveTo>
                      <a:pt x="250" y="0"/>
                    </a:moveTo>
                    <a:cubicBezTo>
                      <a:pt x="1" y="0"/>
                      <a:pt x="0" y="505"/>
                      <a:pt x="239" y="514"/>
                    </a:cubicBezTo>
                    <a:cubicBezTo>
                      <a:pt x="241" y="514"/>
                      <a:pt x="244" y="514"/>
                      <a:pt x="246" y="514"/>
                    </a:cubicBezTo>
                    <a:cubicBezTo>
                      <a:pt x="476" y="514"/>
                      <a:pt x="471" y="9"/>
                      <a:pt x="256" y="1"/>
                    </a:cubicBezTo>
                    <a:cubicBezTo>
                      <a:pt x="254" y="0"/>
                      <a:pt x="252" y="0"/>
                      <a:pt x="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8" name="Google Shape;2758;p41"/>
              <p:cNvSpPr/>
              <p:nvPr/>
            </p:nvSpPr>
            <p:spPr>
              <a:xfrm>
                <a:off x="2876984" y="2467987"/>
                <a:ext cx="14405" cy="10602"/>
              </a:xfrm>
              <a:custGeom>
                <a:rect b="b" l="l" r="r" t="t"/>
                <a:pathLst>
                  <a:path extrusionOk="0" h="223" w="303">
                    <a:moveTo>
                      <a:pt x="1" y="0"/>
                    </a:moveTo>
                    <a:cubicBezTo>
                      <a:pt x="1" y="97"/>
                      <a:pt x="30" y="200"/>
                      <a:pt x="124" y="220"/>
                    </a:cubicBezTo>
                    <a:cubicBezTo>
                      <a:pt x="132" y="222"/>
                      <a:pt x="140" y="223"/>
                      <a:pt x="148" y="223"/>
                    </a:cubicBezTo>
                    <a:cubicBezTo>
                      <a:pt x="228" y="223"/>
                      <a:pt x="276" y="144"/>
                      <a:pt x="300" y="56"/>
                    </a:cubicBezTo>
                    <a:cubicBezTo>
                      <a:pt x="302" y="43"/>
                      <a:pt x="292" y="22"/>
                      <a:pt x="280" y="22"/>
                    </a:cubicBezTo>
                    <a:cubicBezTo>
                      <a:pt x="278" y="22"/>
                      <a:pt x="276" y="23"/>
                      <a:pt x="274" y="24"/>
                    </a:cubicBezTo>
                    <a:cubicBezTo>
                      <a:pt x="233" y="53"/>
                      <a:pt x="191" y="103"/>
                      <a:pt x="142" y="103"/>
                    </a:cubicBezTo>
                    <a:cubicBezTo>
                      <a:pt x="140" y="103"/>
                      <a:pt x="139" y="103"/>
                      <a:pt x="138" y="103"/>
                    </a:cubicBezTo>
                    <a:cubicBezTo>
                      <a:pt x="92" y="103"/>
                      <a:pt x="44" y="52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9" name="Google Shape;2759;p41"/>
              <p:cNvSpPr/>
              <p:nvPr/>
            </p:nvSpPr>
            <p:spPr>
              <a:xfrm>
                <a:off x="2936839" y="2537161"/>
                <a:ext cx="15070" cy="8890"/>
              </a:xfrm>
              <a:custGeom>
                <a:rect b="b" l="l" r="r" t="t"/>
                <a:pathLst>
                  <a:path extrusionOk="0" h="187" w="317">
                    <a:moveTo>
                      <a:pt x="302" y="0"/>
                    </a:moveTo>
                    <a:cubicBezTo>
                      <a:pt x="296" y="0"/>
                      <a:pt x="291" y="3"/>
                      <a:pt x="291" y="9"/>
                    </a:cubicBezTo>
                    <a:cubicBezTo>
                      <a:pt x="261" y="53"/>
                      <a:pt x="232" y="112"/>
                      <a:pt x="176" y="126"/>
                    </a:cubicBezTo>
                    <a:cubicBezTo>
                      <a:pt x="147" y="132"/>
                      <a:pt x="117" y="135"/>
                      <a:pt x="88" y="135"/>
                    </a:cubicBezTo>
                    <a:cubicBezTo>
                      <a:pt x="59" y="135"/>
                      <a:pt x="29" y="132"/>
                      <a:pt x="0" y="126"/>
                    </a:cubicBezTo>
                    <a:lnTo>
                      <a:pt x="0" y="126"/>
                    </a:lnTo>
                    <a:cubicBezTo>
                      <a:pt x="40" y="166"/>
                      <a:pt x="93" y="186"/>
                      <a:pt x="148" y="186"/>
                    </a:cubicBezTo>
                    <a:cubicBezTo>
                      <a:pt x="170" y="186"/>
                      <a:pt x="192" y="183"/>
                      <a:pt x="214" y="176"/>
                    </a:cubicBezTo>
                    <a:cubicBezTo>
                      <a:pt x="279" y="147"/>
                      <a:pt x="317" y="82"/>
                      <a:pt x="311" y="12"/>
                    </a:cubicBezTo>
                    <a:cubicBezTo>
                      <a:pt x="314" y="6"/>
                      <a:pt x="308" y="0"/>
                      <a:pt x="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0" name="Google Shape;2760;p41"/>
              <p:cNvSpPr/>
              <p:nvPr/>
            </p:nvSpPr>
            <p:spPr>
              <a:xfrm>
                <a:off x="2902086" y="2439130"/>
                <a:ext cx="40361" cy="90854"/>
              </a:xfrm>
              <a:custGeom>
                <a:rect b="b" l="l" r="r" t="t"/>
                <a:pathLst>
                  <a:path extrusionOk="0" h="1911" w="849">
                    <a:moveTo>
                      <a:pt x="151" y="1"/>
                    </a:moveTo>
                    <a:cubicBezTo>
                      <a:pt x="144" y="1"/>
                      <a:pt x="137" y="5"/>
                      <a:pt x="136" y="15"/>
                    </a:cubicBezTo>
                    <a:cubicBezTo>
                      <a:pt x="42" y="549"/>
                      <a:pt x="1" y="1088"/>
                      <a:pt x="15" y="1628"/>
                    </a:cubicBezTo>
                    <a:cubicBezTo>
                      <a:pt x="16" y="1641"/>
                      <a:pt x="26" y="1646"/>
                      <a:pt x="43" y="1646"/>
                    </a:cubicBezTo>
                    <a:cubicBezTo>
                      <a:pt x="103" y="1646"/>
                      <a:pt x="248" y="1572"/>
                      <a:pt x="282" y="1549"/>
                    </a:cubicBezTo>
                    <a:cubicBezTo>
                      <a:pt x="282" y="1549"/>
                      <a:pt x="282" y="1789"/>
                      <a:pt x="294" y="1901"/>
                    </a:cubicBezTo>
                    <a:cubicBezTo>
                      <a:pt x="294" y="1907"/>
                      <a:pt x="311" y="1911"/>
                      <a:pt x="334" y="1911"/>
                    </a:cubicBezTo>
                    <a:cubicBezTo>
                      <a:pt x="341" y="1911"/>
                      <a:pt x="350" y="1910"/>
                      <a:pt x="359" y="1910"/>
                    </a:cubicBezTo>
                    <a:cubicBezTo>
                      <a:pt x="369" y="1910"/>
                      <a:pt x="380" y="1911"/>
                      <a:pt x="390" y="1911"/>
                    </a:cubicBezTo>
                    <a:cubicBezTo>
                      <a:pt x="578" y="1911"/>
                      <a:pt x="751" y="1812"/>
                      <a:pt x="848" y="1649"/>
                    </a:cubicBezTo>
                    <a:cubicBezTo>
                      <a:pt x="848" y="1640"/>
                      <a:pt x="842" y="1633"/>
                      <a:pt x="837" y="1633"/>
                    </a:cubicBezTo>
                    <a:cubicBezTo>
                      <a:pt x="835" y="1633"/>
                      <a:pt x="833" y="1634"/>
                      <a:pt x="831" y="1637"/>
                    </a:cubicBezTo>
                    <a:cubicBezTo>
                      <a:pt x="699" y="1751"/>
                      <a:pt x="535" y="1822"/>
                      <a:pt x="362" y="1833"/>
                    </a:cubicBezTo>
                    <a:cubicBezTo>
                      <a:pt x="350" y="1804"/>
                      <a:pt x="379" y="1426"/>
                      <a:pt x="362" y="1426"/>
                    </a:cubicBezTo>
                    <a:cubicBezTo>
                      <a:pt x="362" y="1426"/>
                      <a:pt x="362" y="1426"/>
                      <a:pt x="362" y="1426"/>
                    </a:cubicBezTo>
                    <a:cubicBezTo>
                      <a:pt x="276" y="1443"/>
                      <a:pt x="194" y="1473"/>
                      <a:pt x="118" y="1514"/>
                    </a:cubicBezTo>
                    <a:cubicBezTo>
                      <a:pt x="118" y="1012"/>
                      <a:pt x="183" y="513"/>
                      <a:pt x="165" y="15"/>
                    </a:cubicBezTo>
                    <a:cubicBezTo>
                      <a:pt x="165" y="6"/>
                      <a:pt x="158" y="1"/>
                      <a:pt x="1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1" name="Google Shape;2761;p41"/>
              <p:cNvSpPr/>
              <p:nvPr/>
            </p:nvSpPr>
            <p:spPr>
              <a:xfrm>
                <a:off x="2920247" y="2517193"/>
                <a:ext cx="26385" cy="19350"/>
              </a:xfrm>
              <a:custGeom>
                <a:rect b="b" l="l" r="r" t="t"/>
                <a:pathLst>
                  <a:path extrusionOk="0" h="407" w="555">
                    <a:moveTo>
                      <a:pt x="466" y="1"/>
                    </a:moveTo>
                    <a:cubicBezTo>
                      <a:pt x="337" y="118"/>
                      <a:pt x="173" y="191"/>
                      <a:pt x="0" y="212"/>
                    </a:cubicBezTo>
                    <a:cubicBezTo>
                      <a:pt x="70" y="294"/>
                      <a:pt x="158" y="356"/>
                      <a:pt x="258" y="394"/>
                    </a:cubicBezTo>
                    <a:cubicBezTo>
                      <a:pt x="286" y="403"/>
                      <a:pt x="315" y="407"/>
                      <a:pt x="344" y="407"/>
                    </a:cubicBezTo>
                    <a:cubicBezTo>
                      <a:pt x="373" y="407"/>
                      <a:pt x="402" y="403"/>
                      <a:pt x="431" y="394"/>
                    </a:cubicBezTo>
                    <a:cubicBezTo>
                      <a:pt x="554" y="356"/>
                      <a:pt x="552" y="241"/>
                      <a:pt x="525" y="147"/>
                    </a:cubicBezTo>
                    <a:cubicBezTo>
                      <a:pt x="510" y="95"/>
                      <a:pt x="493" y="45"/>
                      <a:pt x="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2" name="Google Shape;2762;p41"/>
              <p:cNvSpPr/>
              <p:nvPr/>
            </p:nvSpPr>
            <p:spPr>
              <a:xfrm>
                <a:off x="2932513" y="2524182"/>
                <a:ext cx="14119" cy="12361"/>
              </a:xfrm>
              <a:custGeom>
                <a:rect b="b" l="l" r="r" t="t"/>
                <a:pathLst>
                  <a:path extrusionOk="0" h="260" w="297">
                    <a:moveTo>
                      <a:pt x="267" y="0"/>
                    </a:moveTo>
                    <a:lnTo>
                      <a:pt x="267" y="0"/>
                    </a:lnTo>
                    <a:cubicBezTo>
                      <a:pt x="132" y="9"/>
                      <a:pt x="21" y="112"/>
                      <a:pt x="0" y="247"/>
                    </a:cubicBezTo>
                    <a:cubicBezTo>
                      <a:pt x="28" y="256"/>
                      <a:pt x="57" y="260"/>
                      <a:pt x="85" y="260"/>
                    </a:cubicBezTo>
                    <a:cubicBezTo>
                      <a:pt x="114" y="260"/>
                      <a:pt x="142" y="256"/>
                      <a:pt x="170" y="247"/>
                    </a:cubicBezTo>
                    <a:cubicBezTo>
                      <a:pt x="296" y="209"/>
                      <a:pt x="294" y="94"/>
                      <a:pt x="2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3" name="Google Shape;2763;p41"/>
              <p:cNvSpPr/>
              <p:nvPr/>
            </p:nvSpPr>
            <p:spPr>
              <a:xfrm>
                <a:off x="2942401" y="2559030"/>
                <a:ext cx="29617" cy="11553"/>
              </a:xfrm>
              <a:custGeom>
                <a:rect b="b" l="l" r="r" t="t"/>
                <a:pathLst>
                  <a:path extrusionOk="0" h="243" w="623">
                    <a:moveTo>
                      <a:pt x="622" y="1"/>
                    </a:moveTo>
                    <a:lnTo>
                      <a:pt x="622" y="1"/>
                    </a:lnTo>
                    <a:cubicBezTo>
                      <a:pt x="482" y="115"/>
                      <a:pt x="307" y="175"/>
                      <a:pt x="127" y="175"/>
                    </a:cubicBezTo>
                    <a:cubicBezTo>
                      <a:pt x="85" y="175"/>
                      <a:pt x="43" y="172"/>
                      <a:pt x="0" y="165"/>
                    </a:cubicBezTo>
                    <a:lnTo>
                      <a:pt x="0" y="165"/>
                    </a:lnTo>
                    <a:cubicBezTo>
                      <a:pt x="21" y="180"/>
                      <a:pt x="44" y="191"/>
                      <a:pt x="68" y="203"/>
                    </a:cubicBezTo>
                    <a:cubicBezTo>
                      <a:pt x="125" y="230"/>
                      <a:pt x="185" y="242"/>
                      <a:pt x="245" y="242"/>
                    </a:cubicBezTo>
                    <a:cubicBezTo>
                      <a:pt x="402" y="242"/>
                      <a:pt x="552" y="154"/>
                      <a:pt x="6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4" name="Google Shape;2764;p41"/>
              <p:cNvSpPr/>
              <p:nvPr/>
            </p:nvSpPr>
            <p:spPr>
              <a:xfrm>
                <a:off x="2942877" y="2325124"/>
                <a:ext cx="219064" cy="280643"/>
              </a:xfrm>
              <a:custGeom>
                <a:rect b="b" l="l" r="r" t="t"/>
                <a:pathLst>
                  <a:path extrusionOk="0" h="5903" w="4608">
                    <a:moveTo>
                      <a:pt x="1452" y="0"/>
                    </a:moveTo>
                    <a:cubicBezTo>
                      <a:pt x="679" y="0"/>
                      <a:pt x="0" y="281"/>
                      <a:pt x="8" y="289"/>
                    </a:cubicBezTo>
                    <a:cubicBezTo>
                      <a:pt x="3026" y="2601"/>
                      <a:pt x="1745" y="5871"/>
                      <a:pt x="1777" y="5871"/>
                    </a:cubicBezTo>
                    <a:cubicBezTo>
                      <a:pt x="1912" y="5892"/>
                      <a:pt x="2054" y="5902"/>
                      <a:pt x="2196" y="5902"/>
                    </a:cubicBezTo>
                    <a:cubicBezTo>
                      <a:pt x="2741" y="5902"/>
                      <a:pt x="3299" y="5760"/>
                      <a:pt x="3566" y="5569"/>
                    </a:cubicBezTo>
                    <a:cubicBezTo>
                      <a:pt x="4073" y="5214"/>
                      <a:pt x="4607" y="4692"/>
                      <a:pt x="4508" y="4058"/>
                    </a:cubicBezTo>
                    <a:cubicBezTo>
                      <a:pt x="4452" y="3703"/>
                      <a:pt x="4229" y="3413"/>
                      <a:pt x="4047" y="3117"/>
                    </a:cubicBezTo>
                    <a:cubicBezTo>
                      <a:pt x="3824" y="2759"/>
                      <a:pt x="3677" y="2360"/>
                      <a:pt x="3613" y="1944"/>
                    </a:cubicBezTo>
                    <a:cubicBezTo>
                      <a:pt x="3499" y="1228"/>
                      <a:pt x="3211" y="588"/>
                      <a:pt x="2519" y="231"/>
                    </a:cubicBezTo>
                    <a:cubicBezTo>
                      <a:pt x="2181" y="59"/>
                      <a:pt x="1807" y="0"/>
                      <a:pt x="1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5" name="Google Shape;2765;p41"/>
              <p:cNvSpPr/>
              <p:nvPr/>
            </p:nvSpPr>
            <p:spPr>
              <a:xfrm>
                <a:off x="3075993" y="2345282"/>
                <a:ext cx="96696" cy="239281"/>
              </a:xfrm>
              <a:custGeom>
                <a:rect b="b" l="l" r="r" t="t"/>
                <a:pathLst>
                  <a:path extrusionOk="0" h="5033" w="2034">
                    <a:moveTo>
                      <a:pt x="0" y="0"/>
                    </a:moveTo>
                    <a:cubicBezTo>
                      <a:pt x="382" y="335"/>
                      <a:pt x="655" y="777"/>
                      <a:pt x="789" y="1267"/>
                    </a:cubicBezTo>
                    <a:cubicBezTo>
                      <a:pt x="910" y="1681"/>
                      <a:pt x="983" y="2115"/>
                      <a:pt x="1235" y="2476"/>
                    </a:cubicBezTo>
                    <a:cubicBezTo>
                      <a:pt x="1397" y="2663"/>
                      <a:pt x="1529" y="2875"/>
                      <a:pt x="1625" y="3103"/>
                    </a:cubicBezTo>
                    <a:cubicBezTo>
                      <a:pt x="1702" y="3332"/>
                      <a:pt x="1716" y="3579"/>
                      <a:pt x="1675" y="3816"/>
                    </a:cubicBezTo>
                    <a:cubicBezTo>
                      <a:pt x="1581" y="4330"/>
                      <a:pt x="1244" y="4717"/>
                      <a:pt x="828" y="5010"/>
                    </a:cubicBezTo>
                    <a:cubicBezTo>
                      <a:pt x="817" y="5010"/>
                      <a:pt x="825" y="5032"/>
                      <a:pt x="835" y="5032"/>
                    </a:cubicBezTo>
                    <a:cubicBezTo>
                      <a:pt x="836" y="5032"/>
                      <a:pt x="838" y="5032"/>
                      <a:pt x="839" y="5031"/>
                    </a:cubicBezTo>
                    <a:cubicBezTo>
                      <a:pt x="1614" y="4573"/>
                      <a:pt x="2033" y="3526"/>
                      <a:pt x="1491" y="2734"/>
                    </a:cubicBezTo>
                    <a:cubicBezTo>
                      <a:pt x="1309" y="2505"/>
                      <a:pt x="1156" y="2250"/>
                      <a:pt x="1042" y="1977"/>
                    </a:cubicBezTo>
                    <a:cubicBezTo>
                      <a:pt x="936" y="1731"/>
                      <a:pt x="886" y="1458"/>
                      <a:pt x="804" y="1197"/>
                    </a:cubicBezTo>
                    <a:cubicBezTo>
                      <a:pt x="666" y="725"/>
                      <a:pt x="388" y="30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6" name="Google Shape;2766;p41"/>
              <p:cNvSpPr/>
              <p:nvPr/>
            </p:nvSpPr>
            <p:spPr>
              <a:xfrm>
                <a:off x="3078512" y="2351130"/>
                <a:ext cx="94319" cy="250787"/>
              </a:xfrm>
              <a:custGeom>
                <a:rect b="b" l="l" r="r" t="t"/>
                <a:pathLst>
                  <a:path extrusionOk="0" h="5275" w="1984">
                    <a:moveTo>
                      <a:pt x="0" y="0"/>
                    </a:moveTo>
                    <a:cubicBezTo>
                      <a:pt x="414" y="379"/>
                      <a:pt x="687" y="889"/>
                      <a:pt x="766" y="1443"/>
                    </a:cubicBezTo>
                    <a:cubicBezTo>
                      <a:pt x="792" y="1707"/>
                      <a:pt x="842" y="1971"/>
                      <a:pt x="915" y="2230"/>
                    </a:cubicBezTo>
                    <a:cubicBezTo>
                      <a:pt x="1000" y="2455"/>
                      <a:pt x="1115" y="2670"/>
                      <a:pt x="1264" y="2860"/>
                    </a:cubicBezTo>
                    <a:cubicBezTo>
                      <a:pt x="1590" y="3306"/>
                      <a:pt x="1983" y="3837"/>
                      <a:pt x="1570" y="4362"/>
                    </a:cubicBezTo>
                    <a:cubicBezTo>
                      <a:pt x="1209" y="4828"/>
                      <a:pt x="607" y="5104"/>
                      <a:pt x="50" y="5248"/>
                    </a:cubicBezTo>
                    <a:cubicBezTo>
                      <a:pt x="36" y="5248"/>
                      <a:pt x="41" y="5274"/>
                      <a:pt x="49" y="5274"/>
                    </a:cubicBezTo>
                    <a:cubicBezTo>
                      <a:pt x="49" y="5274"/>
                      <a:pt x="50" y="5274"/>
                      <a:pt x="50" y="5274"/>
                    </a:cubicBezTo>
                    <a:cubicBezTo>
                      <a:pt x="628" y="5160"/>
                      <a:pt x="1156" y="4864"/>
                      <a:pt x="1555" y="4429"/>
                    </a:cubicBezTo>
                    <a:cubicBezTo>
                      <a:pt x="1863" y="4066"/>
                      <a:pt x="1822" y="3643"/>
                      <a:pt x="1581" y="3253"/>
                    </a:cubicBezTo>
                    <a:cubicBezTo>
                      <a:pt x="1420" y="2975"/>
                      <a:pt x="1182" y="2740"/>
                      <a:pt x="1039" y="2438"/>
                    </a:cubicBezTo>
                    <a:cubicBezTo>
                      <a:pt x="907" y="2127"/>
                      <a:pt x="827" y="1798"/>
                      <a:pt x="798" y="1461"/>
                    </a:cubicBezTo>
                    <a:cubicBezTo>
                      <a:pt x="719" y="895"/>
                      <a:pt x="434" y="37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7" name="Google Shape;2767;p41"/>
              <p:cNvSpPr/>
              <p:nvPr/>
            </p:nvSpPr>
            <p:spPr>
              <a:xfrm>
                <a:off x="3044045" y="2349323"/>
                <a:ext cx="126932" cy="260676"/>
              </a:xfrm>
              <a:custGeom>
                <a:rect b="b" l="l" r="r" t="t"/>
                <a:pathLst>
                  <a:path extrusionOk="0" h="5483" w="2670">
                    <a:moveTo>
                      <a:pt x="702" y="0"/>
                    </a:moveTo>
                    <a:cubicBezTo>
                      <a:pt x="702" y="0"/>
                      <a:pt x="690" y="0"/>
                      <a:pt x="702" y="9"/>
                    </a:cubicBezTo>
                    <a:cubicBezTo>
                      <a:pt x="1271" y="364"/>
                      <a:pt x="1426" y="1050"/>
                      <a:pt x="1582" y="1657"/>
                    </a:cubicBezTo>
                    <a:cubicBezTo>
                      <a:pt x="1649" y="1962"/>
                      <a:pt x="1761" y="2256"/>
                      <a:pt x="1907" y="2532"/>
                    </a:cubicBezTo>
                    <a:cubicBezTo>
                      <a:pt x="2069" y="2801"/>
                      <a:pt x="2312" y="3018"/>
                      <a:pt x="2427" y="3309"/>
                    </a:cubicBezTo>
                    <a:cubicBezTo>
                      <a:pt x="2670" y="3928"/>
                      <a:pt x="2318" y="4567"/>
                      <a:pt x="1822" y="4910"/>
                    </a:cubicBezTo>
                    <a:cubicBezTo>
                      <a:pt x="1280" y="5289"/>
                      <a:pt x="643" y="5333"/>
                      <a:pt x="15" y="5453"/>
                    </a:cubicBezTo>
                    <a:cubicBezTo>
                      <a:pt x="1" y="5453"/>
                      <a:pt x="1" y="5483"/>
                      <a:pt x="14" y="5483"/>
                    </a:cubicBezTo>
                    <a:cubicBezTo>
                      <a:pt x="14" y="5483"/>
                      <a:pt x="15" y="5482"/>
                      <a:pt x="15" y="5482"/>
                    </a:cubicBezTo>
                    <a:cubicBezTo>
                      <a:pt x="916" y="5418"/>
                      <a:pt x="2101" y="5145"/>
                      <a:pt x="2456" y="4183"/>
                    </a:cubicBezTo>
                    <a:cubicBezTo>
                      <a:pt x="2608" y="3790"/>
                      <a:pt x="2553" y="3347"/>
                      <a:pt x="2309" y="3007"/>
                    </a:cubicBezTo>
                    <a:cubicBezTo>
                      <a:pt x="2101" y="2757"/>
                      <a:pt x="1928" y="2485"/>
                      <a:pt x="1796" y="2191"/>
                    </a:cubicBezTo>
                    <a:cubicBezTo>
                      <a:pt x="1687" y="1901"/>
                      <a:pt x="1599" y="1605"/>
                      <a:pt x="1523" y="1303"/>
                    </a:cubicBezTo>
                    <a:cubicBezTo>
                      <a:pt x="1388" y="795"/>
                      <a:pt x="1177" y="273"/>
                      <a:pt x="7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8" name="Google Shape;2768;p41"/>
              <p:cNvSpPr/>
              <p:nvPr/>
            </p:nvSpPr>
            <p:spPr>
              <a:xfrm>
                <a:off x="2863483" y="2330972"/>
                <a:ext cx="228049" cy="165305"/>
              </a:xfrm>
              <a:custGeom>
                <a:rect b="b" l="l" r="r" t="t"/>
                <a:pathLst>
                  <a:path extrusionOk="0" h="3477" w="4797">
                    <a:moveTo>
                      <a:pt x="2363" y="1"/>
                    </a:moveTo>
                    <a:cubicBezTo>
                      <a:pt x="1817" y="1"/>
                      <a:pt x="1402" y="204"/>
                      <a:pt x="1402" y="204"/>
                    </a:cubicBezTo>
                    <a:cubicBezTo>
                      <a:pt x="209" y="383"/>
                      <a:pt x="0" y="1964"/>
                      <a:pt x="209" y="1964"/>
                    </a:cubicBezTo>
                    <a:cubicBezTo>
                      <a:pt x="807" y="1947"/>
                      <a:pt x="1429" y="1008"/>
                      <a:pt x="1429" y="1008"/>
                    </a:cubicBezTo>
                    <a:cubicBezTo>
                      <a:pt x="1852" y="2150"/>
                      <a:pt x="2894" y="2258"/>
                      <a:pt x="3274" y="2258"/>
                    </a:cubicBezTo>
                    <a:cubicBezTo>
                      <a:pt x="3362" y="2258"/>
                      <a:pt x="3415" y="2252"/>
                      <a:pt x="3415" y="2252"/>
                    </a:cubicBezTo>
                    <a:cubicBezTo>
                      <a:pt x="3415" y="2252"/>
                      <a:pt x="3493" y="3477"/>
                      <a:pt x="3875" y="3477"/>
                    </a:cubicBezTo>
                    <a:cubicBezTo>
                      <a:pt x="3883" y="3477"/>
                      <a:pt x="3892" y="3476"/>
                      <a:pt x="3901" y="3475"/>
                    </a:cubicBezTo>
                    <a:cubicBezTo>
                      <a:pt x="4456" y="3396"/>
                      <a:pt x="4796" y="1603"/>
                      <a:pt x="3764" y="580"/>
                    </a:cubicBezTo>
                    <a:cubicBezTo>
                      <a:pt x="3307" y="127"/>
                      <a:pt x="2794" y="1"/>
                      <a:pt x="23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9" name="Google Shape;2769;p41"/>
              <p:cNvSpPr/>
              <p:nvPr/>
            </p:nvSpPr>
            <p:spPr>
              <a:xfrm>
                <a:off x="2927616" y="2371620"/>
                <a:ext cx="105824" cy="71171"/>
              </a:xfrm>
              <a:custGeom>
                <a:rect b="b" l="l" r="r" t="t"/>
                <a:pathLst>
                  <a:path extrusionOk="0" h="1497" w="2226">
                    <a:moveTo>
                      <a:pt x="1" y="0"/>
                    </a:moveTo>
                    <a:cubicBezTo>
                      <a:pt x="141" y="517"/>
                      <a:pt x="382" y="1080"/>
                      <a:pt x="878" y="1347"/>
                    </a:cubicBezTo>
                    <a:cubicBezTo>
                      <a:pt x="1090" y="1447"/>
                      <a:pt x="1319" y="1496"/>
                      <a:pt x="1547" y="1496"/>
                    </a:cubicBezTo>
                    <a:cubicBezTo>
                      <a:pt x="1776" y="1496"/>
                      <a:pt x="2004" y="1447"/>
                      <a:pt x="2215" y="1347"/>
                    </a:cubicBezTo>
                    <a:cubicBezTo>
                      <a:pt x="2225" y="1342"/>
                      <a:pt x="2220" y="1325"/>
                      <a:pt x="2208" y="1325"/>
                    </a:cubicBezTo>
                    <a:cubicBezTo>
                      <a:pt x="2207" y="1325"/>
                      <a:pt x="2205" y="1326"/>
                      <a:pt x="2203" y="1326"/>
                    </a:cubicBezTo>
                    <a:cubicBezTo>
                      <a:pt x="1976" y="1397"/>
                      <a:pt x="1739" y="1449"/>
                      <a:pt x="1505" y="1449"/>
                    </a:cubicBezTo>
                    <a:cubicBezTo>
                      <a:pt x="1290" y="1449"/>
                      <a:pt x="1077" y="1405"/>
                      <a:pt x="875" y="1291"/>
                    </a:cubicBezTo>
                    <a:cubicBezTo>
                      <a:pt x="392" y="1023"/>
                      <a:pt x="200" y="496"/>
                      <a:pt x="19" y="12"/>
                    </a:cubicBezTo>
                    <a:lnTo>
                      <a:pt x="19" y="12"/>
                    </a:lnTo>
                    <a:lnTo>
                      <a:pt x="2203" y="1326"/>
                    </a:lnTo>
                    <a:lnTo>
                      <a:pt x="15" y="0"/>
                    </a:lnTo>
                    <a:lnTo>
                      <a:pt x="15" y="0"/>
                    </a:lnTo>
                    <a:cubicBezTo>
                      <a:pt x="17" y="4"/>
                      <a:pt x="18" y="8"/>
                      <a:pt x="19" y="12"/>
                    </a:cubicBezTo>
                    <a:lnTo>
                      <a:pt x="19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0" name="Google Shape;2770;p41"/>
              <p:cNvSpPr/>
              <p:nvPr/>
            </p:nvSpPr>
            <p:spPr>
              <a:xfrm>
                <a:off x="2881739" y="2365297"/>
                <a:ext cx="49394" cy="63707"/>
              </a:xfrm>
              <a:custGeom>
                <a:rect b="b" l="l" r="r" t="t"/>
                <a:pathLst>
                  <a:path extrusionOk="0" h="1340" w="1039">
                    <a:moveTo>
                      <a:pt x="1023" y="1"/>
                    </a:moveTo>
                    <a:cubicBezTo>
                      <a:pt x="1021" y="1"/>
                      <a:pt x="1020" y="1"/>
                      <a:pt x="1018" y="2"/>
                    </a:cubicBezTo>
                    <a:cubicBezTo>
                      <a:pt x="1015" y="4"/>
                      <a:pt x="1012" y="4"/>
                      <a:pt x="1010" y="10"/>
                    </a:cubicBezTo>
                    <a:cubicBezTo>
                      <a:pt x="966" y="295"/>
                      <a:pt x="854" y="568"/>
                      <a:pt x="684" y="805"/>
                    </a:cubicBezTo>
                    <a:cubicBezTo>
                      <a:pt x="502" y="1031"/>
                      <a:pt x="267" y="1210"/>
                      <a:pt x="1" y="1327"/>
                    </a:cubicBezTo>
                    <a:lnTo>
                      <a:pt x="1" y="1339"/>
                    </a:lnTo>
                    <a:cubicBezTo>
                      <a:pt x="540" y="1175"/>
                      <a:pt x="1030" y="591"/>
                      <a:pt x="1039" y="13"/>
                    </a:cubicBezTo>
                    <a:cubicBezTo>
                      <a:pt x="1036" y="6"/>
                      <a:pt x="1030" y="1"/>
                      <a:pt x="10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1" name="Google Shape;2771;p41"/>
              <p:cNvSpPr/>
              <p:nvPr/>
            </p:nvSpPr>
            <p:spPr>
              <a:xfrm>
                <a:off x="3030686" y="2459097"/>
                <a:ext cx="59282" cy="70410"/>
              </a:xfrm>
              <a:custGeom>
                <a:rect b="b" l="l" r="r" t="t"/>
                <a:pathLst>
                  <a:path extrusionOk="0" h="1481" w="1247">
                    <a:moveTo>
                      <a:pt x="792" y="1"/>
                    </a:moveTo>
                    <a:cubicBezTo>
                      <a:pt x="461" y="1"/>
                      <a:pt x="82" y="624"/>
                      <a:pt x="82" y="624"/>
                    </a:cubicBezTo>
                    <a:lnTo>
                      <a:pt x="0" y="1255"/>
                    </a:lnTo>
                    <a:cubicBezTo>
                      <a:pt x="0" y="1261"/>
                      <a:pt x="3" y="1264"/>
                      <a:pt x="6" y="1270"/>
                    </a:cubicBezTo>
                    <a:cubicBezTo>
                      <a:pt x="77" y="1404"/>
                      <a:pt x="215" y="1480"/>
                      <a:pt x="357" y="1480"/>
                    </a:cubicBezTo>
                    <a:cubicBezTo>
                      <a:pt x="420" y="1480"/>
                      <a:pt x="483" y="1465"/>
                      <a:pt x="543" y="1434"/>
                    </a:cubicBezTo>
                    <a:cubicBezTo>
                      <a:pt x="921" y="1267"/>
                      <a:pt x="1247" y="184"/>
                      <a:pt x="895" y="23"/>
                    </a:cubicBezTo>
                    <a:cubicBezTo>
                      <a:pt x="861" y="8"/>
                      <a:pt x="827" y="1"/>
                      <a:pt x="79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2" name="Google Shape;2772;p41"/>
              <p:cNvSpPr/>
              <p:nvPr/>
            </p:nvSpPr>
            <p:spPr>
              <a:xfrm>
                <a:off x="3039196" y="2474833"/>
                <a:ext cx="29047" cy="44595"/>
              </a:xfrm>
              <a:custGeom>
                <a:rect b="b" l="l" r="r" t="t"/>
                <a:pathLst>
                  <a:path extrusionOk="0" h="938" w="611">
                    <a:moveTo>
                      <a:pt x="610" y="12"/>
                    </a:moveTo>
                    <a:lnTo>
                      <a:pt x="610" y="12"/>
                    </a:lnTo>
                    <a:cubicBezTo>
                      <a:pt x="609" y="12"/>
                      <a:pt x="608" y="13"/>
                      <a:pt x="607" y="14"/>
                    </a:cubicBezTo>
                    <a:lnTo>
                      <a:pt x="607" y="14"/>
                    </a:lnTo>
                    <a:lnTo>
                      <a:pt x="544" y="265"/>
                    </a:lnTo>
                    <a:lnTo>
                      <a:pt x="610" y="12"/>
                    </a:lnTo>
                    <a:close/>
                    <a:moveTo>
                      <a:pt x="610" y="0"/>
                    </a:moveTo>
                    <a:cubicBezTo>
                      <a:pt x="244" y="59"/>
                      <a:pt x="0" y="563"/>
                      <a:pt x="32" y="909"/>
                    </a:cubicBezTo>
                    <a:cubicBezTo>
                      <a:pt x="29" y="927"/>
                      <a:pt x="44" y="937"/>
                      <a:pt x="59" y="937"/>
                    </a:cubicBezTo>
                    <a:cubicBezTo>
                      <a:pt x="68" y="937"/>
                      <a:pt x="78" y="933"/>
                      <a:pt x="82" y="924"/>
                    </a:cubicBezTo>
                    <a:cubicBezTo>
                      <a:pt x="112" y="845"/>
                      <a:pt x="150" y="769"/>
                      <a:pt x="197" y="698"/>
                    </a:cubicBezTo>
                    <a:cubicBezTo>
                      <a:pt x="242" y="629"/>
                      <a:pt x="320" y="589"/>
                      <a:pt x="403" y="589"/>
                    </a:cubicBezTo>
                    <a:cubicBezTo>
                      <a:pt x="422" y="589"/>
                      <a:pt x="441" y="591"/>
                      <a:pt x="461" y="596"/>
                    </a:cubicBezTo>
                    <a:lnTo>
                      <a:pt x="544" y="265"/>
                    </a:lnTo>
                    <a:lnTo>
                      <a:pt x="461" y="581"/>
                    </a:lnTo>
                    <a:cubicBezTo>
                      <a:pt x="449" y="575"/>
                      <a:pt x="437" y="566"/>
                      <a:pt x="425" y="560"/>
                    </a:cubicBezTo>
                    <a:cubicBezTo>
                      <a:pt x="395" y="545"/>
                      <a:pt x="363" y="539"/>
                      <a:pt x="331" y="539"/>
                    </a:cubicBezTo>
                    <a:cubicBezTo>
                      <a:pt x="250" y="539"/>
                      <a:pt x="173" y="584"/>
                      <a:pt x="135" y="660"/>
                    </a:cubicBezTo>
                    <a:cubicBezTo>
                      <a:pt x="193" y="389"/>
                      <a:pt x="365" y="152"/>
                      <a:pt x="607" y="14"/>
                    </a:cubicBezTo>
                    <a:lnTo>
                      <a:pt x="607" y="14"/>
                    </a:lnTo>
                    <a:lnTo>
                      <a:pt x="6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73" name="Google Shape;2773;p41"/>
          <p:cNvGrpSpPr/>
          <p:nvPr/>
        </p:nvGrpSpPr>
        <p:grpSpPr>
          <a:xfrm>
            <a:off x="643796" y="3978947"/>
            <a:ext cx="1461397" cy="923561"/>
            <a:chOff x="1146760" y="3125708"/>
            <a:chExt cx="878138" cy="557942"/>
          </a:xfrm>
        </p:grpSpPr>
        <p:sp>
          <p:nvSpPr>
            <p:cNvPr id="2774" name="Google Shape;2774;p41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5" name="Google Shape;2775;p41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6" name="Google Shape;2776;p41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7" name="Google Shape;2777;p41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8" name="Google Shape;2778;p41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9" name="Google Shape;2779;p41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0" name="Google Shape;2780;p41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1" name="Google Shape;2781;p41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2" name="Google Shape;2782;p41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8" name="Google Shape;2788;p41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9" name="Google Shape;2789;p41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0" name="Google Shape;2800;p41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41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41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03" name="Google Shape;2803;p41"/>
          <p:cNvGrpSpPr/>
          <p:nvPr/>
        </p:nvGrpSpPr>
        <p:grpSpPr>
          <a:xfrm flipH="1">
            <a:off x="7191234" y="321286"/>
            <a:ext cx="1752751" cy="660938"/>
            <a:chOff x="7258034" y="321286"/>
            <a:chExt cx="1752751" cy="660938"/>
          </a:xfrm>
        </p:grpSpPr>
        <p:sp>
          <p:nvSpPr>
            <p:cNvPr id="2804" name="Google Shape;2804;p41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41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41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0" name="Shape 2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1" name="Google Shape;2811;p42"/>
          <p:cNvSpPr txBox="1"/>
          <p:nvPr>
            <p:ph idx="8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Navigation Bar</a:t>
            </a:r>
            <a:endParaRPr/>
          </a:p>
        </p:txBody>
      </p:sp>
      <p:sp>
        <p:nvSpPr>
          <p:cNvPr id="2812" name="Google Shape;2812;p42"/>
          <p:cNvSpPr txBox="1"/>
          <p:nvPr>
            <p:ph idx="4" type="title"/>
          </p:nvPr>
        </p:nvSpPr>
        <p:spPr>
          <a:xfrm>
            <a:off x="719992" y="1262366"/>
            <a:ext cx="236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Rationale</a:t>
            </a:r>
            <a:endParaRPr/>
          </a:p>
        </p:txBody>
      </p:sp>
      <p:sp>
        <p:nvSpPr>
          <p:cNvPr id="2813" name="Google Shape;2813;p42"/>
          <p:cNvSpPr txBox="1"/>
          <p:nvPr>
            <p:ph idx="4" type="title"/>
          </p:nvPr>
        </p:nvSpPr>
        <p:spPr>
          <a:xfrm>
            <a:off x="720002" y="2869400"/>
            <a:ext cx="2916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Progression</a:t>
            </a:r>
            <a:endParaRPr/>
          </a:p>
        </p:txBody>
      </p:sp>
      <p:sp>
        <p:nvSpPr>
          <p:cNvPr id="2814" name="Google Shape;2814;p42"/>
          <p:cNvSpPr txBox="1"/>
          <p:nvPr/>
        </p:nvSpPr>
        <p:spPr>
          <a:xfrm>
            <a:off x="720000" y="1719575"/>
            <a:ext cx="29169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Low-fi testing revealed the icons on the nav bar were not intuitive as users struggled to locate “Events”, and interpret “Village” vs “Match” 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15" name="Google Shape;2815;p42"/>
          <p:cNvSpPr txBox="1"/>
          <p:nvPr/>
        </p:nvSpPr>
        <p:spPr>
          <a:xfrm>
            <a:off x="720000" y="3326600"/>
            <a:ext cx="29169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Providing a navbar link to the events page and distinguishing between village and </a:t>
            </a: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match</a:t>
            </a: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 by renaming them </a:t>
            </a: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communities</a:t>
            </a: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 and connect makes the app easier to navigate 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16" name="Google Shape;2816;p42"/>
          <p:cNvSpPr txBox="1"/>
          <p:nvPr/>
        </p:nvSpPr>
        <p:spPr>
          <a:xfrm>
            <a:off x="4307500" y="971850"/>
            <a:ext cx="4641000" cy="363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817" name="Google Shape;2817;p42"/>
          <p:cNvPicPr preferRelativeResize="0"/>
          <p:nvPr/>
        </p:nvPicPr>
        <p:blipFill rotWithShape="1">
          <a:blip r:embed="rId3">
            <a:alphaModFix/>
          </a:blip>
          <a:srcRect b="0" l="0" r="2695" t="0"/>
          <a:stretch/>
        </p:blipFill>
        <p:spPr>
          <a:xfrm>
            <a:off x="4420300" y="1298700"/>
            <a:ext cx="2222125" cy="29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8" name="Google Shape;281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5575" y="1117945"/>
            <a:ext cx="1983975" cy="3339304"/>
          </a:xfrm>
          <a:prstGeom prst="rect">
            <a:avLst/>
          </a:prstGeom>
          <a:noFill/>
          <a:ln>
            <a:noFill/>
          </a:ln>
        </p:spPr>
      </p:pic>
      <p:sp>
        <p:nvSpPr>
          <p:cNvPr id="2819" name="Google Shape;2819;p42"/>
          <p:cNvSpPr txBox="1"/>
          <p:nvPr/>
        </p:nvSpPr>
        <p:spPr>
          <a:xfrm>
            <a:off x="5424075" y="2312250"/>
            <a:ext cx="26433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&gt;</a:t>
            </a:r>
            <a:endParaRPr b="1"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3" name="Shape 2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4" name="Google Shape;2824;p43"/>
          <p:cNvSpPr txBox="1"/>
          <p:nvPr>
            <p:ph idx="8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Filter and Search </a:t>
            </a:r>
            <a:endParaRPr/>
          </a:p>
        </p:txBody>
      </p:sp>
      <p:sp>
        <p:nvSpPr>
          <p:cNvPr id="2825" name="Google Shape;2825;p43"/>
          <p:cNvSpPr txBox="1"/>
          <p:nvPr>
            <p:ph idx="4" type="title"/>
          </p:nvPr>
        </p:nvSpPr>
        <p:spPr>
          <a:xfrm>
            <a:off x="719992" y="1262366"/>
            <a:ext cx="236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Rationale</a:t>
            </a:r>
            <a:endParaRPr/>
          </a:p>
        </p:txBody>
      </p:sp>
      <p:sp>
        <p:nvSpPr>
          <p:cNvPr id="2826" name="Google Shape;2826;p43"/>
          <p:cNvSpPr txBox="1"/>
          <p:nvPr>
            <p:ph idx="4" type="title"/>
          </p:nvPr>
        </p:nvSpPr>
        <p:spPr>
          <a:xfrm>
            <a:off x="720000" y="3190875"/>
            <a:ext cx="2916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Progression</a:t>
            </a:r>
            <a:endParaRPr/>
          </a:p>
        </p:txBody>
      </p:sp>
      <p:sp>
        <p:nvSpPr>
          <p:cNvPr id="2827" name="Google Shape;2827;p43"/>
          <p:cNvSpPr txBox="1"/>
          <p:nvPr/>
        </p:nvSpPr>
        <p:spPr>
          <a:xfrm>
            <a:off x="720000" y="1719575"/>
            <a:ext cx="29169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The heuristics we learned regarding user freedom suggested that users should have the ability to find and filter through other parents and messages more efficiently.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28" name="Google Shape;2828;p43"/>
          <p:cNvSpPr txBox="1"/>
          <p:nvPr/>
        </p:nvSpPr>
        <p:spPr>
          <a:xfrm>
            <a:off x="720000" y="3648075"/>
            <a:ext cx="29169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By allowing for a much quicker way to find a recent message or a particular demographic, we make the app more easy to navigate.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29" name="Google Shape;2829;p43"/>
          <p:cNvSpPr txBox="1"/>
          <p:nvPr/>
        </p:nvSpPr>
        <p:spPr>
          <a:xfrm>
            <a:off x="3574275" y="929363"/>
            <a:ext cx="5386200" cy="3753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30" name="Google Shape;2830;p43"/>
          <p:cNvSpPr txBox="1"/>
          <p:nvPr/>
        </p:nvSpPr>
        <p:spPr>
          <a:xfrm>
            <a:off x="5098250" y="2312250"/>
            <a:ext cx="26433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&gt;</a:t>
            </a:r>
            <a:endParaRPr b="1" sz="24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831" name="Google Shape;283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5097" y="1028255"/>
            <a:ext cx="2332603" cy="355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2" name="Google Shape;283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6900" y="1028231"/>
            <a:ext cx="2653908" cy="3555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6" name="Shape 2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7" name="Google Shape;2837;p44"/>
          <p:cNvSpPr txBox="1"/>
          <p:nvPr>
            <p:ph idx="8"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In-app calendar</a:t>
            </a:r>
            <a:endParaRPr/>
          </a:p>
        </p:txBody>
      </p:sp>
      <p:sp>
        <p:nvSpPr>
          <p:cNvPr id="2838" name="Google Shape;2838;p44"/>
          <p:cNvSpPr txBox="1"/>
          <p:nvPr>
            <p:ph idx="4" type="title"/>
          </p:nvPr>
        </p:nvSpPr>
        <p:spPr>
          <a:xfrm>
            <a:off x="719992" y="1262366"/>
            <a:ext cx="236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Rationale</a:t>
            </a:r>
            <a:endParaRPr/>
          </a:p>
        </p:txBody>
      </p:sp>
      <p:sp>
        <p:nvSpPr>
          <p:cNvPr id="2839" name="Google Shape;2839;p44"/>
          <p:cNvSpPr txBox="1"/>
          <p:nvPr>
            <p:ph idx="4" type="title"/>
          </p:nvPr>
        </p:nvSpPr>
        <p:spPr>
          <a:xfrm>
            <a:off x="720002" y="2869400"/>
            <a:ext cx="2916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Progression</a:t>
            </a:r>
            <a:endParaRPr/>
          </a:p>
        </p:txBody>
      </p:sp>
      <p:sp>
        <p:nvSpPr>
          <p:cNvPr id="2840" name="Google Shape;2840;p44"/>
          <p:cNvSpPr txBox="1"/>
          <p:nvPr/>
        </p:nvSpPr>
        <p:spPr>
          <a:xfrm>
            <a:off x="720000" y="1719575"/>
            <a:ext cx="29169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It was mentioned during user testing that there was no clear way to find all of the events a user had RSVP’d to, and that a calendar could help keep track.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41" name="Google Shape;2841;p44"/>
          <p:cNvSpPr txBox="1"/>
          <p:nvPr/>
        </p:nvSpPr>
        <p:spPr>
          <a:xfrm>
            <a:off x="720000" y="3326600"/>
            <a:ext cx="29169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DM Sans"/>
                <a:ea typeface="DM Sans"/>
                <a:cs typeface="DM Sans"/>
                <a:sym typeface="DM Sans"/>
              </a:rPr>
              <a:t>We believe that having access to all of the events you’re looking forward to in one place will make for a more positive experience, as it can reduce the likelihood of missing out on a connection.</a:t>
            </a:r>
            <a:endParaRPr sz="13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842" name="Google Shape;284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9200" y="971840"/>
            <a:ext cx="2916900" cy="3616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6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7" name="Google Shape;2847;p45"/>
          <p:cNvGrpSpPr/>
          <p:nvPr/>
        </p:nvGrpSpPr>
        <p:grpSpPr>
          <a:xfrm flipH="1">
            <a:off x="7517846" y="4574435"/>
            <a:ext cx="1027109" cy="257673"/>
            <a:chOff x="7465394" y="4574435"/>
            <a:chExt cx="1027109" cy="257673"/>
          </a:xfrm>
        </p:grpSpPr>
        <p:sp>
          <p:nvSpPr>
            <p:cNvPr id="2848" name="Google Shape;2848;p45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49" name="Google Shape;2849;p45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2850" name="Google Shape;2850;p45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1" name="Google Shape;2851;p45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52" name="Google Shape;2852;p45"/>
          <p:cNvGrpSpPr/>
          <p:nvPr/>
        </p:nvGrpSpPr>
        <p:grpSpPr>
          <a:xfrm flipH="1">
            <a:off x="4591821" y="4574435"/>
            <a:ext cx="1027109" cy="257673"/>
            <a:chOff x="7465394" y="4574435"/>
            <a:chExt cx="1027109" cy="257673"/>
          </a:xfrm>
        </p:grpSpPr>
        <p:sp>
          <p:nvSpPr>
            <p:cNvPr id="2853" name="Google Shape;2853;p45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54" name="Google Shape;2854;p45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2855" name="Google Shape;2855;p45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6" name="Google Shape;2856;p45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857" name="Google Shape;2857;p45"/>
          <p:cNvSpPr txBox="1"/>
          <p:nvPr>
            <p:ph type="title"/>
          </p:nvPr>
        </p:nvSpPr>
        <p:spPr>
          <a:xfrm>
            <a:off x="2278800" y="206433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 Fi Task Flows</a:t>
            </a:r>
            <a:endParaRPr/>
          </a:p>
        </p:txBody>
      </p:sp>
      <p:sp>
        <p:nvSpPr>
          <p:cNvPr id="2858" name="Google Shape;2858;p45"/>
          <p:cNvSpPr txBox="1"/>
          <p:nvPr>
            <p:ph idx="2" type="title"/>
          </p:nvPr>
        </p:nvSpPr>
        <p:spPr>
          <a:xfrm>
            <a:off x="65952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2859" name="Google Shape;2859;p45"/>
          <p:cNvGrpSpPr/>
          <p:nvPr/>
        </p:nvGrpSpPr>
        <p:grpSpPr>
          <a:xfrm>
            <a:off x="550871" y="2268869"/>
            <a:ext cx="1144243" cy="2571222"/>
            <a:chOff x="703271" y="2521211"/>
            <a:chExt cx="1144243" cy="2571222"/>
          </a:xfrm>
        </p:grpSpPr>
        <p:sp>
          <p:nvSpPr>
            <p:cNvPr id="2860" name="Google Shape;2860;p45"/>
            <p:cNvSpPr/>
            <p:nvPr/>
          </p:nvSpPr>
          <p:spPr>
            <a:xfrm>
              <a:off x="1120524" y="4927240"/>
              <a:ext cx="501259" cy="162706"/>
            </a:xfrm>
            <a:custGeom>
              <a:rect b="b" l="l" r="r" t="t"/>
              <a:pathLst>
                <a:path extrusionOk="0" h="3467" w="10681">
                  <a:moveTo>
                    <a:pt x="0" y="1"/>
                  </a:moveTo>
                  <a:lnTo>
                    <a:pt x="0" y="53"/>
                  </a:lnTo>
                  <a:lnTo>
                    <a:pt x="0" y="121"/>
                  </a:lnTo>
                  <a:cubicBezTo>
                    <a:pt x="30" y="1758"/>
                    <a:pt x="88" y="3092"/>
                    <a:pt x="226" y="3180"/>
                  </a:cubicBezTo>
                  <a:cubicBezTo>
                    <a:pt x="361" y="3271"/>
                    <a:pt x="1836" y="3344"/>
                    <a:pt x="3626" y="3391"/>
                  </a:cubicBezTo>
                  <a:cubicBezTo>
                    <a:pt x="4104" y="3406"/>
                    <a:pt x="4605" y="3418"/>
                    <a:pt x="5110" y="3427"/>
                  </a:cubicBezTo>
                  <a:cubicBezTo>
                    <a:pt x="6397" y="3452"/>
                    <a:pt x="7702" y="3466"/>
                    <a:pt x="8689" y="3466"/>
                  </a:cubicBezTo>
                  <a:cubicBezTo>
                    <a:pt x="9622" y="3466"/>
                    <a:pt x="10270" y="3454"/>
                    <a:pt x="10349" y="3427"/>
                  </a:cubicBezTo>
                  <a:cubicBezTo>
                    <a:pt x="10680" y="3321"/>
                    <a:pt x="10401" y="2359"/>
                    <a:pt x="10038" y="2069"/>
                  </a:cubicBezTo>
                  <a:cubicBezTo>
                    <a:pt x="9677" y="1778"/>
                    <a:pt x="6084" y="115"/>
                    <a:pt x="6084" y="115"/>
                  </a:cubicBezTo>
                  <a:lnTo>
                    <a:pt x="6084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1" name="Google Shape;2861;p45"/>
            <p:cNvSpPr/>
            <p:nvPr/>
          </p:nvSpPr>
          <p:spPr>
            <a:xfrm>
              <a:off x="1150793" y="5080574"/>
              <a:ext cx="452124" cy="6805"/>
            </a:xfrm>
            <a:custGeom>
              <a:rect b="b" l="l" r="r" t="t"/>
              <a:pathLst>
                <a:path extrusionOk="0" h="145" w="9634">
                  <a:moveTo>
                    <a:pt x="1808" y="0"/>
                  </a:moveTo>
                  <a:cubicBezTo>
                    <a:pt x="1026" y="0"/>
                    <a:pt x="386" y="6"/>
                    <a:pt x="15" y="21"/>
                  </a:cubicBezTo>
                  <a:cubicBezTo>
                    <a:pt x="1" y="21"/>
                    <a:pt x="1" y="30"/>
                    <a:pt x="15" y="33"/>
                  </a:cubicBezTo>
                  <a:cubicBezTo>
                    <a:pt x="1252" y="104"/>
                    <a:pt x="5473" y="145"/>
                    <a:pt x="8001" y="145"/>
                  </a:cubicBezTo>
                  <a:cubicBezTo>
                    <a:pt x="8694" y="145"/>
                    <a:pt x="9259" y="142"/>
                    <a:pt x="9601" y="135"/>
                  </a:cubicBezTo>
                  <a:cubicBezTo>
                    <a:pt x="9633" y="135"/>
                    <a:pt x="9633" y="112"/>
                    <a:pt x="9601" y="109"/>
                  </a:cubicBezTo>
                  <a:cubicBezTo>
                    <a:pt x="8386" y="64"/>
                    <a:pt x="4347" y="0"/>
                    <a:pt x="18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2" name="Google Shape;2862;p45"/>
            <p:cNvSpPr/>
            <p:nvPr/>
          </p:nvSpPr>
          <p:spPr>
            <a:xfrm>
              <a:off x="1349118" y="4941098"/>
              <a:ext cx="90669" cy="23090"/>
            </a:xfrm>
            <a:custGeom>
              <a:rect b="b" l="l" r="r" t="t"/>
              <a:pathLst>
                <a:path extrusionOk="0" h="492" w="1932">
                  <a:moveTo>
                    <a:pt x="1358" y="1"/>
                  </a:moveTo>
                  <a:cubicBezTo>
                    <a:pt x="871" y="1"/>
                    <a:pt x="371" y="133"/>
                    <a:pt x="19" y="453"/>
                  </a:cubicBezTo>
                  <a:cubicBezTo>
                    <a:pt x="0" y="469"/>
                    <a:pt x="15" y="492"/>
                    <a:pt x="36" y="492"/>
                  </a:cubicBezTo>
                  <a:cubicBezTo>
                    <a:pt x="38" y="492"/>
                    <a:pt x="40" y="491"/>
                    <a:pt x="42" y="491"/>
                  </a:cubicBezTo>
                  <a:cubicBezTo>
                    <a:pt x="644" y="306"/>
                    <a:pt x="1263" y="183"/>
                    <a:pt x="1887" y="130"/>
                  </a:cubicBezTo>
                  <a:cubicBezTo>
                    <a:pt x="1889" y="130"/>
                    <a:pt x="1891" y="130"/>
                    <a:pt x="1892" y="130"/>
                  </a:cubicBezTo>
                  <a:cubicBezTo>
                    <a:pt x="1913" y="130"/>
                    <a:pt x="1929" y="114"/>
                    <a:pt x="1931" y="95"/>
                  </a:cubicBezTo>
                  <a:cubicBezTo>
                    <a:pt x="1931" y="71"/>
                    <a:pt x="1914" y="54"/>
                    <a:pt x="1893" y="54"/>
                  </a:cubicBezTo>
                  <a:cubicBezTo>
                    <a:pt x="1723" y="19"/>
                    <a:pt x="1541" y="1"/>
                    <a:pt x="1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3" name="Google Shape;2863;p45"/>
            <p:cNvSpPr/>
            <p:nvPr/>
          </p:nvSpPr>
          <p:spPr>
            <a:xfrm>
              <a:off x="1370284" y="4954473"/>
              <a:ext cx="90716" cy="23090"/>
            </a:xfrm>
            <a:custGeom>
              <a:rect b="b" l="l" r="r" t="t"/>
              <a:pathLst>
                <a:path extrusionOk="0" h="492" w="1933">
                  <a:moveTo>
                    <a:pt x="1356" y="0"/>
                  </a:moveTo>
                  <a:cubicBezTo>
                    <a:pt x="869" y="0"/>
                    <a:pt x="368" y="133"/>
                    <a:pt x="17" y="452"/>
                  </a:cubicBezTo>
                  <a:cubicBezTo>
                    <a:pt x="1" y="468"/>
                    <a:pt x="14" y="491"/>
                    <a:pt x="36" y="491"/>
                  </a:cubicBezTo>
                  <a:cubicBezTo>
                    <a:pt x="38" y="491"/>
                    <a:pt x="41" y="491"/>
                    <a:pt x="43" y="490"/>
                  </a:cubicBezTo>
                  <a:cubicBezTo>
                    <a:pt x="644" y="303"/>
                    <a:pt x="1263" y="182"/>
                    <a:pt x="1891" y="130"/>
                  </a:cubicBezTo>
                  <a:cubicBezTo>
                    <a:pt x="1914" y="130"/>
                    <a:pt x="1929" y="112"/>
                    <a:pt x="1929" y="92"/>
                  </a:cubicBezTo>
                  <a:cubicBezTo>
                    <a:pt x="1932" y="71"/>
                    <a:pt x="1914" y="53"/>
                    <a:pt x="1891" y="53"/>
                  </a:cubicBezTo>
                  <a:cubicBezTo>
                    <a:pt x="1720" y="19"/>
                    <a:pt x="1539" y="0"/>
                    <a:pt x="1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4" name="Google Shape;2864;p45"/>
            <p:cNvSpPr/>
            <p:nvPr/>
          </p:nvSpPr>
          <p:spPr>
            <a:xfrm>
              <a:off x="1391214" y="4967473"/>
              <a:ext cx="90669" cy="23136"/>
            </a:xfrm>
            <a:custGeom>
              <a:rect b="b" l="l" r="r" t="t"/>
              <a:pathLst>
                <a:path extrusionOk="0" h="493" w="1932">
                  <a:moveTo>
                    <a:pt x="1365" y="1"/>
                  </a:moveTo>
                  <a:cubicBezTo>
                    <a:pt x="876" y="1"/>
                    <a:pt x="372" y="133"/>
                    <a:pt x="17" y="454"/>
                  </a:cubicBezTo>
                  <a:cubicBezTo>
                    <a:pt x="0" y="467"/>
                    <a:pt x="14" y="493"/>
                    <a:pt x="36" y="493"/>
                  </a:cubicBezTo>
                  <a:cubicBezTo>
                    <a:pt x="38" y="493"/>
                    <a:pt x="41" y="493"/>
                    <a:pt x="43" y="492"/>
                  </a:cubicBezTo>
                  <a:cubicBezTo>
                    <a:pt x="644" y="304"/>
                    <a:pt x="1263" y="184"/>
                    <a:pt x="1891" y="131"/>
                  </a:cubicBezTo>
                  <a:cubicBezTo>
                    <a:pt x="1911" y="131"/>
                    <a:pt x="1929" y="117"/>
                    <a:pt x="1932" y="93"/>
                  </a:cubicBezTo>
                  <a:cubicBezTo>
                    <a:pt x="1932" y="73"/>
                    <a:pt x="1914" y="55"/>
                    <a:pt x="1894" y="52"/>
                  </a:cubicBezTo>
                  <a:cubicBezTo>
                    <a:pt x="1725" y="19"/>
                    <a:pt x="1546" y="1"/>
                    <a:pt x="1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5" name="Google Shape;2865;p45"/>
            <p:cNvSpPr/>
            <p:nvPr/>
          </p:nvSpPr>
          <p:spPr>
            <a:xfrm>
              <a:off x="1120524" y="4927240"/>
              <a:ext cx="239812" cy="160829"/>
            </a:xfrm>
            <a:custGeom>
              <a:rect b="b" l="l" r="r" t="t"/>
              <a:pathLst>
                <a:path extrusionOk="0" h="3427" w="5110">
                  <a:moveTo>
                    <a:pt x="0" y="1"/>
                  </a:moveTo>
                  <a:lnTo>
                    <a:pt x="0" y="53"/>
                  </a:lnTo>
                  <a:lnTo>
                    <a:pt x="0" y="121"/>
                  </a:lnTo>
                  <a:cubicBezTo>
                    <a:pt x="30" y="1758"/>
                    <a:pt x="88" y="3089"/>
                    <a:pt x="226" y="3180"/>
                  </a:cubicBezTo>
                  <a:cubicBezTo>
                    <a:pt x="361" y="3268"/>
                    <a:pt x="1836" y="3342"/>
                    <a:pt x="3626" y="3391"/>
                  </a:cubicBezTo>
                  <a:cubicBezTo>
                    <a:pt x="4104" y="3403"/>
                    <a:pt x="4605" y="3415"/>
                    <a:pt x="5110" y="3427"/>
                  </a:cubicBezTo>
                  <a:cubicBezTo>
                    <a:pt x="3775" y="2538"/>
                    <a:pt x="836" y="58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6" name="Google Shape;2866;p45"/>
            <p:cNvSpPr/>
            <p:nvPr/>
          </p:nvSpPr>
          <p:spPr>
            <a:xfrm>
              <a:off x="947494" y="3272885"/>
              <a:ext cx="546265" cy="1658506"/>
            </a:xfrm>
            <a:custGeom>
              <a:rect b="b" l="l" r="r" t="t"/>
              <a:pathLst>
                <a:path extrusionOk="0" h="35340" w="11640">
                  <a:moveTo>
                    <a:pt x="0" y="1"/>
                  </a:moveTo>
                  <a:cubicBezTo>
                    <a:pt x="0" y="1"/>
                    <a:pt x="601" y="2318"/>
                    <a:pt x="1370" y="5301"/>
                  </a:cubicBezTo>
                  <a:cubicBezTo>
                    <a:pt x="1877" y="7295"/>
                    <a:pt x="2476" y="9583"/>
                    <a:pt x="3016" y="11678"/>
                  </a:cubicBezTo>
                  <a:cubicBezTo>
                    <a:pt x="3215" y="12455"/>
                    <a:pt x="3406" y="13203"/>
                    <a:pt x="3585" y="13898"/>
                  </a:cubicBezTo>
                  <a:cubicBezTo>
                    <a:pt x="4151" y="16124"/>
                    <a:pt x="4576" y="17829"/>
                    <a:pt x="4646" y="18207"/>
                  </a:cubicBezTo>
                  <a:cubicBezTo>
                    <a:pt x="4705" y="18500"/>
                    <a:pt x="3253" y="35340"/>
                    <a:pt x="3253" y="35340"/>
                  </a:cubicBezTo>
                  <a:lnTo>
                    <a:pt x="10469" y="35340"/>
                  </a:lnTo>
                  <a:cubicBezTo>
                    <a:pt x="10469" y="35340"/>
                    <a:pt x="11639" y="20715"/>
                    <a:pt x="11328" y="18134"/>
                  </a:cubicBezTo>
                  <a:cubicBezTo>
                    <a:pt x="11135" y="16538"/>
                    <a:pt x="9184" y="9968"/>
                    <a:pt x="7720" y="5192"/>
                  </a:cubicBezTo>
                  <a:cubicBezTo>
                    <a:pt x="6820" y="2256"/>
                    <a:pt x="6107" y="1"/>
                    <a:pt x="61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7" name="Google Shape;2867;p45"/>
            <p:cNvSpPr/>
            <p:nvPr/>
          </p:nvSpPr>
          <p:spPr>
            <a:xfrm>
              <a:off x="1119679" y="4871267"/>
              <a:ext cx="305092" cy="6382"/>
            </a:xfrm>
            <a:custGeom>
              <a:rect b="b" l="l" r="r" t="t"/>
              <a:pathLst>
                <a:path extrusionOk="0" h="136" w="6501">
                  <a:moveTo>
                    <a:pt x="2523" y="0"/>
                  </a:moveTo>
                  <a:cubicBezTo>
                    <a:pt x="1433" y="0"/>
                    <a:pt x="281" y="11"/>
                    <a:pt x="9" y="55"/>
                  </a:cubicBezTo>
                  <a:cubicBezTo>
                    <a:pt x="4" y="55"/>
                    <a:pt x="1" y="61"/>
                    <a:pt x="1" y="66"/>
                  </a:cubicBezTo>
                  <a:cubicBezTo>
                    <a:pt x="1" y="72"/>
                    <a:pt x="4" y="78"/>
                    <a:pt x="9" y="78"/>
                  </a:cubicBezTo>
                  <a:cubicBezTo>
                    <a:pt x="289" y="124"/>
                    <a:pt x="1503" y="135"/>
                    <a:pt x="2620" y="135"/>
                  </a:cubicBezTo>
                  <a:cubicBezTo>
                    <a:pt x="3518" y="135"/>
                    <a:pt x="4354" y="128"/>
                    <a:pt x="4594" y="125"/>
                  </a:cubicBezTo>
                  <a:cubicBezTo>
                    <a:pt x="5697" y="113"/>
                    <a:pt x="5380" y="105"/>
                    <a:pt x="6483" y="84"/>
                  </a:cubicBezTo>
                  <a:cubicBezTo>
                    <a:pt x="6501" y="75"/>
                    <a:pt x="6501" y="49"/>
                    <a:pt x="6483" y="49"/>
                  </a:cubicBezTo>
                  <a:cubicBezTo>
                    <a:pt x="5380" y="28"/>
                    <a:pt x="5697" y="17"/>
                    <a:pt x="4594" y="8"/>
                  </a:cubicBezTo>
                  <a:cubicBezTo>
                    <a:pt x="4345" y="8"/>
                    <a:pt x="3457" y="0"/>
                    <a:pt x="25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8" name="Google Shape;2868;p45"/>
            <p:cNvSpPr/>
            <p:nvPr/>
          </p:nvSpPr>
          <p:spPr>
            <a:xfrm>
              <a:off x="1005686" y="3344406"/>
              <a:ext cx="232585" cy="1495190"/>
            </a:xfrm>
            <a:custGeom>
              <a:rect b="b" l="l" r="r" t="t"/>
              <a:pathLst>
                <a:path extrusionOk="0" h="31860" w="4956">
                  <a:moveTo>
                    <a:pt x="19" y="0"/>
                  </a:moveTo>
                  <a:cubicBezTo>
                    <a:pt x="1" y="0"/>
                    <a:pt x="5" y="109"/>
                    <a:pt x="54" y="281"/>
                  </a:cubicBezTo>
                  <a:cubicBezTo>
                    <a:pt x="206" y="817"/>
                    <a:pt x="356" y="1357"/>
                    <a:pt x="514" y="1894"/>
                  </a:cubicBezTo>
                  <a:cubicBezTo>
                    <a:pt x="822" y="2956"/>
                    <a:pt x="1133" y="4017"/>
                    <a:pt x="1450" y="5076"/>
                  </a:cubicBezTo>
                  <a:cubicBezTo>
                    <a:pt x="2075" y="7191"/>
                    <a:pt x="2705" y="9303"/>
                    <a:pt x="3342" y="11409"/>
                  </a:cubicBezTo>
                  <a:cubicBezTo>
                    <a:pt x="3659" y="12468"/>
                    <a:pt x="3978" y="13524"/>
                    <a:pt x="4295" y="14583"/>
                  </a:cubicBezTo>
                  <a:cubicBezTo>
                    <a:pt x="4456" y="15084"/>
                    <a:pt x="4586" y="15598"/>
                    <a:pt x="4685" y="16117"/>
                  </a:cubicBezTo>
                  <a:cubicBezTo>
                    <a:pt x="4770" y="16660"/>
                    <a:pt x="4794" y="17211"/>
                    <a:pt x="4750" y="17759"/>
                  </a:cubicBezTo>
                  <a:cubicBezTo>
                    <a:pt x="4679" y="18862"/>
                    <a:pt x="4553" y="19965"/>
                    <a:pt x="4451" y="21065"/>
                  </a:cubicBezTo>
                  <a:cubicBezTo>
                    <a:pt x="4351" y="22165"/>
                    <a:pt x="4245" y="23271"/>
                    <a:pt x="4146" y="24374"/>
                  </a:cubicBezTo>
                  <a:cubicBezTo>
                    <a:pt x="3943" y="26568"/>
                    <a:pt x="3741" y="28762"/>
                    <a:pt x="3538" y="30956"/>
                  </a:cubicBezTo>
                  <a:cubicBezTo>
                    <a:pt x="3515" y="31235"/>
                    <a:pt x="3491" y="31513"/>
                    <a:pt x="3471" y="31792"/>
                  </a:cubicBezTo>
                  <a:cubicBezTo>
                    <a:pt x="3471" y="31838"/>
                    <a:pt x="3502" y="31859"/>
                    <a:pt x="3536" y="31859"/>
                  </a:cubicBezTo>
                  <a:cubicBezTo>
                    <a:pt x="3570" y="31859"/>
                    <a:pt x="3607" y="31835"/>
                    <a:pt x="3612" y="31792"/>
                  </a:cubicBezTo>
                  <a:cubicBezTo>
                    <a:pt x="3849" y="29621"/>
                    <a:pt x="4034" y="27445"/>
                    <a:pt x="4236" y="25271"/>
                  </a:cubicBezTo>
                  <a:cubicBezTo>
                    <a:pt x="4439" y="23098"/>
                    <a:pt x="4644" y="20945"/>
                    <a:pt x="4844" y="18783"/>
                  </a:cubicBezTo>
                  <a:cubicBezTo>
                    <a:pt x="4896" y="18241"/>
                    <a:pt x="4952" y="17695"/>
                    <a:pt x="4955" y="17155"/>
                  </a:cubicBezTo>
                  <a:cubicBezTo>
                    <a:pt x="4952" y="16651"/>
                    <a:pt x="4894" y="16146"/>
                    <a:pt x="4779" y="15653"/>
                  </a:cubicBezTo>
                  <a:cubicBezTo>
                    <a:pt x="4544" y="14612"/>
                    <a:pt x="4190" y="13588"/>
                    <a:pt x="3882" y="12562"/>
                  </a:cubicBezTo>
                  <a:cubicBezTo>
                    <a:pt x="3257" y="10482"/>
                    <a:pt x="2629" y="8405"/>
                    <a:pt x="1996" y="6329"/>
                  </a:cubicBezTo>
                  <a:cubicBezTo>
                    <a:pt x="1679" y="5290"/>
                    <a:pt x="1362" y="4252"/>
                    <a:pt x="1045" y="3214"/>
                  </a:cubicBezTo>
                  <a:cubicBezTo>
                    <a:pt x="884" y="2692"/>
                    <a:pt x="720" y="2167"/>
                    <a:pt x="558" y="1644"/>
                  </a:cubicBezTo>
                  <a:cubicBezTo>
                    <a:pt x="394" y="1131"/>
                    <a:pt x="215" y="624"/>
                    <a:pt x="68" y="107"/>
                  </a:cubicBezTo>
                  <a:cubicBezTo>
                    <a:pt x="48" y="33"/>
                    <a:pt x="30" y="0"/>
                    <a:pt x="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9" name="Google Shape;2869;p45"/>
            <p:cNvSpPr/>
            <p:nvPr/>
          </p:nvSpPr>
          <p:spPr>
            <a:xfrm>
              <a:off x="947494" y="3272885"/>
              <a:ext cx="253985" cy="652280"/>
            </a:xfrm>
            <a:custGeom>
              <a:rect b="b" l="l" r="r" t="t"/>
              <a:pathLst>
                <a:path extrusionOk="0" h="13899" w="5412">
                  <a:moveTo>
                    <a:pt x="0" y="1"/>
                  </a:moveTo>
                  <a:cubicBezTo>
                    <a:pt x="0" y="1"/>
                    <a:pt x="2212" y="8489"/>
                    <a:pt x="3590" y="13898"/>
                  </a:cubicBezTo>
                  <a:cubicBezTo>
                    <a:pt x="4180" y="9437"/>
                    <a:pt x="4987" y="3280"/>
                    <a:pt x="541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0" name="Google Shape;2870;p45"/>
            <p:cNvSpPr/>
            <p:nvPr/>
          </p:nvSpPr>
          <p:spPr>
            <a:xfrm>
              <a:off x="755879" y="4928225"/>
              <a:ext cx="509097" cy="164208"/>
            </a:xfrm>
            <a:custGeom>
              <a:rect b="b" l="l" r="r" t="t"/>
              <a:pathLst>
                <a:path extrusionOk="0" h="3499" w="10848">
                  <a:moveTo>
                    <a:pt x="6183" y="0"/>
                  </a:moveTo>
                  <a:lnTo>
                    <a:pt x="0" y="9"/>
                  </a:lnTo>
                  <a:lnTo>
                    <a:pt x="0" y="65"/>
                  </a:lnTo>
                  <a:cubicBezTo>
                    <a:pt x="35" y="1754"/>
                    <a:pt x="103" y="3147"/>
                    <a:pt x="244" y="3235"/>
                  </a:cubicBezTo>
                  <a:cubicBezTo>
                    <a:pt x="502" y="3404"/>
                    <a:pt x="5492" y="3498"/>
                    <a:pt x="8421" y="3498"/>
                  </a:cubicBezTo>
                  <a:cubicBezTo>
                    <a:pt x="9579" y="3498"/>
                    <a:pt x="10415" y="3483"/>
                    <a:pt x="10510" y="3453"/>
                  </a:cubicBezTo>
                  <a:cubicBezTo>
                    <a:pt x="10847" y="3344"/>
                    <a:pt x="10574" y="2379"/>
                    <a:pt x="10202" y="2077"/>
                  </a:cubicBezTo>
                  <a:cubicBezTo>
                    <a:pt x="9832" y="1775"/>
                    <a:pt x="6183" y="103"/>
                    <a:pt x="6183" y="103"/>
                  </a:cubicBezTo>
                  <a:lnTo>
                    <a:pt x="6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1" name="Google Shape;2871;p45"/>
            <p:cNvSpPr/>
            <p:nvPr/>
          </p:nvSpPr>
          <p:spPr>
            <a:xfrm>
              <a:off x="787369" y="5083671"/>
              <a:ext cx="458459" cy="5960"/>
            </a:xfrm>
            <a:custGeom>
              <a:rect b="b" l="l" r="r" t="t"/>
              <a:pathLst>
                <a:path extrusionOk="0" h="127" w="9769">
                  <a:moveTo>
                    <a:pt x="2496" y="0"/>
                  </a:moveTo>
                  <a:cubicBezTo>
                    <a:pt x="1406" y="0"/>
                    <a:pt x="492" y="8"/>
                    <a:pt x="16" y="28"/>
                  </a:cubicBezTo>
                  <a:cubicBezTo>
                    <a:pt x="1" y="28"/>
                    <a:pt x="1" y="37"/>
                    <a:pt x="16" y="40"/>
                  </a:cubicBezTo>
                  <a:cubicBezTo>
                    <a:pt x="1107" y="100"/>
                    <a:pt x="4501" y="126"/>
                    <a:pt x="7051" y="126"/>
                  </a:cubicBezTo>
                  <a:cubicBezTo>
                    <a:pt x="8228" y="126"/>
                    <a:pt x="9225" y="121"/>
                    <a:pt x="9733" y="110"/>
                  </a:cubicBezTo>
                  <a:cubicBezTo>
                    <a:pt x="9768" y="105"/>
                    <a:pt x="9768" y="84"/>
                    <a:pt x="9733" y="84"/>
                  </a:cubicBezTo>
                  <a:cubicBezTo>
                    <a:pt x="8603" y="45"/>
                    <a:pt x="5061" y="0"/>
                    <a:pt x="2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2" name="Google Shape;2872;p45"/>
            <p:cNvSpPr/>
            <p:nvPr/>
          </p:nvSpPr>
          <p:spPr>
            <a:xfrm>
              <a:off x="988041" y="4941849"/>
              <a:ext cx="91514" cy="23747"/>
            </a:xfrm>
            <a:custGeom>
              <a:rect b="b" l="l" r="r" t="t"/>
              <a:pathLst>
                <a:path extrusionOk="0" h="506" w="1950">
                  <a:moveTo>
                    <a:pt x="1386" y="1"/>
                  </a:moveTo>
                  <a:cubicBezTo>
                    <a:pt x="888" y="1"/>
                    <a:pt x="375" y="137"/>
                    <a:pt x="16" y="466"/>
                  </a:cubicBezTo>
                  <a:cubicBezTo>
                    <a:pt x="0" y="479"/>
                    <a:pt x="13" y="505"/>
                    <a:pt x="36" y="505"/>
                  </a:cubicBezTo>
                  <a:cubicBezTo>
                    <a:pt x="38" y="505"/>
                    <a:pt x="40" y="505"/>
                    <a:pt x="43" y="504"/>
                  </a:cubicBezTo>
                  <a:cubicBezTo>
                    <a:pt x="653" y="314"/>
                    <a:pt x="1277" y="187"/>
                    <a:pt x="1914" y="132"/>
                  </a:cubicBezTo>
                  <a:cubicBezTo>
                    <a:pt x="1934" y="129"/>
                    <a:pt x="1949" y="108"/>
                    <a:pt x="1946" y="85"/>
                  </a:cubicBezTo>
                  <a:cubicBezTo>
                    <a:pt x="1943" y="70"/>
                    <a:pt x="1932" y="55"/>
                    <a:pt x="1917" y="53"/>
                  </a:cubicBezTo>
                  <a:cubicBezTo>
                    <a:pt x="1747" y="19"/>
                    <a:pt x="1568" y="1"/>
                    <a:pt x="1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3" name="Google Shape;2873;p45"/>
            <p:cNvSpPr/>
            <p:nvPr/>
          </p:nvSpPr>
          <p:spPr>
            <a:xfrm>
              <a:off x="1009347" y="4954990"/>
              <a:ext cx="91654" cy="23653"/>
            </a:xfrm>
            <a:custGeom>
              <a:rect b="b" l="l" r="r" t="t"/>
              <a:pathLst>
                <a:path extrusionOk="0" h="504" w="1953">
                  <a:moveTo>
                    <a:pt x="1392" y="1"/>
                  </a:moveTo>
                  <a:cubicBezTo>
                    <a:pt x="893" y="1"/>
                    <a:pt x="377" y="137"/>
                    <a:pt x="17" y="465"/>
                  </a:cubicBezTo>
                  <a:cubicBezTo>
                    <a:pt x="1" y="481"/>
                    <a:pt x="14" y="504"/>
                    <a:pt x="38" y="504"/>
                  </a:cubicBezTo>
                  <a:cubicBezTo>
                    <a:pt x="41" y="504"/>
                    <a:pt x="43" y="503"/>
                    <a:pt x="46" y="503"/>
                  </a:cubicBezTo>
                  <a:cubicBezTo>
                    <a:pt x="653" y="312"/>
                    <a:pt x="1281" y="189"/>
                    <a:pt x="1915" y="133"/>
                  </a:cubicBezTo>
                  <a:cubicBezTo>
                    <a:pt x="1938" y="127"/>
                    <a:pt x="1953" y="107"/>
                    <a:pt x="1947" y="86"/>
                  </a:cubicBezTo>
                  <a:cubicBezTo>
                    <a:pt x="1947" y="69"/>
                    <a:pt x="1932" y="57"/>
                    <a:pt x="1918" y="51"/>
                  </a:cubicBezTo>
                  <a:cubicBezTo>
                    <a:pt x="1750" y="19"/>
                    <a:pt x="1572" y="1"/>
                    <a:pt x="1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4" name="Google Shape;2874;p45"/>
            <p:cNvSpPr/>
            <p:nvPr/>
          </p:nvSpPr>
          <p:spPr>
            <a:xfrm>
              <a:off x="1030700" y="4968224"/>
              <a:ext cx="91373" cy="23653"/>
            </a:xfrm>
            <a:custGeom>
              <a:rect b="b" l="l" r="r" t="t"/>
              <a:pathLst>
                <a:path extrusionOk="0" h="504" w="1947">
                  <a:moveTo>
                    <a:pt x="1388" y="0"/>
                  </a:moveTo>
                  <a:cubicBezTo>
                    <a:pt x="890" y="0"/>
                    <a:pt x="376" y="135"/>
                    <a:pt x="16" y="464"/>
                  </a:cubicBezTo>
                  <a:cubicBezTo>
                    <a:pt x="1" y="480"/>
                    <a:pt x="13" y="503"/>
                    <a:pt x="38" y="503"/>
                  </a:cubicBezTo>
                  <a:cubicBezTo>
                    <a:pt x="40" y="503"/>
                    <a:pt x="43" y="503"/>
                    <a:pt x="46" y="503"/>
                  </a:cubicBezTo>
                  <a:cubicBezTo>
                    <a:pt x="653" y="309"/>
                    <a:pt x="1281" y="183"/>
                    <a:pt x="1914" y="124"/>
                  </a:cubicBezTo>
                  <a:cubicBezTo>
                    <a:pt x="1935" y="118"/>
                    <a:pt x="1946" y="95"/>
                    <a:pt x="1938" y="74"/>
                  </a:cubicBezTo>
                  <a:cubicBezTo>
                    <a:pt x="1935" y="63"/>
                    <a:pt x="1929" y="54"/>
                    <a:pt x="1917" y="51"/>
                  </a:cubicBezTo>
                  <a:cubicBezTo>
                    <a:pt x="1748" y="18"/>
                    <a:pt x="1569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45"/>
            <p:cNvSpPr/>
            <p:nvPr/>
          </p:nvSpPr>
          <p:spPr>
            <a:xfrm>
              <a:off x="728754" y="3272885"/>
              <a:ext cx="496003" cy="1664842"/>
            </a:xfrm>
            <a:custGeom>
              <a:rect b="b" l="l" r="r" t="t"/>
              <a:pathLst>
                <a:path extrusionOk="0" h="35475" w="10569">
                  <a:moveTo>
                    <a:pt x="10569" y="1"/>
                  </a:moveTo>
                  <a:lnTo>
                    <a:pt x="2244" y="4"/>
                  </a:lnTo>
                  <a:cubicBezTo>
                    <a:pt x="2244" y="4"/>
                    <a:pt x="2095" y="2338"/>
                    <a:pt x="1933" y="5374"/>
                  </a:cubicBezTo>
                  <a:cubicBezTo>
                    <a:pt x="1652" y="10299"/>
                    <a:pt x="1288" y="17057"/>
                    <a:pt x="1303" y="18582"/>
                  </a:cubicBezTo>
                  <a:cubicBezTo>
                    <a:pt x="1303" y="19530"/>
                    <a:pt x="0" y="35475"/>
                    <a:pt x="0" y="35475"/>
                  </a:cubicBezTo>
                  <a:lnTo>
                    <a:pt x="7210" y="35445"/>
                  </a:lnTo>
                  <a:cubicBezTo>
                    <a:pt x="7210" y="35445"/>
                    <a:pt x="7597" y="21172"/>
                    <a:pt x="7536" y="18577"/>
                  </a:cubicBezTo>
                  <a:cubicBezTo>
                    <a:pt x="7518" y="17881"/>
                    <a:pt x="7603" y="14608"/>
                    <a:pt x="7679" y="11678"/>
                  </a:cubicBezTo>
                  <a:cubicBezTo>
                    <a:pt x="7750" y="9055"/>
                    <a:pt x="7820" y="6703"/>
                    <a:pt x="7820" y="6703"/>
                  </a:cubicBezTo>
                  <a:cubicBezTo>
                    <a:pt x="8378" y="6348"/>
                    <a:pt x="8967" y="6046"/>
                    <a:pt x="9583" y="5800"/>
                  </a:cubicBezTo>
                  <a:cubicBezTo>
                    <a:pt x="9645" y="5618"/>
                    <a:pt x="9703" y="5430"/>
                    <a:pt x="9756" y="5239"/>
                  </a:cubicBezTo>
                  <a:cubicBezTo>
                    <a:pt x="10428" y="2928"/>
                    <a:pt x="10569" y="1"/>
                    <a:pt x="105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45"/>
            <p:cNvSpPr/>
            <p:nvPr/>
          </p:nvSpPr>
          <p:spPr>
            <a:xfrm>
              <a:off x="751609" y="4874411"/>
              <a:ext cx="304951" cy="6523"/>
            </a:xfrm>
            <a:custGeom>
              <a:rect b="b" l="l" r="r" t="t"/>
              <a:pathLst>
                <a:path extrusionOk="0" h="139" w="6498">
                  <a:moveTo>
                    <a:pt x="3364" y="0"/>
                  </a:moveTo>
                  <a:cubicBezTo>
                    <a:pt x="2111" y="0"/>
                    <a:pt x="356" y="10"/>
                    <a:pt x="12" y="70"/>
                  </a:cubicBezTo>
                  <a:cubicBezTo>
                    <a:pt x="0" y="70"/>
                    <a:pt x="0" y="87"/>
                    <a:pt x="12" y="90"/>
                  </a:cubicBezTo>
                  <a:cubicBezTo>
                    <a:pt x="240" y="128"/>
                    <a:pt x="1095" y="138"/>
                    <a:pt x="2010" y="138"/>
                  </a:cubicBezTo>
                  <a:cubicBezTo>
                    <a:pt x="3112" y="138"/>
                    <a:pt x="4301" y="123"/>
                    <a:pt x="4594" y="120"/>
                  </a:cubicBezTo>
                  <a:cubicBezTo>
                    <a:pt x="5697" y="102"/>
                    <a:pt x="5380" y="96"/>
                    <a:pt x="6480" y="70"/>
                  </a:cubicBezTo>
                  <a:cubicBezTo>
                    <a:pt x="6488" y="70"/>
                    <a:pt x="6497" y="61"/>
                    <a:pt x="6497" y="52"/>
                  </a:cubicBezTo>
                  <a:cubicBezTo>
                    <a:pt x="6497" y="43"/>
                    <a:pt x="6491" y="38"/>
                    <a:pt x="6483" y="38"/>
                  </a:cubicBezTo>
                  <a:cubicBezTo>
                    <a:pt x="5380" y="20"/>
                    <a:pt x="5697" y="8"/>
                    <a:pt x="4597" y="2"/>
                  </a:cubicBezTo>
                  <a:cubicBezTo>
                    <a:pt x="4425" y="2"/>
                    <a:pt x="3949" y="0"/>
                    <a:pt x="3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45"/>
            <p:cNvSpPr/>
            <p:nvPr/>
          </p:nvSpPr>
          <p:spPr>
            <a:xfrm>
              <a:off x="1095041" y="3536678"/>
              <a:ext cx="100806" cy="52984"/>
            </a:xfrm>
            <a:custGeom>
              <a:rect b="b" l="l" r="r" t="t"/>
              <a:pathLst>
                <a:path extrusionOk="0" h="1129" w="2148">
                  <a:moveTo>
                    <a:pt x="2094" y="0"/>
                  </a:moveTo>
                  <a:cubicBezTo>
                    <a:pt x="2089" y="0"/>
                    <a:pt x="2085" y="1"/>
                    <a:pt x="2080" y="3"/>
                  </a:cubicBezTo>
                  <a:cubicBezTo>
                    <a:pt x="1362" y="302"/>
                    <a:pt x="672" y="663"/>
                    <a:pt x="18" y="1082"/>
                  </a:cubicBezTo>
                  <a:cubicBezTo>
                    <a:pt x="6" y="1088"/>
                    <a:pt x="1" y="1102"/>
                    <a:pt x="6" y="1114"/>
                  </a:cubicBezTo>
                  <a:cubicBezTo>
                    <a:pt x="13" y="1123"/>
                    <a:pt x="22" y="1128"/>
                    <a:pt x="32" y="1128"/>
                  </a:cubicBezTo>
                  <a:cubicBezTo>
                    <a:pt x="35" y="1128"/>
                    <a:pt x="39" y="1128"/>
                    <a:pt x="42" y="1126"/>
                  </a:cubicBezTo>
                  <a:cubicBezTo>
                    <a:pt x="737" y="789"/>
                    <a:pt x="1447" y="463"/>
                    <a:pt x="2121" y="85"/>
                  </a:cubicBezTo>
                  <a:cubicBezTo>
                    <a:pt x="2142" y="70"/>
                    <a:pt x="2148" y="41"/>
                    <a:pt x="2133" y="20"/>
                  </a:cubicBezTo>
                  <a:cubicBezTo>
                    <a:pt x="2124" y="7"/>
                    <a:pt x="2109" y="0"/>
                    <a:pt x="20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8" name="Google Shape;2878;p45"/>
            <p:cNvSpPr/>
            <p:nvPr/>
          </p:nvSpPr>
          <p:spPr>
            <a:xfrm>
              <a:off x="1133335" y="3419963"/>
              <a:ext cx="62933" cy="148533"/>
            </a:xfrm>
            <a:custGeom>
              <a:rect b="b" l="l" r="r" t="t"/>
              <a:pathLst>
                <a:path extrusionOk="0" h="3165" w="1341">
                  <a:moveTo>
                    <a:pt x="1316" y="1"/>
                  </a:moveTo>
                  <a:cubicBezTo>
                    <a:pt x="1311" y="1"/>
                    <a:pt x="1306" y="4"/>
                    <a:pt x="1305" y="11"/>
                  </a:cubicBezTo>
                  <a:cubicBezTo>
                    <a:pt x="1255" y="266"/>
                    <a:pt x="1194" y="518"/>
                    <a:pt x="1141" y="774"/>
                  </a:cubicBezTo>
                  <a:cubicBezTo>
                    <a:pt x="1088" y="1032"/>
                    <a:pt x="1053" y="1263"/>
                    <a:pt x="989" y="1492"/>
                  </a:cubicBezTo>
                  <a:cubicBezTo>
                    <a:pt x="936" y="1721"/>
                    <a:pt x="821" y="1932"/>
                    <a:pt x="654" y="2096"/>
                  </a:cubicBezTo>
                  <a:cubicBezTo>
                    <a:pt x="560" y="2182"/>
                    <a:pt x="458" y="2258"/>
                    <a:pt x="358" y="2340"/>
                  </a:cubicBezTo>
                  <a:cubicBezTo>
                    <a:pt x="305" y="2384"/>
                    <a:pt x="246" y="2425"/>
                    <a:pt x="194" y="2466"/>
                  </a:cubicBezTo>
                  <a:cubicBezTo>
                    <a:pt x="202" y="2434"/>
                    <a:pt x="208" y="2399"/>
                    <a:pt x="214" y="2363"/>
                  </a:cubicBezTo>
                  <a:cubicBezTo>
                    <a:pt x="232" y="2267"/>
                    <a:pt x="249" y="2170"/>
                    <a:pt x="264" y="2073"/>
                  </a:cubicBezTo>
                  <a:cubicBezTo>
                    <a:pt x="299" y="1856"/>
                    <a:pt x="334" y="1642"/>
                    <a:pt x="370" y="1422"/>
                  </a:cubicBezTo>
                  <a:cubicBezTo>
                    <a:pt x="434" y="999"/>
                    <a:pt x="493" y="568"/>
                    <a:pt x="581" y="146"/>
                  </a:cubicBezTo>
                  <a:cubicBezTo>
                    <a:pt x="581" y="138"/>
                    <a:pt x="575" y="133"/>
                    <a:pt x="568" y="133"/>
                  </a:cubicBezTo>
                  <a:cubicBezTo>
                    <a:pt x="563" y="133"/>
                    <a:pt x="557" y="136"/>
                    <a:pt x="554" y="146"/>
                  </a:cubicBezTo>
                  <a:cubicBezTo>
                    <a:pt x="449" y="565"/>
                    <a:pt x="331" y="976"/>
                    <a:pt x="241" y="1398"/>
                  </a:cubicBezTo>
                  <a:cubicBezTo>
                    <a:pt x="194" y="1607"/>
                    <a:pt x="32" y="2622"/>
                    <a:pt x="26" y="2701"/>
                  </a:cubicBezTo>
                  <a:cubicBezTo>
                    <a:pt x="21" y="2777"/>
                    <a:pt x="12" y="2847"/>
                    <a:pt x="12" y="2924"/>
                  </a:cubicBezTo>
                  <a:cubicBezTo>
                    <a:pt x="0" y="3000"/>
                    <a:pt x="0" y="3076"/>
                    <a:pt x="12" y="3152"/>
                  </a:cubicBezTo>
                  <a:cubicBezTo>
                    <a:pt x="12" y="3161"/>
                    <a:pt x="18" y="3165"/>
                    <a:pt x="25" y="3165"/>
                  </a:cubicBezTo>
                  <a:cubicBezTo>
                    <a:pt x="32" y="3165"/>
                    <a:pt x="41" y="3160"/>
                    <a:pt x="44" y="3152"/>
                  </a:cubicBezTo>
                  <a:cubicBezTo>
                    <a:pt x="76" y="3082"/>
                    <a:pt x="100" y="3009"/>
                    <a:pt x="111" y="2932"/>
                  </a:cubicBezTo>
                  <a:cubicBezTo>
                    <a:pt x="129" y="2859"/>
                    <a:pt x="147" y="2786"/>
                    <a:pt x="158" y="2712"/>
                  </a:cubicBezTo>
                  <a:cubicBezTo>
                    <a:pt x="158" y="2683"/>
                    <a:pt x="158" y="2657"/>
                    <a:pt x="170" y="2630"/>
                  </a:cubicBezTo>
                  <a:cubicBezTo>
                    <a:pt x="270" y="2569"/>
                    <a:pt x="364" y="2490"/>
                    <a:pt x="458" y="2419"/>
                  </a:cubicBezTo>
                  <a:cubicBezTo>
                    <a:pt x="551" y="2352"/>
                    <a:pt x="663" y="2275"/>
                    <a:pt x="757" y="2196"/>
                  </a:cubicBezTo>
                  <a:cubicBezTo>
                    <a:pt x="936" y="2047"/>
                    <a:pt x="1062" y="1847"/>
                    <a:pt x="1123" y="1624"/>
                  </a:cubicBezTo>
                  <a:cubicBezTo>
                    <a:pt x="1185" y="1384"/>
                    <a:pt x="1226" y="1140"/>
                    <a:pt x="1244" y="894"/>
                  </a:cubicBezTo>
                  <a:cubicBezTo>
                    <a:pt x="1276" y="603"/>
                    <a:pt x="1299" y="313"/>
                    <a:pt x="1340" y="23"/>
                  </a:cubicBezTo>
                  <a:cubicBezTo>
                    <a:pt x="1335" y="8"/>
                    <a:pt x="1324" y="1"/>
                    <a:pt x="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9" name="Google Shape;2879;p45"/>
            <p:cNvSpPr/>
            <p:nvPr/>
          </p:nvSpPr>
          <p:spPr>
            <a:xfrm>
              <a:off x="1029198" y="2851503"/>
              <a:ext cx="663356" cy="356011"/>
            </a:xfrm>
            <a:custGeom>
              <a:rect b="b" l="l" r="r" t="t"/>
              <a:pathLst>
                <a:path extrusionOk="0" h="7586" w="14135">
                  <a:moveTo>
                    <a:pt x="732" y="0"/>
                  </a:moveTo>
                  <a:cubicBezTo>
                    <a:pt x="147" y="0"/>
                    <a:pt x="0" y="682"/>
                    <a:pt x="315" y="1412"/>
                  </a:cubicBezTo>
                  <a:cubicBezTo>
                    <a:pt x="1087" y="3187"/>
                    <a:pt x="4827" y="7293"/>
                    <a:pt x="6299" y="7575"/>
                  </a:cubicBezTo>
                  <a:cubicBezTo>
                    <a:pt x="6336" y="7582"/>
                    <a:pt x="6379" y="7585"/>
                    <a:pt x="6425" y="7585"/>
                  </a:cubicBezTo>
                  <a:cubicBezTo>
                    <a:pt x="7709" y="7585"/>
                    <a:pt x="12382" y="4943"/>
                    <a:pt x="13506" y="4110"/>
                  </a:cubicBezTo>
                  <a:cubicBezTo>
                    <a:pt x="14135" y="3639"/>
                    <a:pt x="11228" y="1020"/>
                    <a:pt x="10266" y="1020"/>
                  </a:cubicBezTo>
                  <a:cubicBezTo>
                    <a:pt x="10191" y="1020"/>
                    <a:pt x="10129" y="1035"/>
                    <a:pt x="10080" y="1069"/>
                  </a:cubicBezTo>
                  <a:cubicBezTo>
                    <a:pt x="9118" y="1720"/>
                    <a:pt x="6765" y="3477"/>
                    <a:pt x="6337" y="3494"/>
                  </a:cubicBezTo>
                  <a:cubicBezTo>
                    <a:pt x="6336" y="3495"/>
                    <a:pt x="6334" y="3495"/>
                    <a:pt x="6332" y="3495"/>
                  </a:cubicBezTo>
                  <a:cubicBezTo>
                    <a:pt x="6020" y="3495"/>
                    <a:pt x="4346" y="2416"/>
                    <a:pt x="1791" y="476"/>
                  </a:cubicBezTo>
                  <a:cubicBezTo>
                    <a:pt x="1350" y="139"/>
                    <a:pt x="996" y="0"/>
                    <a:pt x="732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45"/>
            <p:cNvSpPr/>
            <p:nvPr/>
          </p:nvSpPr>
          <p:spPr>
            <a:xfrm>
              <a:off x="1519004" y="2730424"/>
              <a:ext cx="328510" cy="317435"/>
            </a:xfrm>
            <a:custGeom>
              <a:rect b="b" l="l" r="r" t="t"/>
              <a:pathLst>
                <a:path extrusionOk="0" h="6764" w="7000">
                  <a:moveTo>
                    <a:pt x="3962" y="0"/>
                  </a:moveTo>
                  <a:cubicBezTo>
                    <a:pt x="3453" y="0"/>
                    <a:pt x="3014" y="1264"/>
                    <a:pt x="2526" y="1769"/>
                  </a:cubicBezTo>
                  <a:cubicBezTo>
                    <a:pt x="2409" y="1889"/>
                    <a:pt x="1" y="4048"/>
                    <a:pt x="1" y="4048"/>
                  </a:cubicBezTo>
                  <a:lnTo>
                    <a:pt x="2952" y="6764"/>
                  </a:lnTo>
                  <a:cubicBezTo>
                    <a:pt x="3189" y="6602"/>
                    <a:pt x="5087" y="5494"/>
                    <a:pt x="5785" y="4449"/>
                  </a:cubicBezTo>
                  <a:cubicBezTo>
                    <a:pt x="6155" y="3895"/>
                    <a:pt x="6999" y="2264"/>
                    <a:pt x="6692" y="1997"/>
                  </a:cubicBezTo>
                  <a:cubicBezTo>
                    <a:pt x="6624" y="1938"/>
                    <a:pt x="6553" y="1916"/>
                    <a:pt x="6484" y="1916"/>
                  </a:cubicBezTo>
                  <a:cubicBezTo>
                    <a:pt x="6266" y="1916"/>
                    <a:pt x="6070" y="2141"/>
                    <a:pt x="6070" y="2141"/>
                  </a:cubicBezTo>
                  <a:cubicBezTo>
                    <a:pt x="6070" y="2141"/>
                    <a:pt x="6433" y="1408"/>
                    <a:pt x="6040" y="1073"/>
                  </a:cubicBezTo>
                  <a:cubicBezTo>
                    <a:pt x="5963" y="1008"/>
                    <a:pt x="5880" y="982"/>
                    <a:pt x="5797" y="982"/>
                  </a:cubicBezTo>
                  <a:cubicBezTo>
                    <a:pt x="5453" y="982"/>
                    <a:pt x="5102" y="1428"/>
                    <a:pt x="5102" y="1428"/>
                  </a:cubicBezTo>
                  <a:cubicBezTo>
                    <a:pt x="5102" y="1428"/>
                    <a:pt x="5427" y="648"/>
                    <a:pt x="5005" y="343"/>
                  </a:cubicBezTo>
                  <a:cubicBezTo>
                    <a:pt x="4937" y="293"/>
                    <a:pt x="4868" y="272"/>
                    <a:pt x="4801" y="272"/>
                  </a:cubicBezTo>
                  <a:cubicBezTo>
                    <a:pt x="4457" y="272"/>
                    <a:pt x="4157" y="821"/>
                    <a:pt x="4157" y="821"/>
                  </a:cubicBezTo>
                  <a:cubicBezTo>
                    <a:pt x="4157" y="821"/>
                    <a:pt x="4483" y="123"/>
                    <a:pt x="4034" y="9"/>
                  </a:cubicBezTo>
                  <a:cubicBezTo>
                    <a:pt x="4010" y="3"/>
                    <a:pt x="3986" y="0"/>
                    <a:pt x="3962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45"/>
            <p:cNvSpPr/>
            <p:nvPr/>
          </p:nvSpPr>
          <p:spPr>
            <a:xfrm>
              <a:off x="1643328" y="2767806"/>
              <a:ext cx="71897" cy="98224"/>
            </a:xfrm>
            <a:custGeom>
              <a:rect b="b" l="l" r="r" t="t"/>
              <a:pathLst>
                <a:path extrusionOk="0" h="2093" w="1532">
                  <a:moveTo>
                    <a:pt x="1508" y="0"/>
                  </a:moveTo>
                  <a:cubicBezTo>
                    <a:pt x="1498" y="0"/>
                    <a:pt x="1486" y="10"/>
                    <a:pt x="1479" y="30"/>
                  </a:cubicBezTo>
                  <a:cubicBezTo>
                    <a:pt x="1141" y="1030"/>
                    <a:pt x="819" y="1409"/>
                    <a:pt x="15" y="2063"/>
                  </a:cubicBezTo>
                  <a:cubicBezTo>
                    <a:pt x="1" y="2073"/>
                    <a:pt x="10" y="2092"/>
                    <a:pt x="22" y="2092"/>
                  </a:cubicBezTo>
                  <a:cubicBezTo>
                    <a:pt x="25" y="2092"/>
                    <a:pt x="27" y="2091"/>
                    <a:pt x="30" y="2089"/>
                  </a:cubicBezTo>
                  <a:cubicBezTo>
                    <a:pt x="880" y="1520"/>
                    <a:pt x="1350" y="1104"/>
                    <a:pt x="1529" y="45"/>
                  </a:cubicBezTo>
                  <a:cubicBezTo>
                    <a:pt x="1532" y="17"/>
                    <a:pt x="1521" y="0"/>
                    <a:pt x="1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45"/>
            <p:cNvSpPr/>
            <p:nvPr/>
          </p:nvSpPr>
          <p:spPr>
            <a:xfrm>
              <a:off x="1682092" y="2796433"/>
              <a:ext cx="77435" cy="104091"/>
            </a:xfrm>
            <a:custGeom>
              <a:rect b="b" l="l" r="r" t="t"/>
              <a:pathLst>
                <a:path extrusionOk="0" h="2218" w="1650">
                  <a:moveTo>
                    <a:pt x="1620" y="1"/>
                  </a:moveTo>
                  <a:cubicBezTo>
                    <a:pt x="1610" y="1"/>
                    <a:pt x="1600" y="8"/>
                    <a:pt x="1591" y="24"/>
                  </a:cubicBezTo>
                  <a:cubicBezTo>
                    <a:pt x="1149" y="1030"/>
                    <a:pt x="805" y="1447"/>
                    <a:pt x="10" y="2192"/>
                  </a:cubicBezTo>
                  <a:cubicBezTo>
                    <a:pt x="1" y="2202"/>
                    <a:pt x="7" y="2218"/>
                    <a:pt x="20" y="2218"/>
                  </a:cubicBezTo>
                  <a:cubicBezTo>
                    <a:pt x="22" y="2218"/>
                    <a:pt x="25" y="2217"/>
                    <a:pt x="28" y="2215"/>
                  </a:cubicBezTo>
                  <a:cubicBezTo>
                    <a:pt x="867" y="1547"/>
                    <a:pt x="1330" y="1118"/>
                    <a:pt x="1638" y="54"/>
                  </a:cubicBezTo>
                  <a:cubicBezTo>
                    <a:pt x="1650" y="23"/>
                    <a:pt x="1637" y="1"/>
                    <a:pt x="1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45"/>
            <p:cNvSpPr/>
            <p:nvPr/>
          </p:nvSpPr>
          <p:spPr>
            <a:xfrm>
              <a:off x="1720433" y="2831068"/>
              <a:ext cx="83395" cy="99351"/>
            </a:xfrm>
            <a:custGeom>
              <a:rect b="b" l="l" r="r" t="t"/>
              <a:pathLst>
                <a:path extrusionOk="0" h="2117" w="1777">
                  <a:moveTo>
                    <a:pt x="1768" y="1"/>
                  </a:moveTo>
                  <a:cubicBezTo>
                    <a:pt x="1762" y="1"/>
                    <a:pt x="1751" y="13"/>
                    <a:pt x="1737" y="40"/>
                  </a:cubicBezTo>
                  <a:cubicBezTo>
                    <a:pt x="1238" y="982"/>
                    <a:pt x="880" y="1454"/>
                    <a:pt x="15" y="2079"/>
                  </a:cubicBezTo>
                  <a:cubicBezTo>
                    <a:pt x="6" y="2085"/>
                    <a:pt x="0" y="2096"/>
                    <a:pt x="6" y="2105"/>
                  </a:cubicBezTo>
                  <a:cubicBezTo>
                    <a:pt x="10" y="2113"/>
                    <a:pt x="16" y="2117"/>
                    <a:pt x="23" y="2117"/>
                  </a:cubicBezTo>
                  <a:cubicBezTo>
                    <a:pt x="26" y="2117"/>
                    <a:pt x="29" y="2116"/>
                    <a:pt x="32" y="2114"/>
                  </a:cubicBezTo>
                  <a:lnTo>
                    <a:pt x="35" y="2114"/>
                  </a:lnTo>
                  <a:cubicBezTo>
                    <a:pt x="980" y="1560"/>
                    <a:pt x="1431" y="973"/>
                    <a:pt x="1763" y="58"/>
                  </a:cubicBezTo>
                  <a:cubicBezTo>
                    <a:pt x="1776" y="21"/>
                    <a:pt x="1776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45"/>
            <p:cNvSpPr/>
            <p:nvPr/>
          </p:nvSpPr>
          <p:spPr>
            <a:xfrm>
              <a:off x="1481976" y="2757690"/>
              <a:ext cx="179273" cy="204990"/>
            </a:xfrm>
            <a:custGeom>
              <a:rect b="b" l="l" r="r" t="t"/>
              <a:pathLst>
                <a:path extrusionOk="0" h="4368" w="3820">
                  <a:moveTo>
                    <a:pt x="3224" y="0"/>
                  </a:moveTo>
                  <a:cubicBezTo>
                    <a:pt x="2634" y="0"/>
                    <a:pt x="1115" y="1060"/>
                    <a:pt x="813" y="1481"/>
                  </a:cubicBezTo>
                  <a:cubicBezTo>
                    <a:pt x="467" y="1968"/>
                    <a:pt x="1" y="3575"/>
                    <a:pt x="1" y="3575"/>
                  </a:cubicBezTo>
                  <a:cubicBezTo>
                    <a:pt x="1" y="3575"/>
                    <a:pt x="1236" y="4368"/>
                    <a:pt x="2068" y="4368"/>
                  </a:cubicBezTo>
                  <a:cubicBezTo>
                    <a:pt x="2329" y="4368"/>
                    <a:pt x="2551" y="4289"/>
                    <a:pt x="2682" y="4083"/>
                  </a:cubicBezTo>
                  <a:cubicBezTo>
                    <a:pt x="3230" y="3220"/>
                    <a:pt x="2300" y="2009"/>
                    <a:pt x="2300" y="2009"/>
                  </a:cubicBezTo>
                  <a:cubicBezTo>
                    <a:pt x="2843" y="1586"/>
                    <a:pt x="3820" y="598"/>
                    <a:pt x="3418" y="76"/>
                  </a:cubicBezTo>
                  <a:cubicBezTo>
                    <a:pt x="3379" y="23"/>
                    <a:pt x="3311" y="0"/>
                    <a:pt x="3224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5" name="Google Shape;2885;p45"/>
            <p:cNvSpPr/>
            <p:nvPr/>
          </p:nvSpPr>
          <p:spPr>
            <a:xfrm>
              <a:off x="1586730" y="2769871"/>
              <a:ext cx="66077" cy="180164"/>
            </a:xfrm>
            <a:custGeom>
              <a:rect b="b" l="l" r="r" t="t"/>
              <a:pathLst>
                <a:path extrusionOk="0" h="3839" w="1408">
                  <a:moveTo>
                    <a:pt x="1253" y="1"/>
                  </a:moveTo>
                  <a:cubicBezTo>
                    <a:pt x="1255" y="6"/>
                    <a:pt x="1256" y="11"/>
                    <a:pt x="1257" y="17"/>
                  </a:cubicBezTo>
                  <a:lnTo>
                    <a:pt x="1257" y="17"/>
                  </a:lnTo>
                  <a:cubicBezTo>
                    <a:pt x="1257" y="11"/>
                    <a:pt x="1256" y="6"/>
                    <a:pt x="1256" y="1"/>
                  </a:cubicBezTo>
                  <a:close/>
                  <a:moveTo>
                    <a:pt x="1257" y="17"/>
                  </a:moveTo>
                  <a:cubicBezTo>
                    <a:pt x="1266" y="750"/>
                    <a:pt x="528" y="1254"/>
                    <a:pt x="36" y="1699"/>
                  </a:cubicBezTo>
                  <a:cubicBezTo>
                    <a:pt x="10" y="1720"/>
                    <a:pt x="1" y="1755"/>
                    <a:pt x="21" y="1784"/>
                  </a:cubicBezTo>
                  <a:cubicBezTo>
                    <a:pt x="24" y="1790"/>
                    <a:pt x="30" y="1796"/>
                    <a:pt x="36" y="1799"/>
                  </a:cubicBezTo>
                  <a:cubicBezTo>
                    <a:pt x="394" y="2333"/>
                    <a:pt x="740" y="3189"/>
                    <a:pt x="491" y="3817"/>
                  </a:cubicBezTo>
                  <a:cubicBezTo>
                    <a:pt x="488" y="3826"/>
                    <a:pt x="491" y="3834"/>
                    <a:pt x="500" y="3837"/>
                  </a:cubicBezTo>
                  <a:cubicBezTo>
                    <a:pt x="501" y="3838"/>
                    <a:pt x="503" y="3839"/>
                    <a:pt x="505" y="3839"/>
                  </a:cubicBezTo>
                  <a:cubicBezTo>
                    <a:pt x="511" y="3839"/>
                    <a:pt x="518" y="3836"/>
                    <a:pt x="520" y="3832"/>
                  </a:cubicBezTo>
                  <a:cubicBezTo>
                    <a:pt x="875" y="3192"/>
                    <a:pt x="605" y="2324"/>
                    <a:pt x="177" y="1764"/>
                  </a:cubicBezTo>
                  <a:cubicBezTo>
                    <a:pt x="687" y="1315"/>
                    <a:pt x="1408" y="777"/>
                    <a:pt x="1257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6" name="Google Shape;2886;p45"/>
            <p:cNvSpPr/>
            <p:nvPr/>
          </p:nvSpPr>
          <p:spPr>
            <a:xfrm>
              <a:off x="1018170" y="2846200"/>
              <a:ext cx="568228" cy="368260"/>
            </a:xfrm>
            <a:custGeom>
              <a:rect b="b" l="l" r="r" t="t"/>
              <a:pathLst>
                <a:path extrusionOk="0" h="7847" w="12108">
                  <a:moveTo>
                    <a:pt x="920" y="1"/>
                  </a:moveTo>
                  <a:cubicBezTo>
                    <a:pt x="207" y="1"/>
                    <a:pt x="1" y="744"/>
                    <a:pt x="512" y="1675"/>
                  </a:cubicBezTo>
                  <a:cubicBezTo>
                    <a:pt x="1735" y="3907"/>
                    <a:pt x="5144" y="7509"/>
                    <a:pt x="6437" y="7814"/>
                  </a:cubicBezTo>
                  <a:cubicBezTo>
                    <a:pt x="6535" y="7836"/>
                    <a:pt x="6650" y="7847"/>
                    <a:pt x="6779" y="7847"/>
                  </a:cubicBezTo>
                  <a:cubicBezTo>
                    <a:pt x="8366" y="7847"/>
                    <a:pt x="12107" y="6262"/>
                    <a:pt x="12107" y="6262"/>
                  </a:cubicBezTo>
                  <a:lnTo>
                    <a:pt x="9503" y="1399"/>
                  </a:lnTo>
                  <a:cubicBezTo>
                    <a:pt x="9503" y="1399"/>
                    <a:pt x="6707" y="3415"/>
                    <a:pt x="6461" y="3415"/>
                  </a:cubicBezTo>
                  <a:cubicBezTo>
                    <a:pt x="6457" y="3415"/>
                    <a:pt x="6454" y="3415"/>
                    <a:pt x="6452" y="3414"/>
                  </a:cubicBezTo>
                  <a:cubicBezTo>
                    <a:pt x="6273" y="3358"/>
                    <a:pt x="3891" y="1713"/>
                    <a:pt x="2196" y="519"/>
                  </a:cubicBezTo>
                  <a:cubicBezTo>
                    <a:pt x="1678" y="156"/>
                    <a:pt x="1246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45"/>
            <p:cNvSpPr/>
            <p:nvPr/>
          </p:nvSpPr>
          <p:spPr>
            <a:xfrm>
              <a:off x="1090770" y="2932034"/>
              <a:ext cx="415894" cy="266281"/>
            </a:xfrm>
            <a:custGeom>
              <a:rect b="b" l="l" r="r" t="t"/>
              <a:pathLst>
                <a:path extrusionOk="0" h="5674" w="8862">
                  <a:moveTo>
                    <a:pt x="6685" y="505"/>
                  </a:moveTo>
                  <a:lnTo>
                    <a:pt x="6685" y="517"/>
                  </a:lnTo>
                  <a:cubicBezTo>
                    <a:pt x="6691" y="518"/>
                    <a:pt x="6697" y="518"/>
                    <a:pt x="6703" y="518"/>
                  </a:cubicBezTo>
                  <a:lnTo>
                    <a:pt x="6703" y="518"/>
                  </a:lnTo>
                  <a:cubicBezTo>
                    <a:pt x="6697" y="514"/>
                    <a:pt x="6691" y="510"/>
                    <a:pt x="6685" y="505"/>
                  </a:cubicBezTo>
                  <a:close/>
                  <a:moveTo>
                    <a:pt x="1752" y="1"/>
                  </a:moveTo>
                  <a:cubicBezTo>
                    <a:pt x="1772" y="118"/>
                    <a:pt x="1808" y="233"/>
                    <a:pt x="1857" y="338"/>
                  </a:cubicBezTo>
                  <a:cubicBezTo>
                    <a:pt x="1904" y="447"/>
                    <a:pt x="1969" y="547"/>
                    <a:pt x="2045" y="637"/>
                  </a:cubicBezTo>
                  <a:cubicBezTo>
                    <a:pt x="2025" y="523"/>
                    <a:pt x="1989" y="409"/>
                    <a:pt x="1940" y="303"/>
                  </a:cubicBezTo>
                  <a:cubicBezTo>
                    <a:pt x="1893" y="195"/>
                    <a:pt x="1828" y="92"/>
                    <a:pt x="1752" y="1"/>
                  </a:cubicBezTo>
                  <a:close/>
                  <a:moveTo>
                    <a:pt x="6703" y="518"/>
                  </a:moveTo>
                  <a:cubicBezTo>
                    <a:pt x="6792" y="583"/>
                    <a:pt x="6892" y="634"/>
                    <a:pt x="6996" y="670"/>
                  </a:cubicBezTo>
                  <a:cubicBezTo>
                    <a:pt x="7108" y="714"/>
                    <a:pt x="7222" y="737"/>
                    <a:pt x="7340" y="749"/>
                  </a:cubicBezTo>
                  <a:cubicBezTo>
                    <a:pt x="7243" y="679"/>
                    <a:pt x="7137" y="626"/>
                    <a:pt x="7029" y="585"/>
                  </a:cubicBezTo>
                  <a:cubicBezTo>
                    <a:pt x="6923" y="548"/>
                    <a:pt x="6812" y="525"/>
                    <a:pt x="6703" y="518"/>
                  </a:cubicBezTo>
                  <a:close/>
                  <a:moveTo>
                    <a:pt x="244" y="195"/>
                  </a:moveTo>
                  <a:lnTo>
                    <a:pt x="244" y="195"/>
                  </a:lnTo>
                  <a:cubicBezTo>
                    <a:pt x="174" y="291"/>
                    <a:pt x="118" y="394"/>
                    <a:pt x="80" y="505"/>
                  </a:cubicBezTo>
                  <a:cubicBezTo>
                    <a:pt x="37" y="617"/>
                    <a:pt x="11" y="734"/>
                    <a:pt x="1" y="851"/>
                  </a:cubicBezTo>
                  <a:lnTo>
                    <a:pt x="1" y="851"/>
                  </a:lnTo>
                  <a:cubicBezTo>
                    <a:pt x="69" y="754"/>
                    <a:pt x="124" y="652"/>
                    <a:pt x="162" y="541"/>
                  </a:cubicBezTo>
                  <a:cubicBezTo>
                    <a:pt x="206" y="429"/>
                    <a:pt x="232" y="312"/>
                    <a:pt x="244" y="195"/>
                  </a:cubicBezTo>
                  <a:close/>
                  <a:moveTo>
                    <a:pt x="1" y="851"/>
                  </a:moveTo>
                  <a:cubicBezTo>
                    <a:pt x="1" y="851"/>
                    <a:pt x="1" y="851"/>
                    <a:pt x="1" y="852"/>
                  </a:cubicBezTo>
                  <a:lnTo>
                    <a:pt x="1" y="860"/>
                  </a:lnTo>
                  <a:cubicBezTo>
                    <a:pt x="1" y="857"/>
                    <a:pt x="1" y="854"/>
                    <a:pt x="1" y="851"/>
                  </a:cubicBezTo>
                  <a:close/>
                  <a:moveTo>
                    <a:pt x="3541" y="1438"/>
                  </a:moveTo>
                  <a:lnTo>
                    <a:pt x="3541" y="1438"/>
                  </a:lnTo>
                  <a:cubicBezTo>
                    <a:pt x="3474" y="1532"/>
                    <a:pt x="3418" y="1638"/>
                    <a:pt x="3380" y="1749"/>
                  </a:cubicBezTo>
                  <a:cubicBezTo>
                    <a:pt x="3336" y="1858"/>
                    <a:pt x="3309" y="1972"/>
                    <a:pt x="3301" y="2089"/>
                  </a:cubicBezTo>
                  <a:cubicBezTo>
                    <a:pt x="3435" y="1896"/>
                    <a:pt x="3521" y="1673"/>
                    <a:pt x="3541" y="1438"/>
                  </a:cubicBezTo>
                  <a:close/>
                  <a:moveTo>
                    <a:pt x="977" y="2271"/>
                  </a:moveTo>
                  <a:lnTo>
                    <a:pt x="977" y="2280"/>
                  </a:lnTo>
                  <a:cubicBezTo>
                    <a:pt x="982" y="2280"/>
                    <a:pt x="987" y="2281"/>
                    <a:pt x="991" y="2281"/>
                  </a:cubicBezTo>
                  <a:lnTo>
                    <a:pt x="991" y="2281"/>
                  </a:lnTo>
                  <a:cubicBezTo>
                    <a:pt x="987" y="2278"/>
                    <a:pt x="982" y="2274"/>
                    <a:pt x="977" y="2271"/>
                  </a:cubicBezTo>
                  <a:close/>
                  <a:moveTo>
                    <a:pt x="991" y="2281"/>
                  </a:moveTo>
                  <a:cubicBezTo>
                    <a:pt x="1179" y="2410"/>
                    <a:pt x="1400" y="2492"/>
                    <a:pt x="1629" y="2512"/>
                  </a:cubicBezTo>
                  <a:cubicBezTo>
                    <a:pt x="1532" y="2444"/>
                    <a:pt x="1426" y="2389"/>
                    <a:pt x="1315" y="2350"/>
                  </a:cubicBezTo>
                  <a:cubicBezTo>
                    <a:pt x="1211" y="2311"/>
                    <a:pt x="1101" y="2288"/>
                    <a:pt x="991" y="2281"/>
                  </a:cubicBezTo>
                  <a:close/>
                  <a:moveTo>
                    <a:pt x="5571" y="1899"/>
                  </a:moveTo>
                  <a:lnTo>
                    <a:pt x="5571" y="1899"/>
                  </a:lnTo>
                  <a:cubicBezTo>
                    <a:pt x="5588" y="2016"/>
                    <a:pt x="5624" y="2130"/>
                    <a:pt x="5676" y="2239"/>
                  </a:cubicBezTo>
                  <a:cubicBezTo>
                    <a:pt x="5723" y="2345"/>
                    <a:pt x="5785" y="2447"/>
                    <a:pt x="5861" y="2535"/>
                  </a:cubicBezTo>
                  <a:cubicBezTo>
                    <a:pt x="5823" y="2301"/>
                    <a:pt x="5720" y="2084"/>
                    <a:pt x="5571" y="1899"/>
                  </a:cubicBezTo>
                  <a:close/>
                  <a:moveTo>
                    <a:pt x="7815" y="2213"/>
                  </a:moveTo>
                  <a:lnTo>
                    <a:pt x="7815" y="2213"/>
                  </a:lnTo>
                  <a:cubicBezTo>
                    <a:pt x="7744" y="2306"/>
                    <a:pt x="7689" y="2412"/>
                    <a:pt x="7650" y="2524"/>
                  </a:cubicBezTo>
                  <a:cubicBezTo>
                    <a:pt x="7608" y="2634"/>
                    <a:pt x="7582" y="2747"/>
                    <a:pt x="7572" y="2865"/>
                  </a:cubicBezTo>
                  <a:lnTo>
                    <a:pt x="7572" y="2865"/>
                  </a:lnTo>
                  <a:cubicBezTo>
                    <a:pt x="7642" y="2772"/>
                    <a:pt x="7695" y="2667"/>
                    <a:pt x="7733" y="2556"/>
                  </a:cubicBezTo>
                  <a:cubicBezTo>
                    <a:pt x="7777" y="2444"/>
                    <a:pt x="7803" y="2330"/>
                    <a:pt x="7815" y="2213"/>
                  </a:cubicBezTo>
                  <a:close/>
                  <a:moveTo>
                    <a:pt x="7572" y="2865"/>
                  </a:moveTo>
                  <a:cubicBezTo>
                    <a:pt x="7572" y="2866"/>
                    <a:pt x="7572" y="2866"/>
                    <a:pt x="7571" y="2867"/>
                  </a:cubicBezTo>
                  <a:lnTo>
                    <a:pt x="7571" y="2878"/>
                  </a:lnTo>
                  <a:cubicBezTo>
                    <a:pt x="7572" y="2874"/>
                    <a:pt x="7572" y="2870"/>
                    <a:pt x="7572" y="2865"/>
                  </a:cubicBezTo>
                  <a:close/>
                  <a:moveTo>
                    <a:pt x="3905" y="3271"/>
                  </a:moveTo>
                  <a:lnTo>
                    <a:pt x="3905" y="3280"/>
                  </a:lnTo>
                  <a:cubicBezTo>
                    <a:pt x="3909" y="3281"/>
                    <a:pt x="3914" y="3281"/>
                    <a:pt x="3918" y="3281"/>
                  </a:cubicBezTo>
                  <a:lnTo>
                    <a:pt x="3918" y="3281"/>
                  </a:lnTo>
                  <a:cubicBezTo>
                    <a:pt x="3914" y="3278"/>
                    <a:pt x="3909" y="3275"/>
                    <a:pt x="3905" y="3271"/>
                  </a:cubicBezTo>
                  <a:close/>
                  <a:moveTo>
                    <a:pt x="3918" y="3281"/>
                  </a:moveTo>
                  <a:cubicBezTo>
                    <a:pt x="4011" y="3347"/>
                    <a:pt x="4112" y="3397"/>
                    <a:pt x="4219" y="3436"/>
                  </a:cubicBezTo>
                  <a:cubicBezTo>
                    <a:pt x="4327" y="3477"/>
                    <a:pt x="4444" y="3503"/>
                    <a:pt x="4562" y="3515"/>
                  </a:cubicBezTo>
                  <a:cubicBezTo>
                    <a:pt x="4465" y="3445"/>
                    <a:pt x="4359" y="3392"/>
                    <a:pt x="4251" y="3351"/>
                  </a:cubicBezTo>
                  <a:cubicBezTo>
                    <a:pt x="4144" y="3311"/>
                    <a:pt x="4031" y="3288"/>
                    <a:pt x="3918" y="3281"/>
                  </a:cubicBezTo>
                  <a:close/>
                  <a:moveTo>
                    <a:pt x="8208" y="3975"/>
                  </a:moveTo>
                  <a:lnTo>
                    <a:pt x="8208" y="3975"/>
                  </a:lnTo>
                  <a:cubicBezTo>
                    <a:pt x="8302" y="4046"/>
                    <a:pt x="8407" y="4099"/>
                    <a:pt x="8519" y="4140"/>
                  </a:cubicBezTo>
                  <a:cubicBezTo>
                    <a:pt x="8630" y="4181"/>
                    <a:pt x="8745" y="4207"/>
                    <a:pt x="8862" y="4219"/>
                  </a:cubicBezTo>
                  <a:cubicBezTo>
                    <a:pt x="8768" y="4149"/>
                    <a:pt x="8662" y="4093"/>
                    <a:pt x="8551" y="4055"/>
                  </a:cubicBezTo>
                  <a:cubicBezTo>
                    <a:pt x="8442" y="4014"/>
                    <a:pt x="8325" y="3984"/>
                    <a:pt x="8208" y="3975"/>
                  </a:cubicBezTo>
                  <a:close/>
                  <a:moveTo>
                    <a:pt x="6501" y="4278"/>
                  </a:moveTo>
                  <a:cubicBezTo>
                    <a:pt x="6386" y="4295"/>
                    <a:pt x="6272" y="4330"/>
                    <a:pt x="6166" y="4380"/>
                  </a:cubicBezTo>
                  <a:cubicBezTo>
                    <a:pt x="6058" y="4430"/>
                    <a:pt x="5958" y="4492"/>
                    <a:pt x="5867" y="4568"/>
                  </a:cubicBezTo>
                  <a:cubicBezTo>
                    <a:pt x="5984" y="4550"/>
                    <a:pt x="6096" y="4515"/>
                    <a:pt x="6204" y="4462"/>
                  </a:cubicBezTo>
                  <a:cubicBezTo>
                    <a:pt x="6313" y="4415"/>
                    <a:pt x="6413" y="4351"/>
                    <a:pt x="6501" y="4278"/>
                  </a:cubicBezTo>
                  <a:close/>
                  <a:moveTo>
                    <a:pt x="7463" y="5140"/>
                  </a:moveTo>
                  <a:cubicBezTo>
                    <a:pt x="7392" y="5237"/>
                    <a:pt x="7337" y="5342"/>
                    <a:pt x="7298" y="5454"/>
                  </a:cubicBezTo>
                  <a:cubicBezTo>
                    <a:pt x="7279" y="5515"/>
                    <a:pt x="7262" y="5568"/>
                    <a:pt x="7248" y="5620"/>
                  </a:cubicBezTo>
                  <a:lnTo>
                    <a:pt x="7248" y="5620"/>
                  </a:lnTo>
                  <a:lnTo>
                    <a:pt x="7337" y="5595"/>
                  </a:lnTo>
                  <a:cubicBezTo>
                    <a:pt x="7351" y="5559"/>
                    <a:pt x="7366" y="5521"/>
                    <a:pt x="7381" y="5483"/>
                  </a:cubicBezTo>
                  <a:cubicBezTo>
                    <a:pt x="7425" y="5375"/>
                    <a:pt x="7451" y="5257"/>
                    <a:pt x="7463" y="5140"/>
                  </a:cubicBezTo>
                  <a:close/>
                  <a:moveTo>
                    <a:pt x="7248" y="5620"/>
                  </a:moveTo>
                  <a:lnTo>
                    <a:pt x="7246" y="5621"/>
                  </a:lnTo>
                  <a:lnTo>
                    <a:pt x="7246" y="5630"/>
                  </a:lnTo>
                  <a:cubicBezTo>
                    <a:pt x="7247" y="5627"/>
                    <a:pt x="7247" y="5623"/>
                    <a:pt x="7248" y="5620"/>
                  </a:cubicBezTo>
                  <a:close/>
                  <a:moveTo>
                    <a:pt x="4268" y="5037"/>
                  </a:moveTo>
                  <a:lnTo>
                    <a:pt x="4268" y="5037"/>
                  </a:lnTo>
                  <a:cubicBezTo>
                    <a:pt x="4286" y="5152"/>
                    <a:pt x="4321" y="5266"/>
                    <a:pt x="4371" y="5375"/>
                  </a:cubicBezTo>
                  <a:cubicBezTo>
                    <a:pt x="4421" y="5480"/>
                    <a:pt x="4483" y="5583"/>
                    <a:pt x="4559" y="5674"/>
                  </a:cubicBezTo>
                  <a:cubicBezTo>
                    <a:pt x="4541" y="5556"/>
                    <a:pt x="4506" y="5442"/>
                    <a:pt x="4456" y="5336"/>
                  </a:cubicBezTo>
                  <a:cubicBezTo>
                    <a:pt x="4406" y="5228"/>
                    <a:pt x="4345" y="5128"/>
                    <a:pt x="4268" y="50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45"/>
            <p:cNvSpPr/>
            <p:nvPr/>
          </p:nvSpPr>
          <p:spPr>
            <a:xfrm>
              <a:off x="1018404" y="2846200"/>
              <a:ext cx="258397" cy="343340"/>
            </a:xfrm>
            <a:custGeom>
              <a:rect b="b" l="l" r="r" t="t"/>
              <a:pathLst>
                <a:path extrusionOk="0" h="7316" w="5506">
                  <a:moveTo>
                    <a:pt x="920" y="1"/>
                  </a:moveTo>
                  <a:cubicBezTo>
                    <a:pt x="206" y="1"/>
                    <a:pt x="1" y="745"/>
                    <a:pt x="513" y="1675"/>
                  </a:cubicBezTo>
                  <a:cubicBezTo>
                    <a:pt x="1507" y="3478"/>
                    <a:pt x="3930" y="6189"/>
                    <a:pt x="5505" y="7315"/>
                  </a:cubicBezTo>
                  <a:lnTo>
                    <a:pt x="1191" y="32"/>
                  </a:lnTo>
                  <a:cubicBezTo>
                    <a:pt x="1094" y="11"/>
                    <a:pt x="1004" y="1"/>
                    <a:pt x="92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45"/>
            <p:cNvSpPr/>
            <p:nvPr/>
          </p:nvSpPr>
          <p:spPr>
            <a:xfrm>
              <a:off x="1421296" y="2949211"/>
              <a:ext cx="113195" cy="204380"/>
            </a:xfrm>
            <a:custGeom>
              <a:rect b="b" l="l" r="r" t="t"/>
              <a:pathLst>
                <a:path extrusionOk="0" h="4355" w="2412">
                  <a:moveTo>
                    <a:pt x="4" y="1"/>
                  </a:moveTo>
                  <a:cubicBezTo>
                    <a:pt x="0" y="1"/>
                    <a:pt x="0" y="7"/>
                    <a:pt x="0" y="7"/>
                  </a:cubicBezTo>
                  <a:cubicBezTo>
                    <a:pt x="170" y="386"/>
                    <a:pt x="968" y="1844"/>
                    <a:pt x="1168" y="2207"/>
                  </a:cubicBezTo>
                  <a:cubicBezTo>
                    <a:pt x="1564" y="2923"/>
                    <a:pt x="1945" y="3656"/>
                    <a:pt x="2388" y="4349"/>
                  </a:cubicBezTo>
                  <a:cubicBezTo>
                    <a:pt x="2391" y="4353"/>
                    <a:pt x="2395" y="4355"/>
                    <a:pt x="2398" y="4355"/>
                  </a:cubicBezTo>
                  <a:cubicBezTo>
                    <a:pt x="2406" y="4355"/>
                    <a:pt x="2411" y="4344"/>
                    <a:pt x="2411" y="4334"/>
                  </a:cubicBezTo>
                  <a:cubicBezTo>
                    <a:pt x="2074" y="3577"/>
                    <a:pt x="1693" y="2838"/>
                    <a:pt x="1273" y="2122"/>
                  </a:cubicBezTo>
                  <a:cubicBezTo>
                    <a:pt x="1071" y="1753"/>
                    <a:pt x="244" y="333"/>
                    <a:pt x="12" y="7"/>
                  </a:cubicBezTo>
                  <a:cubicBezTo>
                    <a:pt x="8" y="3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0" name="Google Shape;2890;p45"/>
            <p:cNvSpPr/>
            <p:nvPr/>
          </p:nvSpPr>
          <p:spPr>
            <a:xfrm>
              <a:off x="798820" y="2841835"/>
              <a:ext cx="511302" cy="649887"/>
            </a:xfrm>
            <a:custGeom>
              <a:rect b="b" l="l" r="r" t="t"/>
              <a:pathLst>
                <a:path extrusionOk="0" h="13848" w="10895">
                  <a:moveTo>
                    <a:pt x="5318" y="0"/>
                  </a:moveTo>
                  <a:cubicBezTo>
                    <a:pt x="4806" y="0"/>
                    <a:pt x="4283" y="138"/>
                    <a:pt x="3975" y="427"/>
                  </a:cubicBezTo>
                  <a:cubicBezTo>
                    <a:pt x="2282" y="2017"/>
                    <a:pt x="1106" y="7156"/>
                    <a:pt x="860" y="8699"/>
                  </a:cubicBezTo>
                  <a:cubicBezTo>
                    <a:pt x="449" y="11239"/>
                    <a:pt x="0" y="13756"/>
                    <a:pt x="94" y="13846"/>
                  </a:cubicBezTo>
                  <a:cubicBezTo>
                    <a:pt x="95" y="13847"/>
                    <a:pt x="99" y="13847"/>
                    <a:pt x="106" y="13847"/>
                  </a:cubicBezTo>
                  <a:cubicBezTo>
                    <a:pt x="496" y="13847"/>
                    <a:pt x="10685" y="13149"/>
                    <a:pt x="10771" y="13034"/>
                  </a:cubicBezTo>
                  <a:cubicBezTo>
                    <a:pt x="10894" y="12870"/>
                    <a:pt x="7553" y="2131"/>
                    <a:pt x="6714" y="562"/>
                  </a:cubicBezTo>
                  <a:cubicBezTo>
                    <a:pt x="6520" y="195"/>
                    <a:pt x="5927" y="0"/>
                    <a:pt x="53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1" name="Google Shape;2891;p45"/>
            <p:cNvSpPr/>
            <p:nvPr/>
          </p:nvSpPr>
          <p:spPr>
            <a:xfrm>
              <a:off x="851241" y="2874639"/>
              <a:ext cx="383981" cy="607133"/>
            </a:xfrm>
            <a:custGeom>
              <a:rect b="b" l="l" r="r" t="t"/>
              <a:pathLst>
                <a:path extrusionOk="0" h="12937" w="8182">
                  <a:moveTo>
                    <a:pt x="3884" y="1"/>
                  </a:moveTo>
                  <a:cubicBezTo>
                    <a:pt x="3981" y="71"/>
                    <a:pt x="4087" y="127"/>
                    <a:pt x="4198" y="165"/>
                  </a:cubicBezTo>
                  <a:cubicBezTo>
                    <a:pt x="4304" y="206"/>
                    <a:pt x="4415" y="233"/>
                    <a:pt x="4530" y="247"/>
                  </a:cubicBezTo>
                  <a:lnTo>
                    <a:pt x="4536" y="247"/>
                  </a:lnTo>
                  <a:cubicBezTo>
                    <a:pt x="4345" y="109"/>
                    <a:pt x="4119" y="27"/>
                    <a:pt x="3884" y="1"/>
                  </a:cubicBezTo>
                  <a:close/>
                  <a:moveTo>
                    <a:pt x="3386" y="1136"/>
                  </a:moveTo>
                  <a:cubicBezTo>
                    <a:pt x="3268" y="1154"/>
                    <a:pt x="3157" y="1189"/>
                    <a:pt x="3048" y="1242"/>
                  </a:cubicBezTo>
                  <a:cubicBezTo>
                    <a:pt x="2943" y="1288"/>
                    <a:pt x="2841" y="1350"/>
                    <a:pt x="2753" y="1426"/>
                  </a:cubicBezTo>
                  <a:lnTo>
                    <a:pt x="2753" y="1426"/>
                  </a:lnTo>
                  <a:cubicBezTo>
                    <a:pt x="2869" y="1408"/>
                    <a:pt x="2982" y="1373"/>
                    <a:pt x="3087" y="1324"/>
                  </a:cubicBezTo>
                  <a:cubicBezTo>
                    <a:pt x="3195" y="1277"/>
                    <a:pt x="3295" y="1212"/>
                    <a:pt x="3386" y="1136"/>
                  </a:cubicBezTo>
                  <a:close/>
                  <a:moveTo>
                    <a:pt x="2753" y="1426"/>
                  </a:moveTo>
                  <a:cubicBezTo>
                    <a:pt x="2752" y="1426"/>
                    <a:pt x="2750" y="1426"/>
                    <a:pt x="2749" y="1426"/>
                  </a:cubicBezTo>
                  <a:lnTo>
                    <a:pt x="2752" y="1426"/>
                  </a:lnTo>
                  <a:cubicBezTo>
                    <a:pt x="2752" y="1426"/>
                    <a:pt x="2753" y="1426"/>
                    <a:pt x="2753" y="1426"/>
                  </a:cubicBezTo>
                  <a:close/>
                  <a:moveTo>
                    <a:pt x="5339" y="1420"/>
                  </a:moveTo>
                  <a:cubicBezTo>
                    <a:pt x="5339" y="1425"/>
                    <a:pt x="5339" y="1430"/>
                    <a:pt x="5338" y="1435"/>
                  </a:cubicBezTo>
                  <a:lnTo>
                    <a:pt x="5338" y="1435"/>
                  </a:lnTo>
                  <a:cubicBezTo>
                    <a:pt x="5341" y="1430"/>
                    <a:pt x="5345" y="1425"/>
                    <a:pt x="5348" y="1420"/>
                  </a:cubicBezTo>
                  <a:close/>
                  <a:moveTo>
                    <a:pt x="1805" y="1987"/>
                  </a:moveTo>
                  <a:cubicBezTo>
                    <a:pt x="1805" y="1988"/>
                    <a:pt x="1805" y="1989"/>
                    <a:pt x="1805" y="1990"/>
                  </a:cubicBezTo>
                  <a:lnTo>
                    <a:pt x="1805" y="1990"/>
                  </a:lnTo>
                  <a:cubicBezTo>
                    <a:pt x="1805" y="1990"/>
                    <a:pt x="1805" y="1990"/>
                    <a:pt x="1805" y="1990"/>
                  </a:cubicBezTo>
                  <a:lnTo>
                    <a:pt x="1805" y="1987"/>
                  </a:lnTo>
                  <a:close/>
                  <a:moveTo>
                    <a:pt x="5338" y="1435"/>
                  </a:moveTo>
                  <a:cubicBezTo>
                    <a:pt x="5206" y="1625"/>
                    <a:pt x="5127" y="1843"/>
                    <a:pt x="5102" y="2072"/>
                  </a:cubicBezTo>
                  <a:cubicBezTo>
                    <a:pt x="5172" y="1975"/>
                    <a:pt x="5225" y="1872"/>
                    <a:pt x="5266" y="1761"/>
                  </a:cubicBezTo>
                  <a:cubicBezTo>
                    <a:pt x="5305" y="1657"/>
                    <a:pt x="5329" y="1547"/>
                    <a:pt x="5338" y="1435"/>
                  </a:cubicBezTo>
                  <a:close/>
                  <a:moveTo>
                    <a:pt x="1805" y="1990"/>
                  </a:moveTo>
                  <a:cubicBezTo>
                    <a:pt x="1734" y="2084"/>
                    <a:pt x="1682" y="2189"/>
                    <a:pt x="1641" y="2300"/>
                  </a:cubicBezTo>
                  <a:cubicBezTo>
                    <a:pt x="1599" y="2412"/>
                    <a:pt x="1573" y="2526"/>
                    <a:pt x="1561" y="2644"/>
                  </a:cubicBezTo>
                  <a:cubicBezTo>
                    <a:pt x="1632" y="2550"/>
                    <a:pt x="1687" y="2444"/>
                    <a:pt x="1726" y="2333"/>
                  </a:cubicBezTo>
                  <a:cubicBezTo>
                    <a:pt x="1769" y="2222"/>
                    <a:pt x="1796" y="2106"/>
                    <a:pt x="1805" y="1990"/>
                  </a:cubicBezTo>
                  <a:close/>
                  <a:moveTo>
                    <a:pt x="4014" y="2799"/>
                  </a:moveTo>
                  <a:lnTo>
                    <a:pt x="4014" y="2799"/>
                  </a:lnTo>
                  <a:cubicBezTo>
                    <a:pt x="4034" y="2916"/>
                    <a:pt x="4069" y="3028"/>
                    <a:pt x="4119" y="3136"/>
                  </a:cubicBezTo>
                  <a:cubicBezTo>
                    <a:pt x="4166" y="3245"/>
                    <a:pt x="4228" y="3345"/>
                    <a:pt x="4307" y="3436"/>
                  </a:cubicBezTo>
                  <a:cubicBezTo>
                    <a:pt x="4286" y="3318"/>
                    <a:pt x="4251" y="3204"/>
                    <a:pt x="4201" y="3098"/>
                  </a:cubicBezTo>
                  <a:cubicBezTo>
                    <a:pt x="4154" y="2990"/>
                    <a:pt x="4090" y="2890"/>
                    <a:pt x="4014" y="2799"/>
                  </a:cubicBezTo>
                  <a:close/>
                  <a:moveTo>
                    <a:pt x="6078" y="3491"/>
                  </a:moveTo>
                  <a:cubicBezTo>
                    <a:pt x="6175" y="3559"/>
                    <a:pt x="6278" y="3615"/>
                    <a:pt x="6389" y="3653"/>
                  </a:cubicBezTo>
                  <a:cubicBezTo>
                    <a:pt x="6498" y="3697"/>
                    <a:pt x="6612" y="3723"/>
                    <a:pt x="6730" y="3735"/>
                  </a:cubicBezTo>
                  <a:cubicBezTo>
                    <a:pt x="6536" y="3600"/>
                    <a:pt x="6313" y="3515"/>
                    <a:pt x="6078" y="3491"/>
                  </a:cubicBezTo>
                  <a:close/>
                  <a:moveTo>
                    <a:pt x="693" y="4087"/>
                  </a:moveTo>
                  <a:cubicBezTo>
                    <a:pt x="691" y="4094"/>
                    <a:pt x="688" y="4104"/>
                    <a:pt x="687" y="4113"/>
                  </a:cubicBezTo>
                  <a:lnTo>
                    <a:pt x="687" y="4113"/>
                  </a:lnTo>
                  <a:cubicBezTo>
                    <a:pt x="687" y="4113"/>
                    <a:pt x="687" y="4113"/>
                    <a:pt x="687" y="4113"/>
                  </a:cubicBezTo>
                  <a:lnTo>
                    <a:pt x="687" y="4119"/>
                  </a:lnTo>
                  <a:cubicBezTo>
                    <a:pt x="687" y="4117"/>
                    <a:pt x="687" y="4115"/>
                    <a:pt x="687" y="4113"/>
                  </a:cubicBezTo>
                  <a:lnTo>
                    <a:pt x="687" y="4113"/>
                  </a:lnTo>
                  <a:cubicBezTo>
                    <a:pt x="770" y="4166"/>
                    <a:pt x="857" y="4210"/>
                    <a:pt x="948" y="4242"/>
                  </a:cubicBezTo>
                  <a:cubicBezTo>
                    <a:pt x="1060" y="4283"/>
                    <a:pt x="1174" y="4313"/>
                    <a:pt x="1291" y="4321"/>
                  </a:cubicBezTo>
                  <a:cubicBezTo>
                    <a:pt x="1195" y="4251"/>
                    <a:pt x="1092" y="4198"/>
                    <a:pt x="981" y="4157"/>
                  </a:cubicBezTo>
                  <a:cubicBezTo>
                    <a:pt x="887" y="4125"/>
                    <a:pt x="793" y="4101"/>
                    <a:pt x="693" y="4087"/>
                  </a:cubicBezTo>
                  <a:close/>
                  <a:moveTo>
                    <a:pt x="3386" y="4474"/>
                  </a:moveTo>
                  <a:lnTo>
                    <a:pt x="3386" y="4474"/>
                  </a:lnTo>
                  <a:cubicBezTo>
                    <a:pt x="3268" y="4492"/>
                    <a:pt x="3157" y="4527"/>
                    <a:pt x="3048" y="4577"/>
                  </a:cubicBezTo>
                  <a:cubicBezTo>
                    <a:pt x="2943" y="4624"/>
                    <a:pt x="2840" y="4688"/>
                    <a:pt x="2752" y="4761"/>
                  </a:cubicBezTo>
                  <a:lnTo>
                    <a:pt x="2749" y="4764"/>
                  </a:lnTo>
                  <a:cubicBezTo>
                    <a:pt x="2867" y="4747"/>
                    <a:pt x="2981" y="4712"/>
                    <a:pt x="3087" y="4659"/>
                  </a:cubicBezTo>
                  <a:cubicBezTo>
                    <a:pt x="3195" y="4612"/>
                    <a:pt x="3295" y="4550"/>
                    <a:pt x="3386" y="4474"/>
                  </a:cubicBezTo>
                  <a:close/>
                  <a:moveTo>
                    <a:pt x="5533" y="4835"/>
                  </a:moveTo>
                  <a:cubicBezTo>
                    <a:pt x="5465" y="4932"/>
                    <a:pt x="5410" y="5037"/>
                    <a:pt x="5372" y="5149"/>
                  </a:cubicBezTo>
                  <a:cubicBezTo>
                    <a:pt x="5328" y="5260"/>
                    <a:pt x="5301" y="5374"/>
                    <a:pt x="5292" y="5492"/>
                  </a:cubicBezTo>
                  <a:cubicBezTo>
                    <a:pt x="5360" y="5395"/>
                    <a:pt x="5416" y="5292"/>
                    <a:pt x="5454" y="5181"/>
                  </a:cubicBezTo>
                  <a:cubicBezTo>
                    <a:pt x="5498" y="5069"/>
                    <a:pt x="5524" y="4952"/>
                    <a:pt x="5536" y="4835"/>
                  </a:cubicBezTo>
                  <a:close/>
                  <a:moveTo>
                    <a:pt x="7290" y="5322"/>
                  </a:moveTo>
                  <a:cubicBezTo>
                    <a:pt x="7307" y="5439"/>
                    <a:pt x="7343" y="5553"/>
                    <a:pt x="7393" y="5659"/>
                  </a:cubicBezTo>
                  <a:cubicBezTo>
                    <a:pt x="7442" y="5768"/>
                    <a:pt x="7504" y="5867"/>
                    <a:pt x="7583" y="5958"/>
                  </a:cubicBezTo>
                  <a:cubicBezTo>
                    <a:pt x="7542" y="5724"/>
                    <a:pt x="7439" y="5506"/>
                    <a:pt x="7290" y="5322"/>
                  </a:cubicBezTo>
                  <a:close/>
                  <a:moveTo>
                    <a:pt x="1538" y="6122"/>
                  </a:moveTo>
                  <a:cubicBezTo>
                    <a:pt x="1539" y="6124"/>
                    <a:pt x="1540" y="6125"/>
                    <a:pt x="1541" y="6127"/>
                  </a:cubicBezTo>
                  <a:lnTo>
                    <a:pt x="1541" y="6127"/>
                  </a:lnTo>
                  <a:cubicBezTo>
                    <a:pt x="1541" y="6125"/>
                    <a:pt x="1541" y="6124"/>
                    <a:pt x="1541" y="6122"/>
                  </a:cubicBezTo>
                  <a:close/>
                  <a:moveTo>
                    <a:pt x="3515" y="6122"/>
                  </a:moveTo>
                  <a:lnTo>
                    <a:pt x="3515" y="6122"/>
                  </a:lnTo>
                  <a:cubicBezTo>
                    <a:pt x="3708" y="6257"/>
                    <a:pt x="3931" y="6339"/>
                    <a:pt x="4166" y="6366"/>
                  </a:cubicBezTo>
                  <a:cubicBezTo>
                    <a:pt x="3975" y="6228"/>
                    <a:pt x="3750" y="6143"/>
                    <a:pt x="3515" y="6122"/>
                  </a:cubicBezTo>
                  <a:close/>
                  <a:moveTo>
                    <a:pt x="1541" y="6127"/>
                  </a:moveTo>
                  <a:cubicBezTo>
                    <a:pt x="1559" y="6243"/>
                    <a:pt x="1594" y="6355"/>
                    <a:pt x="1646" y="6460"/>
                  </a:cubicBezTo>
                  <a:cubicBezTo>
                    <a:pt x="1693" y="6568"/>
                    <a:pt x="1755" y="6668"/>
                    <a:pt x="1831" y="6759"/>
                  </a:cubicBezTo>
                  <a:cubicBezTo>
                    <a:pt x="1814" y="6642"/>
                    <a:pt x="1778" y="6530"/>
                    <a:pt x="1729" y="6422"/>
                  </a:cubicBezTo>
                  <a:cubicBezTo>
                    <a:pt x="1679" y="6315"/>
                    <a:pt x="1616" y="6216"/>
                    <a:pt x="1541" y="6127"/>
                  </a:cubicBezTo>
                  <a:close/>
                  <a:moveTo>
                    <a:pt x="388" y="6920"/>
                  </a:moveTo>
                  <a:cubicBezTo>
                    <a:pt x="388" y="6921"/>
                    <a:pt x="388" y="6922"/>
                    <a:pt x="388" y="6924"/>
                  </a:cubicBezTo>
                  <a:lnTo>
                    <a:pt x="388" y="6924"/>
                  </a:lnTo>
                  <a:cubicBezTo>
                    <a:pt x="388" y="6923"/>
                    <a:pt x="388" y="6923"/>
                    <a:pt x="388" y="6923"/>
                  </a:cubicBezTo>
                  <a:lnTo>
                    <a:pt x="388" y="6920"/>
                  </a:lnTo>
                  <a:close/>
                  <a:moveTo>
                    <a:pt x="388" y="6924"/>
                  </a:moveTo>
                  <a:cubicBezTo>
                    <a:pt x="318" y="7017"/>
                    <a:pt x="265" y="7123"/>
                    <a:pt x="224" y="7234"/>
                  </a:cubicBezTo>
                  <a:cubicBezTo>
                    <a:pt x="183" y="7343"/>
                    <a:pt x="156" y="7460"/>
                    <a:pt x="145" y="7577"/>
                  </a:cubicBezTo>
                  <a:cubicBezTo>
                    <a:pt x="215" y="7483"/>
                    <a:pt x="268" y="7378"/>
                    <a:pt x="309" y="7266"/>
                  </a:cubicBezTo>
                  <a:cubicBezTo>
                    <a:pt x="350" y="7156"/>
                    <a:pt x="379" y="7040"/>
                    <a:pt x="388" y="6924"/>
                  </a:cubicBezTo>
                  <a:close/>
                  <a:moveTo>
                    <a:pt x="7419" y="7478"/>
                  </a:moveTo>
                  <a:lnTo>
                    <a:pt x="7419" y="7478"/>
                  </a:lnTo>
                  <a:cubicBezTo>
                    <a:pt x="7516" y="7545"/>
                    <a:pt x="7621" y="7601"/>
                    <a:pt x="7730" y="7639"/>
                  </a:cubicBezTo>
                  <a:cubicBezTo>
                    <a:pt x="7841" y="7680"/>
                    <a:pt x="7959" y="7706"/>
                    <a:pt x="8079" y="7712"/>
                  </a:cubicBezTo>
                  <a:lnTo>
                    <a:pt x="8079" y="7706"/>
                  </a:lnTo>
                  <a:cubicBezTo>
                    <a:pt x="7982" y="7639"/>
                    <a:pt x="7877" y="7583"/>
                    <a:pt x="7765" y="7545"/>
                  </a:cubicBezTo>
                  <a:cubicBezTo>
                    <a:pt x="7654" y="7507"/>
                    <a:pt x="7539" y="7483"/>
                    <a:pt x="7419" y="7478"/>
                  </a:cubicBezTo>
                  <a:close/>
                  <a:moveTo>
                    <a:pt x="5222" y="7164"/>
                  </a:moveTo>
                  <a:lnTo>
                    <a:pt x="5222" y="7167"/>
                  </a:lnTo>
                  <a:cubicBezTo>
                    <a:pt x="5240" y="7281"/>
                    <a:pt x="5275" y="7395"/>
                    <a:pt x="5328" y="7504"/>
                  </a:cubicBezTo>
                  <a:cubicBezTo>
                    <a:pt x="5375" y="7610"/>
                    <a:pt x="5439" y="7712"/>
                    <a:pt x="5515" y="7803"/>
                  </a:cubicBezTo>
                  <a:cubicBezTo>
                    <a:pt x="5495" y="7686"/>
                    <a:pt x="5463" y="7571"/>
                    <a:pt x="5410" y="7466"/>
                  </a:cubicBezTo>
                  <a:cubicBezTo>
                    <a:pt x="5363" y="7357"/>
                    <a:pt x="5298" y="7255"/>
                    <a:pt x="5222" y="7164"/>
                  </a:cubicBezTo>
                  <a:close/>
                  <a:moveTo>
                    <a:pt x="2427" y="8334"/>
                  </a:moveTo>
                  <a:lnTo>
                    <a:pt x="2427" y="8334"/>
                  </a:lnTo>
                  <a:cubicBezTo>
                    <a:pt x="2192" y="8375"/>
                    <a:pt x="1975" y="8475"/>
                    <a:pt x="1793" y="8624"/>
                  </a:cubicBezTo>
                  <a:cubicBezTo>
                    <a:pt x="2025" y="8586"/>
                    <a:pt x="2245" y="8484"/>
                    <a:pt x="2427" y="8334"/>
                  </a:cubicBezTo>
                  <a:close/>
                  <a:moveTo>
                    <a:pt x="1" y="9220"/>
                  </a:moveTo>
                  <a:cubicBezTo>
                    <a:pt x="2" y="9221"/>
                    <a:pt x="3" y="9222"/>
                    <a:pt x="4" y="9224"/>
                  </a:cubicBezTo>
                  <a:lnTo>
                    <a:pt x="4" y="9224"/>
                  </a:lnTo>
                  <a:cubicBezTo>
                    <a:pt x="4" y="9223"/>
                    <a:pt x="4" y="9223"/>
                    <a:pt x="4" y="9223"/>
                  </a:cubicBezTo>
                  <a:lnTo>
                    <a:pt x="1" y="9220"/>
                  </a:lnTo>
                  <a:close/>
                  <a:moveTo>
                    <a:pt x="6885" y="9000"/>
                  </a:moveTo>
                  <a:lnTo>
                    <a:pt x="6885" y="9000"/>
                  </a:lnTo>
                  <a:cubicBezTo>
                    <a:pt x="6768" y="9020"/>
                    <a:pt x="6653" y="9056"/>
                    <a:pt x="6548" y="9105"/>
                  </a:cubicBezTo>
                  <a:cubicBezTo>
                    <a:pt x="6439" y="9152"/>
                    <a:pt x="6340" y="9217"/>
                    <a:pt x="6249" y="9293"/>
                  </a:cubicBezTo>
                  <a:cubicBezTo>
                    <a:pt x="6366" y="9276"/>
                    <a:pt x="6477" y="9240"/>
                    <a:pt x="6586" y="9191"/>
                  </a:cubicBezTo>
                  <a:cubicBezTo>
                    <a:pt x="6694" y="9141"/>
                    <a:pt x="6794" y="9079"/>
                    <a:pt x="6885" y="9000"/>
                  </a:cubicBezTo>
                  <a:close/>
                  <a:moveTo>
                    <a:pt x="4002" y="8827"/>
                  </a:moveTo>
                  <a:lnTo>
                    <a:pt x="4002" y="8827"/>
                  </a:lnTo>
                  <a:cubicBezTo>
                    <a:pt x="3867" y="9017"/>
                    <a:pt x="3782" y="9243"/>
                    <a:pt x="3758" y="9475"/>
                  </a:cubicBezTo>
                  <a:cubicBezTo>
                    <a:pt x="3829" y="9381"/>
                    <a:pt x="3882" y="9276"/>
                    <a:pt x="3923" y="9164"/>
                  </a:cubicBezTo>
                  <a:cubicBezTo>
                    <a:pt x="3964" y="9056"/>
                    <a:pt x="3990" y="8941"/>
                    <a:pt x="4002" y="8827"/>
                  </a:cubicBezTo>
                  <a:close/>
                  <a:moveTo>
                    <a:pt x="4" y="9224"/>
                  </a:moveTo>
                  <a:cubicBezTo>
                    <a:pt x="22" y="9341"/>
                    <a:pt x="57" y="9452"/>
                    <a:pt x="106" y="9560"/>
                  </a:cubicBezTo>
                  <a:cubicBezTo>
                    <a:pt x="156" y="9669"/>
                    <a:pt x="218" y="9768"/>
                    <a:pt x="294" y="9859"/>
                  </a:cubicBezTo>
                  <a:cubicBezTo>
                    <a:pt x="277" y="9742"/>
                    <a:pt x="241" y="9628"/>
                    <a:pt x="192" y="9522"/>
                  </a:cubicBezTo>
                  <a:cubicBezTo>
                    <a:pt x="142" y="9415"/>
                    <a:pt x="79" y="9314"/>
                    <a:pt x="4" y="9224"/>
                  </a:cubicBezTo>
                  <a:close/>
                  <a:moveTo>
                    <a:pt x="8176" y="10452"/>
                  </a:moveTo>
                  <a:cubicBezTo>
                    <a:pt x="8176" y="10455"/>
                    <a:pt x="8175" y="10458"/>
                    <a:pt x="8175" y="10461"/>
                  </a:cubicBezTo>
                  <a:lnTo>
                    <a:pt x="8175" y="10461"/>
                  </a:lnTo>
                  <a:cubicBezTo>
                    <a:pt x="8177" y="10458"/>
                    <a:pt x="8179" y="10455"/>
                    <a:pt x="8182" y="10452"/>
                  </a:cubicBezTo>
                  <a:close/>
                  <a:moveTo>
                    <a:pt x="1814" y="10449"/>
                  </a:moveTo>
                  <a:cubicBezTo>
                    <a:pt x="1910" y="10516"/>
                    <a:pt x="2016" y="10572"/>
                    <a:pt x="2127" y="10613"/>
                  </a:cubicBezTo>
                  <a:cubicBezTo>
                    <a:pt x="2236" y="10657"/>
                    <a:pt x="2353" y="10684"/>
                    <a:pt x="2471" y="10695"/>
                  </a:cubicBezTo>
                  <a:lnTo>
                    <a:pt x="2471" y="10689"/>
                  </a:lnTo>
                  <a:cubicBezTo>
                    <a:pt x="2374" y="10622"/>
                    <a:pt x="2268" y="10566"/>
                    <a:pt x="2157" y="10528"/>
                  </a:cubicBezTo>
                  <a:cubicBezTo>
                    <a:pt x="2048" y="10484"/>
                    <a:pt x="1931" y="10458"/>
                    <a:pt x="1814" y="10449"/>
                  </a:cubicBezTo>
                  <a:close/>
                  <a:moveTo>
                    <a:pt x="5096" y="10449"/>
                  </a:moveTo>
                  <a:lnTo>
                    <a:pt x="5096" y="10449"/>
                  </a:lnTo>
                  <a:cubicBezTo>
                    <a:pt x="5190" y="10516"/>
                    <a:pt x="5295" y="10572"/>
                    <a:pt x="5407" y="10613"/>
                  </a:cubicBezTo>
                  <a:cubicBezTo>
                    <a:pt x="5515" y="10657"/>
                    <a:pt x="5633" y="10684"/>
                    <a:pt x="5750" y="10695"/>
                  </a:cubicBezTo>
                  <a:lnTo>
                    <a:pt x="5750" y="10689"/>
                  </a:lnTo>
                  <a:cubicBezTo>
                    <a:pt x="5653" y="10622"/>
                    <a:pt x="5551" y="10566"/>
                    <a:pt x="5439" y="10528"/>
                  </a:cubicBezTo>
                  <a:cubicBezTo>
                    <a:pt x="5328" y="10484"/>
                    <a:pt x="5213" y="10458"/>
                    <a:pt x="5096" y="10449"/>
                  </a:cubicBezTo>
                  <a:close/>
                  <a:moveTo>
                    <a:pt x="8175" y="10461"/>
                  </a:moveTo>
                  <a:cubicBezTo>
                    <a:pt x="8111" y="10555"/>
                    <a:pt x="8057" y="10655"/>
                    <a:pt x="8020" y="10763"/>
                  </a:cubicBezTo>
                  <a:cubicBezTo>
                    <a:pt x="7976" y="10874"/>
                    <a:pt x="7950" y="10992"/>
                    <a:pt x="7941" y="11109"/>
                  </a:cubicBezTo>
                  <a:cubicBezTo>
                    <a:pt x="8011" y="11012"/>
                    <a:pt x="8064" y="10906"/>
                    <a:pt x="8105" y="10795"/>
                  </a:cubicBezTo>
                  <a:cubicBezTo>
                    <a:pt x="8145" y="10689"/>
                    <a:pt x="8169" y="10575"/>
                    <a:pt x="8175" y="10461"/>
                  </a:cubicBezTo>
                  <a:close/>
                  <a:moveTo>
                    <a:pt x="3908" y="11373"/>
                  </a:moveTo>
                  <a:cubicBezTo>
                    <a:pt x="3928" y="11490"/>
                    <a:pt x="3961" y="11605"/>
                    <a:pt x="4014" y="11710"/>
                  </a:cubicBezTo>
                  <a:cubicBezTo>
                    <a:pt x="4060" y="11819"/>
                    <a:pt x="4122" y="11918"/>
                    <a:pt x="4198" y="12009"/>
                  </a:cubicBezTo>
                  <a:cubicBezTo>
                    <a:pt x="4181" y="11892"/>
                    <a:pt x="4145" y="11781"/>
                    <a:pt x="4096" y="11672"/>
                  </a:cubicBezTo>
                  <a:cubicBezTo>
                    <a:pt x="4049" y="11564"/>
                    <a:pt x="3987" y="11464"/>
                    <a:pt x="3911" y="11373"/>
                  </a:cubicBezTo>
                  <a:close/>
                  <a:moveTo>
                    <a:pt x="511" y="11361"/>
                  </a:moveTo>
                  <a:lnTo>
                    <a:pt x="508" y="11364"/>
                  </a:lnTo>
                  <a:cubicBezTo>
                    <a:pt x="373" y="11555"/>
                    <a:pt x="288" y="11781"/>
                    <a:pt x="265" y="12015"/>
                  </a:cubicBezTo>
                  <a:cubicBezTo>
                    <a:pt x="335" y="11918"/>
                    <a:pt x="388" y="11813"/>
                    <a:pt x="429" y="11701"/>
                  </a:cubicBezTo>
                  <a:cubicBezTo>
                    <a:pt x="470" y="11593"/>
                    <a:pt x="500" y="11478"/>
                    <a:pt x="511" y="11361"/>
                  </a:cubicBezTo>
                  <a:close/>
                  <a:moveTo>
                    <a:pt x="6422" y="11915"/>
                  </a:moveTo>
                  <a:lnTo>
                    <a:pt x="6422" y="11915"/>
                  </a:lnTo>
                  <a:cubicBezTo>
                    <a:pt x="6439" y="12033"/>
                    <a:pt x="6474" y="12147"/>
                    <a:pt x="6527" y="12253"/>
                  </a:cubicBezTo>
                  <a:cubicBezTo>
                    <a:pt x="6574" y="12361"/>
                    <a:pt x="6636" y="12464"/>
                    <a:pt x="6712" y="12552"/>
                  </a:cubicBezTo>
                  <a:cubicBezTo>
                    <a:pt x="6694" y="12438"/>
                    <a:pt x="6659" y="12323"/>
                    <a:pt x="6609" y="12218"/>
                  </a:cubicBezTo>
                  <a:cubicBezTo>
                    <a:pt x="6562" y="12109"/>
                    <a:pt x="6498" y="12006"/>
                    <a:pt x="6422" y="11915"/>
                  </a:cubicBezTo>
                  <a:close/>
                  <a:moveTo>
                    <a:pt x="2858" y="12707"/>
                  </a:moveTo>
                  <a:cubicBezTo>
                    <a:pt x="2740" y="12725"/>
                    <a:pt x="2626" y="12760"/>
                    <a:pt x="2521" y="12810"/>
                  </a:cubicBezTo>
                  <a:cubicBezTo>
                    <a:pt x="2444" y="12845"/>
                    <a:pt x="2371" y="12886"/>
                    <a:pt x="2301" y="12936"/>
                  </a:cubicBezTo>
                  <a:lnTo>
                    <a:pt x="2485" y="12925"/>
                  </a:lnTo>
                  <a:lnTo>
                    <a:pt x="2559" y="12892"/>
                  </a:lnTo>
                  <a:cubicBezTo>
                    <a:pt x="2667" y="12845"/>
                    <a:pt x="2767" y="12781"/>
                    <a:pt x="2858" y="127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45"/>
            <p:cNvSpPr/>
            <p:nvPr/>
          </p:nvSpPr>
          <p:spPr>
            <a:xfrm>
              <a:off x="703271" y="2873137"/>
              <a:ext cx="489761" cy="618913"/>
            </a:xfrm>
            <a:custGeom>
              <a:rect b="b" l="l" r="r" t="t"/>
              <a:pathLst>
                <a:path extrusionOk="0" h="13188" w="10436">
                  <a:moveTo>
                    <a:pt x="5966" y="1"/>
                  </a:moveTo>
                  <a:cubicBezTo>
                    <a:pt x="5684" y="1"/>
                    <a:pt x="5302" y="386"/>
                    <a:pt x="4987" y="822"/>
                  </a:cubicBezTo>
                  <a:cubicBezTo>
                    <a:pt x="3406" y="3028"/>
                    <a:pt x="1" y="8058"/>
                    <a:pt x="1007" y="9220"/>
                  </a:cubicBezTo>
                  <a:cubicBezTo>
                    <a:pt x="2658" y="11129"/>
                    <a:pt x="6688" y="12798"/>
                    <a:pt x="7953" y="13182"/>
                  </a:cubicBezTo>
                  <a:cubicBezTo>
                    <a:pt x="7963" y="13186"/>
                    <a:pt x="7975" y="13187"/>
                    <a:pt x="7987" y="13187"/>
                  </a:cubicBezTo>
                  <a:cubicBezTo>
                    <a:pt x="8572" y="13187"/>
                    <a:pt x="10436" y="9377"/>
                    <a:pt x="9935" y="9058"/>
                  </a:cubicBezTo>
                  <a:cubicBezTo>
                    <a:pt x="9317" y="8668"/>
                    <a:pt x="5368" y="7117"/>
                    <a:pt x="5351" y="6926"/>
                  </a:cubicBezTo>
                  <a:cubicBezTo>
                    <a:pt x="5330" y="6735"/>
                    <a:pt x="6067" y="4007"/>
                    <a:pt x="6310" y="1866"/>
                  </a:cubicBezTo>
                  <a:cubicBezTo>
                    <a:pt x="6469" y="472"/>
                    <a:pt x="6279" y="1"/>
                    <a:pt x="5966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45"/>
            <p:cNvSpPr/>
            <p:nvPr/>
          </p:nvSpPr>
          <p:spPr>
            <a:xfrm>
              <a:off x="1019484" y="3285275"/>
              <a:ext cx="478404" cy="300634"/>
            </a:xfrm>
            <a:custGeom>
              <a:rect b="b" l="l" r="r" t="t"/>
              <a:pathLst>
                <a:path extrusionOk="0" h="6406" w="10194">
                  <a:moveTo>
                    <a:pt x="2370" y="1"/>
                  </a:moveTo>
                  <a:cubicBezTo>
                    <a:pt x="2370" y="1"/>
                    <a:pt x="0" y="3752"/>
                    <a:pt x="182" y="3855"/>
                  </a:cubicBezTo>
                  <a:cubicBezTo>
                    <a:pt x="735" y="4157"/>
                    <a:pt x="1634" y="4743"/>
                    <a:pt x="2802" y="4743"/>
                  </a:cubicBezTo>
                  <a:cubicBezTo>
                    <a:pt x="3165" y="4743"/>
                    <a:pt x="3554" y="4686"/>
                    <a:pt x="3966" y="4547"/>
                  </a:cubicBezTo>
                  <a:cubicBezTo>
                    <a:pt x="3966" y="4547"/>
                    <a:pt x="5311" y="6405"/>
                    <a:pt x="6066" y="6405"/>
                  </a:cubicBezTo>
                  <a:cubicBezTo>
                    <a:pt x="6131" y="6405"/>
                    <a:pt x="6191" y="6392"/>
                    <a:pt x="6245" y="6363"/>
                  </a:cubicBezTo>
                  <a:cubicBezTo>
                    <a:pt x="6532" y="6206"/>
                    <a:pt x="6351" y="5721"/>
                    <a:pt x="6069" y="5238"/>
                  </a:cubicBezTo>
                  <a:lnTo>
                    <a:pt x="6069" y="5238"/>
                  </a:lnTo>
                  <a:cubicBezTo>
                    <a:pt x="6491" y="5767"/>
                    <a:pt x="6985" y="6279"/>
                    <a:pt x="7314" y="6279"/>
                  </a:cubicBezTo>
                  <a:cubicBezTo>
                    <a:pt x="7356" y="6279"/>
                    <a:pt x="7394" y="6271"/>
                    <a:pt x="7430" y="6254"/>
                  </a:cubicBezTo>
                  <a:cubicBezTo>
                    <a:pt x="7732" y="6109"/>
                    <a:pt x="7668" y="5717"/>
                    <a:pt x="7465" y="5278"/>
                  </a:cubicBezTo>
                  <a:lnTo>
                    <a:pt x="7465" y="5278"/>
                  </a:lnTo>
                  <a:cubicBezTo>
                    <a:pt x="7801" y="5679"/>
                    <a:pt x="8154" y="5994"/>
                    <a:pt x="8435" y="5994"/>
                  </a:cubicBezTo>
                  <a:cubicBezTo>
                    <a:pt x="8504" y="5994"/>
                    <a:pt x="8568" y="5975"/>
                    <a:pt x="8627" y="5934"/>
                  </a:cubicBezTo>
                  <a:cubicBezTo>
                    <a:pt x="9090" y="5615"/>
                    <a:pt x="8474" y="4620"/>
                    <a:pt x="7972" y="3948"/>
                  </a:cubicBezTo>
                  <a:lnTo>
                    <a:pt x="7972" y="3948"/>
                  </a:lnTo>
                  <a:cubicBezTo>
                    <a:pt x="8426" y="4476"/>
                    <a:pt x="9068" y="5134"/>
                    <a:pt x="9452" y="5134"/>
                  </a:cubicBezTo>
                  <a:cubicBezTo>
                    <a:pt x="9523" y="5134"/>
                    <a:pt x="9585" y="5111"/>
                    <a:pt x="9636" y="5060"/>
                  </a:cubicBezTo>
                  <a:cubicBezTo>
                    <a:pt x="10193" y="4497"/>
                    <a:pt x="7935" y="2148"/>
                    <a:pt x="7322" y="1678"/>
                  </a:cubicBezTo>
                  <a:cubicBezTo>
                    <a:pt x="6914" y="1373"/>
                    <a:pt x="5870" y="1027"/>
                    <a:pt x="5248" y="883"/>
                  </a:cubicBezTo>
                  <a:cubicBezTo>
                    <a:pt x="4133" y="631"/>
                    <a:pt x="2370" y="1"/>
                    <a:pt x="2370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4" name="Google Shape;2894;p45"/>
            <p:cNvSpPr/>
            <p:nvPr/>
          </p:nvSpPr>
          <p:spPr>
            <a:xfrm>
              <a:off x="1344519" y="3409076"/>
              <a:ext cx="84099" cy="122393"/>
            </a:xfrm>
            <a:custGeom>
              <a:rect b="b" l="l" r="r" t="t"/>
              <a:pathLst>
                <a:path extrusionOk="0" h="2608" w="1792">
                  <a:moveTo>
                    <a:pt x="9" y="0"/>
                  </a:moveTo>
                  <a:cubicBezTo>
                    <a:pt x="4" y="0"/>
                    <a:pt x="0" y="8"/>
                    <a:pt x="2" y="14"/>
                  </a:cubicBezTo>
                  <a:cubicBezTo>
                    <a:pt x="214" y="275"/>
                    <a:pt x="1419" y="2044"/>
                    <a:pt x="1792" y="2607"/>
                  </a:cubicBezTo>
                  <a:cubicBezTo>
                    <a:pt x="1780" y="2569"/>
                    <a:pt x="1768" y="2531"/>
                    <a:pt x="1754" y="2496"/>
                  </a:cubicBezTo>
                  <a:cubicBezTo>
                    <a:pt x="1560" y="2006"/>
                    <a:pt x="891" y="900"/>
                    <a:pt x="14" y="5"/>
                  </a:cubicBezTo>
                  <a:cubicBezTo>
                    <a:pt x="12" y="2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5" name="Google Shape;2895;p45"/>
            <p:cNvSpPr/>
            <p:nvPr/>
          </p:nvSpPr>
          <p:spPr>
            <a:xfrm>
              <a:off x="1294257" y="3438172"/>
              <a:ext cx="75276" cy="94658"/>
            </a:xfrm>
            <a:custGeom>
              <a:rect b="b" l="l" r="r" t="t"/>
              <a:pathLst>
                <a:path extrusionOk="0" h="2017" w="1604">
                  <a:moveTo>
                    <a:pt x="7" y="1"/>
                  </a:moveTo>
                  <a:cubicBezTo>
                    <a:pt x="4" y="1"/>
                    <a:pt x="0" y="5"/>
                    <a:pt x="3" y="7"/>
                  </a:cubicBezTo>
                  <a:cubicBezTo>
                    <a:pt x="270" y="333"/>
                    <a:pt x="1314" y="1656"/>
                    <a:pt x="1572" y="1996"/>
                  </a:cubicBezTo>
                  <a:cubicBezTo>
                    <a:pt x="1582" y="2010"/>
                    <a:pt x="1592" y="2017"/>
                    <a:pt x="1597" y="2017"/>
                  </a:cubicBezTo>
                  <a:cubicBezTo>
                    <a:pt x="1603" y="2017"/>
                    <a:pt x="1603" y="2009"/>
                    <a:pt x="1593" y="1996"/>
                  </a:cubicBezTo>
                  <a:cubicBezTo>
                    <a:pt x="1349" y="1644"/>
                    <a:pt x="771" y="585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6" name="Google Shape;2896;p45"/>
            <p:cNvSpPr/>
            <p:nvPr/>
          </p:nvSpPr>
          <p:spPr>
            <a:xfrm>
              <a:off x="1252959" y="3464875"/>
              <a:ext cx="53406" cy="71427"/>
            </a:xfrm>
            <a:custGeom>
              <a:rect b="b" l="l" r="r" t="t"/>
              <a:pathLst>
                <a:path extrusionOk="0" h="1522" w="1138">
                  <a:moveTo>
                    <a:pt x="13" y="0"/>
                  </a:moveTo>
                  <a:cubicBezTo>
                    <a:pt x="5" y="0"/>
                    <a:pt x="1" y="13"/>
                    <a:pt x="3" y="22"/>
                  </a:cubicBezTo>
                  <a:cubicBezTo>
                    <a:pt x="493" y="632"/>
                    <a:pt x="719" y="969"/>
                    <a:pt x="1103" y="1500"/>
                  </a:cubicBezTo>
                  <a:cubicBezTo>
                    <a:pt x="1112" y="1514"/>
                    <a:pt x="1122" y="1521"/>
                    <a:pt x="1129" y="1521"/>
                  </a:cubicBezTo>
                  <a:cubicBezTo>
                    <a:pt x="1135" y="1521"/>
                    <a:pt x="1138" y="1515"/>
                    <a:pt x="1132" y="1500"/>
                  </a:cubicBezTo>
                  <a:cubicBezTo>
                    <a:pt x="871" y="928"/>
                    <a:pt x="493" y="418"/>
                    <a:pt x="21" y="4"/>
                  </a:cubicBezTo>
                  <a:cubicBezTo>
                    <a:pt x="18" y="2"/>
                    <a:pt x="15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7" name="Google Shape;2897;p45"/>
            <p:cNvSpPr/>
            <p:nvPr/>
          </p:nvSpPr>
          <p:spPr>
            <a:xfrm>
              <a:off x="721855" y="2866379"/>
              <a:ext cx="450857" cy="653641"/>
            </a:xfrm>
            <a:custGeom>
              <a:rect b="b" l="l" r="r" t="t"/>
              <a:pathLst>
                <a:path extrusionOk="0" h="13928" w="9607">
                  <a:moveTo>
                    <a:pt x="5666" y="0"/>
                  </a:moveTo>
                  <a:cubicBezTo>
                    <a:pt x="5443" y="0"/>
                    <a:pt x="5128" y="212"/>
                    <a:pt x="4700" y="684"/>
                  </a:cubicBezTo>
                  <a:cubicBezTo>
                    <a:pt x="3603" y="1887"/>
                    <a:pt x="1" y="7791"/>
                    <a:pt x="400" y="9132"/>
                  </a:cubicBezTo>
                  <a:cubicBezTo>
                    <a:pt x="801" y="10475"/>
                    <a:pt x="7281" y="13928"/>
                    <a:pt x="7281" y="13928"/>
                  </a:cubicBezTo>
                  <a:lnTo>
                    <a:pt x="9607" y="8965"/>
                  </a:lnTo>
                  <a:cubicBezTo>
                    <a:pt x="9607" y="8965"/>
                    <a:pt x="5060" y="7164"/>
                    <a:pt x="5034" y="7085"/>
                  </a:cubicBezTo>
                  <a:cubicBezTo>
                    <a:pt x="5008" y="7002"/>
                    <a:pt x="6084" y="2723"/>
                    <a:pt x="6116" y="1347"/>
                  </a:cubicBezTo>
                  <a:cubicBezTo>
                    <a:pt x="6136" y="510"/>
                    <a:pt x="6012" y="0"/>
                    <a:pt x="5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8" name="Google Shape;2898;p45"/>
            <p:cNvSpPr/>
            <p:nvPr/>
          </p:nvSpPr>
          <p:spPr>
            <a:xfrm>
              <a:off x="771976" y="2928045"/>
              <a:ext cx="395385" cy="545984"/>
            </a:xfrm>
            <a:custGeom>
              <a:rect b="b" l="l" r="r" t="t"/>
              <a:pathLst>
                <a:path extrusionOk="0" h="11634" w="8425">
                  <a:moveTo>
                    <a:pt x="5057" y="1"/>
                  </a:moveTo>
                  <a:cubicBezTo>
                    <a:pt x="4949" y="21"/>
                    <a:pt x="4840" y="54"/>
                    <a:pt x="4740" y="101"/>
                  </a:cubicBezTo>
                  <a:lnTo>
                    <a:pt x="4749" y="101"/>
                  </a:lnTo>
                  <a:cubicBezTo>
                    <a:pt x="4641" y="148"/>
                    <a:pt x="4538" y="212"/>
                    <a:pt x="4447" y="288"/>
                  </a:cubicBezTo>
                  <a:cubicBezTo>
                    <a:pt x="4564" y="268"/>
                    <a:pt x="4679" y="233"/>
                    <a:pt x="4784" y="183"/>
                  </a:cubicBezTo>
                  <a:cubicBezTo>
                    <a:pt x="4881" y="142"/>
                    <a:pt x="4975" y="86"/>
                    <a:pt x="5057" y="21"/>
                  </a:cubicBezTo>
                  <a:lnTo>
                    <a:pt x="5057" y="1"/>
                  </a:lnTo>
                  <a:close/>
                  <a:moveTo>
                    <a:pt x="3503" y="849"/>
                  </a:moveTo>
                  <a:lnTo>
                    <a:pt x="3503" y="849"/>
                  </a:lnTo>
                  <a:cubicBezTo>
                    <a:pt x="3429" y="945"/>
                    <a:pt x="3374" y="1048"/>
                    <a:pt x="3330" y="1162"/>
                  </a:cubicBezTo>
                  <a:lnTo>
                    <a:pt x="3338" y="1162"/>
                  </a:lnTo>
                  <a:cubicBezTo>
                    <a:pt x="3294" y="1271"/>
                    <a:pt x="3268" y="1385"/>
                    <a:pt x="3259" y="1506"/>
                  </a:cubicBezTo>
                  <a:cubicBezTo>
                    <a:pt x="3330" y="1409"/>
                    <a:pt x="3382" y="1303"/>
                    <a:pt x="3423" y="1192"/>
                  </a:cubicBezTo>
                  <a:cubicBezTo>
                    <a:pt x="3464" y="1083"/>
                    <a:pt x="3491" y="966"/>
                    <a:pt x="3503" y="849"/>
                  </a:cubicBezTo>
                  <a:close/>
                  <a:moveTo>
                    <a:pt x="2385" y="2952"/>
                  </a:moveTo>
                  <a:cubicBezTo>
                    <a:pt x="2382" y="2961"/>
                    <a:pt x="2382" y="2969"/>
                    <a:pt x="2385" y="2981"/>
                  </a:cubicBezTo>
                  <a:cubicBezTo>
                    <a:pt x="2467" y="3031"/>
                    <a:pt x="2555" y="3075"/>
                    <a:pt x="2646" y="3110"/>
                  </a:cubicBezTo>
                  <a:cubicBezTo>
                    <a:pt x="2755" y="3151"/>
                    <a:pt x="2872" y="3178"/>
                    <a:pt x="2989" y="3189"/>
                  </a:cubicBezTo>
                  <a:cubicBezTo>
                    <a:pt x="2892" y="3116"/>
                    <a:pt x="2784" y="3063"/>
                    <a:pt x="2670" y="3025"/>
                  </a:cubicBezTo>
                  <a:cubicBezTo>
                    <a:pt x="2576" y="2990"/>
                    <a:pt x="2482" y="2963"/>
                    <a:pt x="2385" y="2952"/>
                  </a:cubicBezTo>
                  <a:close/>
                  <a:moveTo>
                    <a:pt x="910" y="4184"/>
                  </a:moveTo>
                  <a:cubicBezTo>
                    <a:pt x="951" y="4415"/>
                    <a:pt x="1050" y="4635"/>
                    <a:pt x="1200" y="4817"/>
                  </a:cubicBezTo>
                  <a:cubicBezTo>
                    <a:pt x="1182" y="4703"/>
                    <a:pt x="1147" y="4588"/>
                    <a:pt x="1097" y="4483"/>
                  </a:cubicBezTo>
                  <a:cubicBezTo>
                    <a:pt x="1048" y="4374"/>
                    <a:pt x="986" y="4275"/>
                    <a:pt x="910" y="4184"/>
                  </a:cubicBezTo>
                  <a:close/>
                  <a:moveTo>
                    <a:pt x="3227" y="4984"/>
                  </a:moveTo>
                  <a:lnTo>
                    <a:pt x="3227" y="4984"/>
                  </a:lnTo>
                  <a:cubicBezTo>
                    <a:pt x="3244" y="5099"/>
                    <a:pt x="3280" y="5213"/>
                    <a:pt x="3332" y="5319"/>
                  </a:cubicBezTo>
                  <a:cubicBezTo>
                    <a:pt x="3379" y="5427"/>
                    <a:pt x="3441" y="5530"/>
                    <a:pt x="3517" y="5621"/>
                  </a:cubicBezTo>
                  <a:cubicBezTo>
                    <a:pt x="3500" y="5504"/>
                    <a:pt x="3464" y="5389"/>
                    <a:pt x="3415" y="5284"/>
                  </a:cubicBezTo>
                  <a:cubicBezTo>
                    <a:pt x="3365" y="5175"/>
                    <a:pt x="3303" y="5072"/>
                    <a:pt x="3227" y="4984"/>
                  </a:cubicBezTo>
                  <a:close/>
                  <a:moveTo>
                    <a:pt x="2086" y="5782"/>
                  </a:moveTo>
                  <a:lnTo>
                    <a:pt x="2086" y="5782"/>
                  </a:lnTo>
                  <a:cubicBezTo>
                    <a:pt x="2013" y="5876"/>
                    <a:pt x="1954" y="5982"/>
                    <a:pt x="1913" y="6093"/>
                  </a:cubicBezTo>
                  <a:lnTo>
                    <a:pt x="1922" y="6093"/>
                  </a:lnTo>
                  <a:cubicBezTo>
                    <a:pt x="1881" y="6205"/>
                    <a:pt x="1851" y="6319"/>
                    <a:pt x="1842" y="6436"/>
                  </a:cubicBezTo>
                  <a:cubicBezTo>
                    <a:pt x="1910" y="6342"/>
                    <a:pt x="1966" y="6237"/>
                    <a:pt x="2004" y="6125"/>
                  </a:cubicBezTo>
                  <a:cubicBezTo>
                    <a:pt x="2048" y="6014"/>
                    <a:pt x="2074" y="5900"/>
                    <a:pt x="2086" y="5782"/>
                  </a:cubicBezTo>
                  <a:close/>
                  <a:moveTo>
                    <a:pt x="0" y="6926"/>
                  </a:moveTo>
                  <a:lnTo>
                    <a:pt x="0" y="6926"/>
                  </a:lnTo>
                  <a:cubicBezTo>
                    <a:pt x="97" y="6994"/>
                    <a:pt x="203" y="7049"/>
                    <a:pt x="314" y="7088"/>
                  </a:cubicBezTo>
                  <a:cubicBezTo>
                    <a:pt x="423" y="7132"/>
                    <a:pt x="537" y="7158"/>
                    <a:pt x="657" y="7167"/>
                  </a:cubicBezTo>
                  <a:cubicBezTo>
                    <a:pt x="561" y="7099"/>
                    <a:pt x="455" y="7044"/>
                    <a:pt x="344" y="7005"/>
                  </a:cubicBezTo>
                  <a:cubicBezTo>
                    <a:pt x="235" y="6961"/>
                    <a:pt x="118" y="6935"/>
                    <a:pt x="0" y="6926"/>
                  </a:cubicBezTo>
                  <a:close/>
                  <a:moveTo>
                    <a:pt x="4122" y="7193"/>
                  </a:moveTo>
                  <a:cubicBezTo>
                    <a:pt x="4001" y="7211"/>
                    <a:pt x="3887" y="7246"/>
                    <a:pt x="3781" y="7299"/>
                  </a:cubicBezTo>
                  <a:lnTo>
                    <a:pt x="3784" y="7296"/>
                  </a:lnTo>
                  <a:lnTo>
                    <a:pt x="3784" y="7296"/>
                  </a:lnTo>
                  <a:cubicBezTo>
                    <a:pt x="3676" y="7346"/>
                    <a:pt x="3576" y="7407"/>
                    <a:pt x="3485" y="7484"/>
                  </a:cubicBezTo>
                  <a:cubicBezTo>
                    <a:pt x="3720" y="7445"/>
                    <a:pt x="3937" y="7343"/>
                    <a:pt x="4122" y="7193"/>
                  </a:cubicBezTo>
                  <a:close/>
                  <a:moveTo>
                    <a:pt x="8425" y="7894"/>
                  </a:moveTo>
                  <a:lnTo>
                    <a:pt x="8425" y="7894"/>
                  </a:lnTo>
                  <a:cubicBezTo>
                    <a:pt x="8360" y="7915"/>
                    <a:pt x="8298" y="7938"/>
                    <a:pt x="8237" y="7965"/>
                  </a:cubicBezTo>
                  <a:cubicBezTo>
                    <a:pt x="8131" y="8014"/>
                    <a:pt x="8029" y="8076"/>
                    <a:pt x="7938" y="8152"/>
                  </a:cubicBezTo>
                  <a:cubicBezTo>
                    <a:pt x="8055" y="8132"/>
                    <a:pt x="8169" y="8099"/>
                    <a:pt x="8275" y="8050"/>
                  </a:cubicBezTo>
                  <a:lnTo>
                    <a:pt x="8375" y="7997"/>
                  </a:lnTo>
                  <a:lnTo>
                    <a:pt x="8425" y="7894"/>
                  </a:lnTo>
                  <a:close/>
                  <a:moveTo>
                    <a:pt x="5691" y="7689"/>
                  </a:moveTo>
                  <a:lnTo>
                    <a:pt x="5691" y="7689"/>
                  </a:lnTo>
                  <a:cubicBezTo>
                    <a:pt x="5623" y="7783"/>
                    <a:pt x="5568" y="7888"/>
                    <a:pt x="5529" y="7997"/>
                  </a:cubicBezTo>
                  <a:cubicBezTo>
                    <a:pt x="5485" y="8108"/>
                    <a:pt x="5459" y="8226"/>
                    <a:pt x="5450" y="8343"/>
                  </a:cubicBezTo>
                  <a:cubicBezTo>
                    <a:pt x="5518" y="8246"/>
                    <a:pt x="5573" y="8141"/>
                    <a:pt x="5612" y="8032"/>
                  </a:cubicBezTo>
                  <a:cubicBezTo>
                    <a:pt x="5656" y="7921"/>
                    <a:pt x="5682" y="7806"/>
                    <a:pt x="5691" y="7689"/>
                  </a:cubicBezTo>
                  <a:close/>
                  <a:moveTo>
                    <a:pt x="1699" y="8082"/>
                  </a:moveTo>
                  <a:lnTo>
                    <a:pt x="1699" y="8082"/>
                  </a:lnTo>
                  <a:cubicBezTo>
                    <a:pt x="1716" y="8196"/>
                    <a:pt x="1751" y="8311"/>
                    <a:pt x="1801" y="8419"/>
                  </a:cubicBezTo>
                  <a:cubicBezTo>
                    <a:pt x="1848" y="8525"/>
                    <a:pt x="1913" y="8627"/>
                    <a:pt x="1989" y="8718"/>
                  </a:cubicBezTo>
                  <a:cubicBezTo>
                    <a:pt x="1969" y="8601"/>
                    <a:pt x="1930" y="8487"/>
                    <a:pt x="1878" y="8381"/>
                  </a:cubicBezTo>
                  <a:lnTo>
                    <a:pt x="1883" y="8381"/>
                  </a:lnTo>
                  <a:cubicBezTo>
                    <a:pt x="1837" y="8273"/>
                    <a:pt x="1772" y="8173"/>
                    <a:pt x="1699" y="8082"/>
                  </a:cubicBezTo>
                  <a:close/>
                  <a:moveTo>
                    <a:pt x="426" y="8730"/>
                  </a:moveTo>
                  <a:lnTo>
                    <a:pt x="426" y="8730"/>
                  </a:lnTo>
                  <a:cubicBezTo>
                    <a:pt x="335" y="8742"/>
                    <a:pt x="244" y="8765"/>
                    <a:pt x="159" y="8801"/>
                  </a:cubicBezTo>
                  <a:lnTo>
                    <a:pt x="170" y="8801"/>
                  </a:lnTo>
                  <a:cubicBezTo>
                    <a:pt x="191" y="8821"/>
                    <a:pt x="214" y="8842"/>
                    <a:pt x="241" y="8859"/>
                  </a:cubicBezTo>
                  <a:cubicBezTo>
                    <a:pt x="308" y="8824"/>
                    <a:pt x="370" y="8780"/>
                    <a:pt x="426" y="8730"/>
                  </a:cubicBezTo>
                  <a:close/>
                  <a:moveTo>
                    <a:pt x="3503" y="9314"/>
                  </a:moveTo>
                  <a:lnTo>
                    <a:pt x="3503" y="9314"/>
                  </a:lnTo>
                  <a:cubicBezTo>
                    <a:pt x="3599" y="9384"/>
                    <a:pt x="3705" y="9437"/>
                    <a:pt x="3816" y="9478"/>
                  </a:cubicBezTo>
                  <a:cubicBezTo>
                    <a:pt x="3925" y="9519"/>
                    <a:pt x="4042" y="9546"/>
                    <a:pt x="4160" y="9554"/>
                  </a:cubicBezTo>
                  <a:cubicBezTo>
                    <a:pt x="4063" y="9487"/>
                    <a:pt x="3957" y="9431"/>
                    <a:pt x="3846" y="9393"/>
                  </a:cubicBezTo>
                  <a:cubicBezTo>
                    <a:pt x="3737" y="9349"/>
                    <a:pt x="3620" y="9323"/>
                    <a:pt x="3503" y="9314"/>
                  </a:cubicBezTo>
                  <a:close/>
                  <a:moveTo>
                    <a:pt x="6785" y="9314"/>
                  </a:moveTo>
                  <a:lnTo>
                    <a:pt x="6785" y="9314"/>
                  </a:lnTo>
                  <a:cubicBezTo>
                    <a:pt x="6879" y="9384"/>
                    <a:pt x="6984" y="9437"/>
                    <a:pt x="7096" y="9478"/>
                  </a:cubicBezTo>
                  <a:cubicBezTo>
                    <a:pt x="7207" y="9519"/>
                    <a:pt x="7322" y="9546"/>
                    <a:pt x="7439" y="9554"/>
                  </a:cubicBezTo>
                  <a:cubicBezTo>
                    <a:pt x="7342" y="9487"/>
                    <a:pt x="7237" y="9431"/>
                    <a:pt x="7128" y="9393"/>
                  </a:cubicBezTo>
                  <a:cubicBezTo>
                    <a:pt x="7017" y="9349"/>
                    <a:pt x="6902" y="9323"/>
                    <a:pt x="6785" y="9314"/>
                  </a:cubicBezTo>
                  <a:close/>
                  <a:moveTo>
                    <a:pt x="2206" y="10223"/>
                  </a:moveTo>
                  <a:cubicBezTo>
                    <a:pt x="2197" y="10232"/>
                    <a:pt x="2189" y="10241"/>
                    <a:pt x="2180" y="10252"/>
                  </a:cubicBezTo>
                  <a:lnTo>
                    <a:pt x="2189" y="10252"/>
                  </a:lnTo>
                  <a:lnTo>
                    <a:pt x="2206" y="10261"/>
                  </a:lnTo>
                  <a:lnTo>
                    <a:pt x="2206" y="10223"/>
                  </a:lnTo>
                  <a:close/>
                  <a:moveTo>
                    <a:pt x="5603" y="10232"/>
                  </a:moveTo>
                  <a:lnTo>
                    <a:pt x="5603" y="10232"/>
                  </a:lnTo>
                  <a:cubicBezTo>
                    <a:pt x="5620" y="10349"/>
                    <a:pt x="5656" y="10461"/>
                    <a:pt x="5705" y="10569"/>
                  </a:cubicBezTo>
                  <a:cubicBezTo>
                    <a:pt x="5755" y="10678"/>
                    <a:pt x="5817" y="10777"/>
                    <a:pt x="5893" y="10868"/>
                  </a:cubicBezTo>
                  <a:cubicBezTo>
                    <a:pt x="5876" y="10751"/>
                    <a:pt x="5837" y="10640"/>
                    <a:pt x="5788" y="10534"/>
                  </a:cubicBezTo>
                  <a:lnTo>
                    <a:pt x="5790" y="10531"/>
                  </a:lnTo>
                  <a:cubicBezTo>
                    <a:pt x="5741" y="10423"/>
                    <a:pt x="5679" y="10323"/>
                    <a:pt x="5603" y="10232"/>
                  </a:cubicBezTo>
                  <a:close/>
                  <a:moveTo>
                    <a:pt x="4547" y="11564"/>
                  </a:moveTo>
                  <a:cubicBezTo>
                    <a:pt x="4498" y="11572"/>
                    <a:pt x="4449" y="11584"/>
                    <a:pt x="4403" y="11601"/>
                  </a:cubicBezTo>
                  <a:lnTo>
                    <a:pt x="4403" y="11601"/>
                  </a:lnTo>
                  <a:lnTo>
                    <a:pt x="4400" y="11599"/>
                  </a:lnTo>
                  <a:lnTo>
                    <a:pt x="4400" y="11602"/>
                  </a:lnTo>
                  <a:cubicBezTo>
                    <a:pt x="4401" y="11601"/>
                    <a:pt x="4402" y="11601"/>
                    <a:pt x="4403" y="11601"/>
                  </a:cubicBezTo>
                  <a:lnTo>
                    <a:pt x="4403" y="11601"/>
                  </a:lnTo>
                  <a:lnTo>
                    <a:pt x="4459" y="11634"/>
                  </a:lnTo>
                  <a:cubicBezTo>
                    <a:pt x="4491" y="11613"/>
                    <a:pt x="4520" y="11590"/>
                    <a:pt x="4547" y="115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9" name="Google Shape;2899;p45"/>
            <p:cNvSpPr/>
            <p:nvPr/>
          </p:nvSpPr>
          <p:spPr>
            <a:xfrm>
              <a:off x="955472" y="3011439"/>
              <a:ext cx="220430" cy="287681"/>
            </a:xfrm>
            <a:custGeom>
              <a:rect b="b" l="l" r="r" t="t"/>
              <a:pathLst>
                <a:path extrusionOk="0" h="6130" w="4697">
                  <a:moveTo>
                    <a:pt x="4695" y="5831"/>
                  </a:moveTo>
                  <a:lnTo>
                    <a:pt x="4696" y="5833"/>
                  </a:lnTo>
                  <a:cubicBezTo>
                    <a:pt x="4697" y="5832"/>
                    <a:pt x="4696" y="5832"/>
                    <a:pt x="4695" y="5831"/>
                  </a:cubicBezTo>
                  <a:close/>
                  <a:moveTo>
                    <a:pt x="899" y="1"/>
                  </a:moveTo>
                  <a:cubicBezTo>
                    <a:pt x="895" y="1"/>
                    <a:pt x="891" y="3"/>
                    <a:pt x="889" y="7"/>
                  </a:cubicBezTo>
                  <a:cubicBezTo>
                    <a:pt x="854" y="145"/>
                    <a:pt x="874" y="19"/>
                    <a:pt x="851" y="163"/>
                  </a:cubicBezTo>
                  <a:cubicBezTo>
                    <a:pt x="851" y="198"/>
                    <a:pt x="833" y="239"/>
                    <a:pt x="822" y="274"/>
                  </a:cubicBezTo>
                  <a:cubicBezTo>
                    <a:pt x="807" y="353"/>
                    <a:pt x="789" y="438"/>
                    <a:pt x="772" y="506"/>
                  </a:cubicBezTo>
                  <a:cubicBezTo>
                    <a:pt x="734" y="670"/>
                    <a:pt x="698" y="840"/>
                    <a:pt x="666" y="1008"/>
                  </a:cubicBezTo>
                  <a:cubicBezTo>
                    <a:pt x="596" y="1333"/>
                    <a:pt x="525" y="1656"/>
                    <a:pt x="452" y="1973"/>
                  </a:cubicBezTo>
                  <a:cubicBezTo>
                    <a:pt x="308" y="2624"/>
                    <a:pt x="141" y="3275"/>
                    <a:pt x="3" y="3938"/>
                  </a:cubicBezTo>
                  <a:cubicBezTo>
                    <a:pt x="0" y="3952"/>
                    <a:pt x="6" y="3967"/>
                    <a:pt x="18" y="3973"/>
                  </a:cubicBezTo>
                  <a:cubicBezTo>
                    <a:pt x="21" y="3985"/>
                    <a:pt x="27" y="3991"/>
                    <a:pt x="36" y="3996"/>
                  </a:cubicBezTo>
                  <a:cubicBezTo>
                    <a:pt x="305" y="4128"/>
                    <a:pt x="4371" y="5795"/>
                    <a:pt x="4611" y="5900"/>
                  </a:cubicBezTo>
                  <a:cubicBezTo>
                    <a:pt x="4611" y="5912"/>
                    <a:pt x="4579" y="5973"/>
                    <a:pt x="4570" y="5991"/>
                  </a:cubicBezTo>
                  <a:cubicBezTo>
                    <a:pt x="4564" y="6009"/>
                    <a:pt x="4544" y="6067"/>
                    <a:pt x="4526" y="6102"/>
                  </a:cubicBezTo>
                  <a:cubicBezTo>
                    <a:pt x="4519" y="6122"/>
                    <a:pt x="4523" y="6129"/>
                    <a:pt x="4530" y="6129"/>
                  </a:cubicBezTo>
                  <a:cubicBezTo>
                    <a:pt x="4536" y="6129"/>
                    <a:pt x="4545" y="6123"/>
                    <a:pt x="4550" y="6114"/>
                  </a:cubicBezTo>
                  <a:cubicBezTo>
                    <a:pt x="4559" y="6100"/>
                    <a:pt x="4585" y="6041"/>
                    <a:pt x="4603" y="6003"/>
                  </a:cubicBezTo>
                  <a:cubicBezTo>
                    <a:pt x="4638" y="5947"/>
                    <a:pt x="4667" y="5891"/>
                    <a:pt x="4696" y="5833"/>
                  </a:cubicBezTo>
                  <a:lnTo>
                    <a:pt x="4695" y="5831"/>
                  </a:lnTo>
                  <a:lnTo>
                    <a:pt x="4695" y="5831"/>
                  </a:lnTo>
                  <a:cubicBezTo>
                    <a:pt x="4618" y="5769"/>
                    <a:pt x="349" y="4054"/>
                    <a:pt x="80" y="3929"/>
                  </a:cubicBezTo>
                  <a:cubicBezTo>
                    <a:pt x="267" y="3290"/>
                    <a:pt x="405" y="2627"/>
                    <a:pt x="549" y="1975"/>
                  </a:cubicBezTo>
                  <a:cubicBezTo>
                    <a:pt x="593" y="1764"/>
                    <a:pt x="634" y="1553"/>
                    <a:pt x="675" y="1342"/>
                  </a:cubicBezTo>
                  <a:cubicBezTo>
                    <a:pt x="716" y="1245"/>
                    <a:pt x="754" y="1145"/>
                    <a:pt x="786" y="1049"/>
                  </a:cubicBezTo>
                  <a:cubicBezTo>
                    <a:pt x="841" y="877"/>
                    <a:pt x="887" y="708"/>
                    <a:pt x="927" y="533"/>
                  </a:cubicBezTo>
                  <a:lnTo>
                    <a:pt x="927" y="533"/>
                  </a:lnTo>
                  <a:lnTo>
                    <a:pt x="4695" y="5831"/>
                  </a:lnTo>
                  <a:lnTo>
                    <a:pt x="4695" y="5831"/>
                  </a:lnTo>
                  <a:cubicBezTo>
                    <a:pt x="4695" y="5831"/>
                    <a:pt x="4695" y="5831"/>
                    <a:pt x="4695" y="5831"/>
                  </a:cubicBezTo>
                  <a:lnTo>
                    <a:pt x="4695" y="5831"/>
                  </a:lnTo>
                  <a:lnTo>
                    <a:pt x="930" y="521"/>
                  </a:lnTo>
                  <a:cubicBezTo>
                    <a:pt x="929" y="525"/>
                    <a:pt x="928" y="529"/>
                    <a:pt x="927" y="533"/>
                  </a:cubicBezTo>
                  <a:lnTo>
                    <a:pt x="927" y="533"/>
                  </a:lnTo>
                  <a:lnTo>
                    <a:pt x="918" y="521"/>
                  </a:lnTo>
                  <a:cubicBezTo>
                    <a:pt x="860" y="692"/>
                    <a:pt x="799" y="861"/>
                    <a:pt x="741" y="1032"/>
                  </a:cubicBezTo>
                  <a:lnTo>
                    <a:pt x="741" y="1032"/>
                  </a:lnTo>
                  <a:cubicBezTo>
                    <a:pt x="743" y="1018"/>
                    <a:pt x="747" y="1004"/>
                    <a:pt x="751" y="990"/>
                  </a:cubicBezTo>
                  <a:cubicBezTo>
                    <a:pt x="781" y="826"/>
                    <a:pt x="810" y="664"/>
                    <a:pt x="833" y="512"/>
                  </a:cubicBezTo>
                  <a:cubicBezTo>
                    <a:pt x="848" y="436"/>
                    <a:pt x="860" y="350"/>
                    <a:pt x="871" y="280"/>
                  </a:cubicBezTo>
                  <a:cubicBezTo>
                    <a:pt x="877" y="230"/>
                    <a:pt x="886" y="177"/>
                    <a:pt x="898" y="128"/>
                  </a:cubicBezTo>
                  <a:cubicBezTo>
                    <a:pt x="915" y="60"/>
                    <a:pt x="898" y="95"/>
                    <a:pt x="907" y="7"/>
                  </a:cubicBezTo>
                  <a:cubicBezTo>
                    <a:pt x="907" y="3"/>
                    <a:pt x="903" y="1"/>
                    <a:pt x="8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45"/>
            <p:cNvSpPr/>
            <p:nvPr/>
          </p:nvSpPr>
          <p:spPr>
            <a:xfrm>
              <a:off x="1018592" y="3283210"/>
              <a:ext cx="93438" cy="192366"/>
            </a:xfrm>
            <a:custGeom>
              <a:rect b="b" l="l" r="r" t="t"/>
              <a:pathLst>
                <a:path extrusionOk="0" h="4099" w="1991">
                  <a:moveTo>
                    <a:pt x="1979" y="1"/>
                  </a:moveTo>
                  <a:cubicBezTo>
                    <a:pt x="1785" y="326"/>
                    <a:pt x="1110" y="1699"/>
                    <a:pt x="949" y="2042"/>
                  </a:cubicBezTo>
                  <a:cubicBezTo>
                    <a:pt x="623" y="2717"/>
                    <a:pt x="274" y="3388"/>
                    <a:pt x="5" y="4087"/>
                  </a:cubicBezTo>
                  <a:cubicBezTo>
                    <a:pt x="0" y="4093"/>
                    <a:pt x="14" y="4099"/>
                    <a:pt x="22" y="4099"/>
                  </a:cubicBezTo>
                  <a:cubicBezTo>
                    <a:pt x="26" y="4099"/>
                    <a:pt x="28" y="4098"/>
                    <a:pt x="28" y="4095"/>
                  </a:cubicBezTo>
                  <a:cubicBezTo>
                    <a:pt x="415" y="3435"/>
                    <a:pt x="764" y="2758"/>
                    <a:pt x="1078" y="2063"/>
                  </a:cubicBezTo>
                  <a:cubicBezTo>
                    <a:pt x="1242" y="1719"/>
                    <a:pt x="1864" y="350"/>
                    <a:pt x="19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45"/>
            <p:cNvSpPr/>
            <p:nvPr/>
          </p:nvSpPr>
          <p:spPr>
            <a:xfrm>
              <a:off x="819188" y="3371813"/>
              <a:ext cx="171482" cy="107376"/>
            </a:xfrm>
            <a:custGeom>
              <a:rect b="b" l="l" r="r" t="t"/>
              <a:pathLst>
                <a:path extrusionOk="0" h="2288" w="3654">
                  <a:moveTo>
                    <a:pt x="10" y="0"/>
                  </a:moveTo>
                  <a:cubicBezTo>
                    <a:pt x="6" y="0"/>
                    <a:pt x="3" y="3"/>
                    <a:pt x="0" y="7"/>
                  </a:cubicBezTo>
                  <a:cubicBezTo>
                    <a:pt x="0" y="10"/>
                    <a:pt x="0" y="16"/>
                    <a:pt x="3" y="19"/>
                  </a:cubicBezTo>
                  <a:cubicBezTo>
                    <a:pt x="127" y="134"/>
                    <a:pt x="261" y="233"/>
                    <a:pt x="408" y="321"/>
                  </a:cubicBezTo>
                  <a:lnTo>
                    <a:pt x="851" y="629"/>
                  </a:lnTo>
                  <a:cubicBezTo>
                    <a:pt x="1150" y="829"/>
                    <a:pt x="1449" y="1025"/>
                    <a:pt x="1754" y="1216"/>
                  </a:cubicBezTo>
                  <a:cubicBezTo>
                    <a:pt x="2060" y="1404"/>
                    <a:pt x="2368" y="1591"/>
                    <a:pt x="2678" y="1773"/>
                  </a:cubicBezTo>
                  <a:cubicBezTo>
                    <a:pt x="2840" y="1864"/>
                    <a:pt x="2989" y="1952"/>
                    <a:pt x="3148" y="2037"/>
                  </a:cubicBezTo>
                  <a:cubicBezTo>
                    <a:pt x="3306" y="2122"/>
                    <a:pt x="3473" y="2201"/>
                    <a:pt x="3635" y="2287"/>
                  </a:cubicBezTo>
                  <a:cubicBezTo>
                    <a:pt x="3636" y="2287"/>
                    <a:pt x="3637" y="2288"/>
                    <a:pt x="3638" y="2288"/>
                  </a:cubicBezTo>
                  <a:cubicBezTo>
                    <a:pt x="3646" y="2288"/>
                    <a:pt x="3653" y="2271"/>
                    <a:pt x="3641" y="2263"/>
                  </a:cubicBezTo>
                  <a:cubicBezTo>
                    <a:pt x="3476" y="2178"/>
                    <a:pt x="3333" y="2075"/>
                    <a:pt x="3180" y="1981"/>
                  </a:cubicBezTo>
                  <a:lnTo>
                    <a:pt x="2717" y="1703"/>
                  </a:lnTo>
                  <a:cubicBezTo>
                    <a:pt x="2412" y="1524"/>
                    <a:pt x="2112" y="1339"/>
                    <a:pt x="1813" y="1151"/>
                  </a:cubicBezTo>
                  <a:lnTo>
                    <a:pt x="921" y="582"/>
                  </a:lnTo>
                  <a:lnTo>
                    <a:pt x="470" y="289"/>
                  </a:lnTo>
                  <a:cubicBezTo>
                    <a:pt x="329" y="178"/>
                    <a:pt x="176" y="81"/>
                    <a:pt x="15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2" name="Google Shape;2902;p45"/>
            <p:cNvSpPr/>
            <p:nvPr/>
          </p:nvSpPr>
          <p:spPr>
            <a:xfrm>
              <a:off x="986398" y="2868116"/>
              <a:ext cx="138350" cy="86821"/>
            </a:xfrm>
            <a:custGeom>
              <a:rect b="b" l="l" r="r" t="t"/>
              <a:pathLst>
                <a:path extrusionOk="0" h="1850" w="2948">
                  <a:moveTo>
                    <a:pt x="20" y="0"/>
                  </a:moveTo>
                  <a:cubicBezTo>
                    <a:pt x="13" y="0"/>
                    <a:pt x="1" y="9"/>
                    <a:pt x="7" y="20"/>
                  </a:cubicBezTo>
                  <a:cubicBezTo>
                    <a:pt x="204" y="301"/>
                    <a:pt x="374" y="594"/>
                    <a:pt x="600" y="856"/>
                  </a:cubicBezTo>
                  <a:cubicBezTo>
                    <a:pt x="814" y="1111"/>
                    <a:pt x="1063" y="1337"/>
                    <a:pt x="1339" y="1524"/>
                  </a:cubicBezTo>
                  <a:cubicBezTo>
                    <a:pt x="1594" y="1721"/>
                    <a:pt x="1905" y="1835"/>
                    <a:pt x="2225" y="1850"/>
                  </a:cubicBezTo>
                  <a:cubicBezTo>
                    <a:pt x="2515" y="1844"/>
                    <a:pt x="2758" y="1636"/>
                    <a:pt x="2811" y="1351"/>
                  </a:cubicBezTo>
                  <a:cubicBezTo>
                    <a:pt x="2888" y="961"/>
                    <a:pt x="2879" y="559"/>
                    <a:pt x="2782" y="175"/>
                  </a:cubicBezTo>
                  <a:lnTo>
                    <a:pt x="2773" y="175"/>
                  </a:lnTo>
                  <a:cubicBezTo>
                    <a:pt x="2834" y="647"/>
                    <a:pt x="2948" y="1744"/>
                    <a:pt x="2210" y="1744"/>
                  </a:cubicBezTo>
                  <a:cubicBezTo>
                    <a:pt x="2205" y="1744"/>
                    <a:pt x="2200" y="1744"/>
                    <a:pt x="2195" y="1744"/>
                  </a:cubicBezTo>
                  <a:cubicBezTo>
                    <a:pt x="1887" y="1712"/>
                    <a:pt x="1597" y="1592"/>
                    <a:pt x="1356" y="1398"/>
                  </a:cubicBezTo>
                  <a:cubicBezTo>
                    <a:pt x="1110" y="1222"/>
                    <a:pt x="881" y="1020"/>
                    <a:pt x="676" y="794"/>
                  </a:cubicBezTo>
                  <a:cubicBezTo>
                    <a:pt x="438" y="550"/>
                    <a:pt x="218" y="286"/>
                    <a:pt x="25" y="5"/>
                  </a:cubicBezTo>
                  <a:cubicBezTo>
                    <a:pt x="25" y="2"/>
                    <a:pt x="23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3" name="Google Shape;2903;p45"/>
            <p:cNvSpPr/>
            <p:nvPr/>
          </p:nvSpPr>
          <p:spPr>
            <a:xfrm>
              <a:off x="1003246" y="2751308"/>
              <a:ext cx="119812" cy="175049"/>
            </a:xfrm>
            <a:custGeom>
              <a:rect b="b" l="l" r="r" t="t"/>
              <a:pathLst>
                <a:path extrusionOk="0" h="3730" w="2553">
                  <a:moveTo>
                    <a:pt x="329" y="1"/>
                  </a:moveTo>
                  <a:cubicBezTo>
                    <a:pt x="305" y="359"/>
                    <a:pt x="252" y="752"/>
                    <a:pt x="194" y="1101"/>
                  </a:cubicBezTo>
                  <a:cubicBezTo>
                    <a:pt x="100" y="1676"/>
                    <a:pt x="0" y="2145"/>
                    <a:pt x="21" y="2192"/>
                  </a:cubicBezTo>
                  <a:cubicBezTo>
                    <a:pt x="323" y="2839"/>
                    <a:pt x="1219" y="3729"/>
                    <a:pt x="1767" y="3729"/>
                  </a:cubicBezTo>
                  <a:cubicBezTo>
                    <a:pt x="1793" y="3729"/>
                    <a:pt x="1818" y="3727"/>
                    <a:pt x="1842" y="3723"/>
                  </a:cubicBezTo>
                  <a:cubicBezTo>
                    <a:pt x="2361" y="3635"/>
                    <a:pt x="2276" y="2520"/>
                    <a:pt x="2244" y="2239"/>
                  </a:cubicBezTo>
                  <a:lnTo>
                    <a:pt x="2244" y="2212"/>
                  </a:lnTo>
                  <a:cubicBezTo>
                    <a:pt x="2241" y="2162"/>
                    <a:pt x="2241" y="2113"/>
                    <a:pt x="2244" y="2063"/>
                  </a:cubicBezTo>
                  <a:cubicBezTo>
                    <a:pt x="2291" y="1596"/>
                    <a:pt x="2394" y="1139"/>
                    <a:pt x="2552" y="696"/>
                  </a:cubicBezTo>
                  <a:lnTo>
                    <a:pt x="329" y="1"/>
                  </a:ln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4" name="Google Shape;2904;p45"/>
            <p:cNvSpPr/>
            <p:nvPr/>
          </p:nvSpPr>
          <p:spPr>
            <a:xfrm>
              <a:off x="1025679" y="2753654"/>
              <a:ext cx="97098" cy="102824"/>
            </a:xfrm>
            <a:custGeom>
              <a:rect b="b" l="l" r="r" t="t"/>
              <a:pathLst>
                <a:path extrusionOk="0" h="2191" w="2069">
                  <a:moveTo>
                    <a:pt x="0" y="1"/>
                  </a:moveTo>
                  <a:lnTo>
                    <a:pt x="0" y="1"/>
                  </a:lnTo>
                  <a:cubicBezTo>
                    <a:pt x="30" y="452"/>
                    <a:pt x="235" y="2071"/>
                    <a:pt x="1534" y="2189"/>
                  </a:cubicBezTo>
                  <a:cubicBezTo>
                    <a:pt x="1574" y="2190"/>
                    <a:pt x="1613" y="2191"/>
                    <a:pt x="1652" y="2191"/>
                  </a:cubicBezTo>
                  <a:cubicBezTo>
                    <a:pt x="1691" y="2191"/>
                    <a:pt x="1729" y="2190"/>
                    <a:pt x="1769" y="2189"/>
                  </a:cubicBezTo>
                  <a:lnTo>
                    <a:pt x="1769" y="2162"/>
                  </a:lnTo>
                  <a:cubicBezTo>
                    <a:pt x="1760" y="2115"/>
                    <a:pt x="1760" y="2066"/>
                    <a:pt x="1760" y="2016"/>
                  </a:cubicBezTo>
                  <a:cubicBezTo>
                    <a:pt x="1807" y="1549"/>
                    <a:pt x="1910" y="1092"/>
                    <a:pt x="2068" y="649"/>
                  </a:cubicBezTo>
                  <a:lnTo>
                    <a:pt x="555" y="1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5" name="Google Shape;2905;p45"/>
            <p:cNvSpPr/>
            <p:nvPr/>
          </p:nvSpPr>
          <p:spPr>
            <a:xfrm>
              <a:off x="988510" y="2571191"/>
              <a:ext cx="220853" cy="261541"/>
            </a:xfrm>
            <a:custGeom>
              <a:rect b="b" l="l" r="r" t="t"/>
              <a:pathLst>
                <a:path extrusionOk="0" h="5573" w="4706">
                  <a:moveTo>
                    <a:pt x="2162" y="1"/>
                  </a:moveTo>
                  <a:cubicBezTo>
                    <a:pt x="1252" y="1"/>
                    <a:pt x="294" y="647"/>
                    <a:pt x="138" y="1595"/>
                  </a:cubicBezTo>
                  <a:cubicBezTo>
                    <a:pt x="0" y="2442"/>
                    <a:pt x="745" y="4727"/>
                    <a:pt x="1391" y="5173"/>
                  </a:cubicBezTo>
                  <a:cubicBezTo>
                    <a:pt x="1768" y="5435"/>
                    <a:pt x="2217" y="5573"/>
                    <a:pt x="2652" y="5573"/>
                  </a:cubicBezTo>
                  <a:cubicBezTo>
                    <a:pt x="3299" y="5573"/>
                    <a:pt x="3915" y="5268"/>
                    <a:pt x="4218" y="4616"/>
                  </a:cubicBezTo>
                  <a:cubicBezTo>
                    <a:pt x="4705" y="3554"/>
                    <a:pt x="3690" y="592"/>
                    <a:pt x="2980" y="204"/>
                  </a:cubicBezTo>
                  <a:cubicBezTo>
                    <a:pt x="2730" y="65"/>
                    <a:pt x="2448" y="1"/>
                    <a:pt x="2162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6" name="Google Shape;2906;p45"/>
            <p:cNvSpPr/>
            <p:nvPr/>
          </p:nvSpPr>
          <p:spPr>
            <a:xfrm>
              <a:off x="1004185" y="2706865"/>
              <a:ext cx="190864" cy="125725"/>
            </a:xfrm>
            <a:custGeom>
              <a:rect b="b" l="l" r="r" t="t"/>
              <a:pathLst>
                <a:path extrusionOk="0" h="2679" w="4067">
                  <a:moveTo>
                    <a:pt x="3905" y="0"/>
                  </a:moveTo>
                  <a:cubicBezTo>
                    <a:pt x="3905" y="35"/>
                    <a:pt x="3881" y="549"/>
                    <a:pt x="3603" y="651"/>
                  </a:cubicBezTo>
                  <a:cubicBezTo>
                    <a:pt x="3560" y="666"/>
                    <a:pt x="3515" y="673"/>
                    <a:pt x="3472" y="673"/>
                  </a:cubicBezTo>
                  <a:cubicBezTo>
                    <a:pt x="3347" y="673"/>
                    <a:pt x="3226" y="615"/>
                    <a:pt x="3148" y="511"/>
                  </a:cubicBezTo>
                  <a:lnTo>
                    <a:pt x="2949" y="502"/>
                  </a:lnTo>
                  <a:cubicBezTo>
                    <a:pt x="2702" y="736"/>
                    <a:pt x="2379" y="874"/>
                    <a:pt x="2039" y="889"/>
                  </a:cubicBezTo>
                  <a:cubicBezTo>
                    <a:pt x="1986" y="894"/>
                    <a:pt x="1933" y="897"/>
                    <a:pt x="1880" y="897"/>
                  </a:cubicBezTo>
                  <a:cubicBezTo>
                    <a:pt x="1454" y="897"/>
                    <a:pt x="1041" y="731"/>
                    <a:pt x="731" y="431"/>
                  </a:cubicBezTo>
                  <a:cubicBezTo>
                    <a:pt x="502" y="185"/>
                    <a:pt x="493" y="74"/>
                    <a:pt x="493" y="74"/>
                  </a:cubicBezTo>
                  <a:lnTo>
                    <a:pt x="1" y="209"/>
                  </a:lnTo>
                  <a:cubicBezTo>
                    <a:pt x="250" y="1091"/>
                    <a:pt x="669" y="2015"/>
                    <a:pt x="1057" y="2279"/>
                  </a:cubicBezTo>
                  <a:cubicBezTo>
                    <a:pt x="1435" y="2541"/>
                    <a:pt x="1884" y="2679"/>
                    <a:pt x="2318" y="2679"/>
                  </a:cubicBezTo>
                  <a:cubicBezTo>
                    <a:pt x="2965" y="2679"/>
                    <a:pt x="3579" y="2374"/>
                    <a:pt x="3884" y="1722"/>
                  </a:cubicBezTo>
                  <a:cubicBezTo>
                    <a:pt x="4066" y="1332"/>
                    <a:pt x="4046" y="684"/>
                    <a:pt x="3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7" name="Google Shape;2907;p45"/>
            <p:cNvSpPr/>
            <p:nvPr/>
          </p:nvSpPr>
          <p:spPr>
            <a:xfrm>
              <a:off x="1105365" y="2699966"/>
              <a:ext cx="7603" cy="21259"/>
            </a:xfrm>
            <a:custGeom>
              <a:rect b="b" l="l" r="r" t="t"/>
              <a:pathLst>
                <a:path extrusionOk="0" h="453" w="162">
                  <a:moveTo>
                    <a:pt x="33" y="1"/>
                  </a:moveTo>
                  <a:cubicBezTo>
                    <a:pt x="33" y="1"/>
                    <a:pt x="24" y="12"/>
                    <a:pt x="33" y="18"/>
                  </a:cubicBezTo>
                  <a:cubicBezTo>
                    <a:pt x="89" y="171"/>
                    <a:pt x="127" y="356"/>
                    <a:pt x="1" y="452"/>
                  </a:cubicBezTo>
                  <a:cubicBezTo>
                    <a:pt x="162" y="382"/>
                    <a:pt x="112" y="136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8" name="Google Shape;2908;p45"/>
            <p:cNvSpPr/>
            <p:nvPr/>
          </p:nvSpPr>
          <p:spPr>
            <a:xfrm>
              <a:off x="1086875" y="2694288"/>
              <a:ext cx="27501" cy="24357"/>
            </a:xfrm>
            <a:custGeom>
              <a:rect b="b" l="l" r="r" t="t"/>
              <a:pathLst>
                <a:path extrusionOk="0" h="519" w="586">
                  <a:moveTo>
                    <a:pt x="268" y="1"/>
                  </a:moveTo>
                  <a:cubicBezTo>
                    <a:pt x="259" y="1"/>
                    <a:pt x="249" y="2"/>
                    <a:pt x="239" y="4"/>
                  </a:cubicBezTo>
                  <a:cubicBezTo>
                    <a:pt x="0" y="63"/>
                    <a:pt x="111" y="519"/>
                    <a:pt x="326" y="519"/>
                  </a:cubicBezTo>
                  <a:cubicBezTo>
                    <a:pt x="338" y="519"/>
                    <a:pt x="350" y="518"/>
                    <a:pt x="362" y="515"/>
                  </a:cubicBezTo>
                  <a:cubicBezTo>
                    <a:pt x="586" y="462"/>
                    <a:pt x="461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9" name="Google Shape;2909;p45"/>
            <p:cNvSpPr/>
            <p:nvPr/>
          </p:nvSpPr>
          <p:spPr>
            <a:xfrm>
              <a:off x="1149010" y="2688281"/>
              <a:ext cx="13234" cy="16801"/>
            </a:xfrm>
            <a:custGeom>
              <a:rect b="b" l="l" r="r" t="t"/>
              <a:pathLst>
                <a:path extrusionOk="0" h="358" w="282">
                  <a:moveTo>
                    <a:pt x="0" y="0"/>
                  </a:moveTo>
                  <a:lnTo>
                    <a:pt x="0" y="0"/>
                  </a:lnTo>
                  <a:cubicBezTo>
                    <a:pt x="11" y="147"/>
                    <a:pt x="87" y="358"/>
                    <a:pt x="250" y="358"/>
                  </a:cubicBezTo>
                  <a:cubicBezTo>
                    <a:pt x="261" y="358"/>
                    <a:pt x="271" y="357"/>
                    <a:pt x="282" y="355"/>
                  </a:cubicBezTo>
                  <a:cubicBezTo>
                    <a:pt x="127" y="338"/>
                    <a:pt x="56" y="173"/>
                    <a:pt x="18" y="12"/>
                  </a:cubicBezTo>
                  <a:cubicBezTo>
                    <a:pt x="15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0" name="Google Shape;2910;p45"/>
            <p:cNvSpPr/>
            <p:nvPr/>
          </p:nvSpPr>
          <p:spPr>
            <a:xfrm>
              <a:off x="1144505" y="2678379"/>
              <a:ext cx="27313" cy="23840"/>
            </a:xfrm>
            <a:custGeom>
              <a:rect b="b" l="l" r="r" t="t"/>
              <a:pathLst>
                <a:path extrusionOk="0" h="508" w="582">
                  <a:moveTo>
                    <a:pt x="253" y="1"/>
                  </a:moveTo>
                  <a:cubicBezTo>
                    <a:pt x="234" y="1"/>
                    <a:pt x="214" y="4"/>
                    <a:pt x="193" y="12"/>
                  </a:cubicBezTo>
                  <a:cubicBezTo>
                    <a:pt x="0" y="80"/>
                    <a:pt x="122" y="507"/>
                    <a:pt x="323" y="507"/>
                  </a:cubicBezTo>
                  <a:cubicBezTo>
                    <a:pt x="339" y="507"/>
                    <a:pt x="355" y="505"/>
                    <a:pt x="372" y="499"/>
                  </a:cubicBezTo>
                  <a:cubicBezTo>
                    <a:pt x="582" y="426"/>
                    <a:pt x="464" y="1"/>
                    <a:pt x="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1" name="Google Shape;2911;p45"/>
            <p:cNvSpPr/>
            <p:nvPr/>
          </p:nvSpPr>
          <p:spPr>
            <a:xfrm>
              <a:off x="1076879" y="2666224"/>
              <a:ext cx="25108" cy="20837"/>
            </a:xfrm>
            <a:custGeom>
              <a:rect b="b" l="l" r="r" t="t"/>
              <a:pathLst>
                <a:path extrusionOk="0" h="444" w="535">
                  <a:moveTo>
                    <a:pt x="372" y="1"/>
                  </a:moveTo>
                  <a:cubicBezTo>
                    <a:pt x="307" y="1"/>
                    <a:pt x="244" y="23"/>
                    <a:pt x="194" y="65"/>
                  </a:cubicBezTo>
                  <a:cubicBezTo>
                    <a:pt x="109" y="115"/>
                    <a:pt x="47" y="197"/>
                    <a:pt x="18" y="294"/>
                  </a:cubicBezTo>
                  <a:cubicBezTo>
                    <a:pt x="0" y="359"/>
                    <a:pt x="39" y="423"/>
                    <a:pt x="103" y="441"/>
                  </a:cubicBezTo>
                  <a:cubicBezTo>
                    <a:pt x="112" y="443"/>
                    <a:pt x="122" y="444"/>
                    <a:pt x="132" y="444"/>
                  </a:cubicBezTo>
                  <a:cubicBezTo>
                    <a:pt x="152" y="444"/>
                    <a:pt x="173" y="439"/>
                    <a:pt x="191" y="429"/>
                  </a:cubicBezTo>
                  <a:cubicBezTo>
                    <a:pt x="253" y="391"/>
                    <a:pt x="305" y="347"/>
                    <a:pt x="367" y="306"/>
                  </a:cubicBezTo>
                  <a:cubicBezTo>
                    <a:pt x="426" y="262"/>
                    <a:pt x="490" y="227"/>
                    <a:pt x="520" y="142"/>
                  </a:cubicBezTo>
                  <a:cubicBezTo>
                    <a:pt x="534" y="95"/>
                    <a:pt x="514" y="42"/>
                    <a:pt x="470" y="19"/>
                  </a:cubicBezTo>
                  <a:cubicBezTo>
                    <a:pt x="438" y="7"/>
                    <a:pt x="405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2" name="Google Shape;2912;p45"/>
            <p:cNvSpPr/>
            <p:nvPr/>
          </p:nvSpPr>
          <p:spPr>
            <a:xfrm>
              <a:off x="1136480" y="2650596"/>
              <a:ext cx="28533" cy="14079"/>
            </a:xfrm>
            <a:custGeom>
              <a:rect b="b" l="l" r="r" t="t"/>
              <a:pathLst>
                <a:path extrusionOk="0" h="300" w="608">
                  <a:moveTo>
                    <a:pt x="308" y="1"/>
                  </a:moveTo>
                  <a:cubicBezTo>
                    <a:pt x="296" y="1"/>
                    <a:pt x="285" y="1"/>
                    <a:pt x="273" y="2"/>
                  </a:cubicBezTo>
                  <a:cubicBezTo>
                    <a:pt x="268" y="2"/>
                    <a:pt x="262" y="2"/>
                    <a:pt x="257" y="2"/>
                  </a:cubicBezTo>
                  <a:cubicBezTo>
                    <a:pt x="163" y="2"/>
                    <a:pt x="74" y="48"/>
                    <a:pt x="21" y="126"/>
                  </a:cubicBezTo>
                  <a:cubicBezTo>
                    <a:pt x="0" y="173"/>
                    <a:pt x="15" y="225"/>
                    <a:pt x="53" y="258"/>
                  </a:cubicBezTo>
                  <a:cubicBezTo>
                    <a:pt x="105" y="285"/>
                    <a:pt x="163" y="300"/>
                    <a:pt x="221" y="300"/>
                  </a:cubicBezTo>
                  <a:cubicBezTo>
                    <a:pt x="238" y="300"/>
                    <a:pt x="256" y="298"/>
                    <a:pt x="273" y="296"/>
                  </a:cubicBezTo>
                  <a:cubicBezTo>
                    <a:pt x="308" y="297"/>
                    <a:pt x="344" y="298"/>
                    <a:pt x="380" y="298"/>
                  </a:cubicBezTo>
                  <a:cubicBezTo>
                    <a:pt x="416" y="298"/>
                    <a:pt x="452" y="297"/>
                    <a:pt x="487" y="296"/>
                  </a:cubicBezTo>
                  <a:cubicBezTo>
                    <a:pt x="520" y="293"/>
                    <a:pt x="546" y="275"/>
                    <a:pt x="567" y="252"/>
                  </a:cubicBezTo>
                  <a:cubicBezTo>
                    <a:pt x="608" y="202"/>
                    <a:pt x="602" y="126"/>
                    <a:pt x="552" y="85"/>
                  </a:cubicBezTo>
                  <a:cubicBezTo>
                    <a:pt x="482" y="30"/>
                    <a:pt x="396" y="1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3" name="Google Shape;2913;p45"/>
            <p:cNvSpPr/>
            <p:nvPr/>
          </p:nvSpPr>
          <p:spPr>
            <a:xfrm>
              <a:off x="1121884" y="2767827"/>
              <a:ext cx="15862" cy="6570"/>
            </a:xfrm>
            <a:custGeom>
              <a:rect b="b" l="l" r="r" t="t"/>
              <a:pathLst>
                <a:path extrusionOk="0" h="140" w="338">
                  <a:moveTo>
                    <a:pt x="329" y="1"/>
                  </a:moveTo>
                  <a:cubicBezTo>
                    <a:pt x="282" y="42"/>
                    <a:pt x="226" y="71"/>
                    <a:pt x="168" y="89"/>
                  </a:cubicBezTo>
                  <a:cubicBezTo>
                    <a:pt x="109" y="89"/>
                    <a:pt x="50" y="68"/>
                    <a:pt x="3" y="33"/>
                  </a:cubicBezTo>
                  <a:cubicBezTo>
                    <a:pt x="3" y="33"/>
                    <a:pt x="1" y="36"/>
                    <a:pt x="1" y="36"/>
                  </a:cubicBezTo>
                  <a:cubicBezTo>
                    <a:pt x="25" y="99"/>
                    <a:pt x="86" y="139"/>
                    <a:pt x="151" y="139"/>
                  </a:cubicBezTo>
                  <a:cubicBezTo>
                    <a:pt x="156" y="139"/>
                    <a:pt x="160" y="139"/>
                    <a:pt x="165" y="139"/>
                  </a:cubicBezTo>
                  <a:cubicBezTo>
                    <a:pt x="244" y="130"/>
                    <a:pt x="309" y="77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4" name="Google Shape;2914;p45"/>
            <p:cNvSpPr/>
            <p:nvPr/>
          </p:nvSpPr>
          <p:spPr>
            <a:xfrm>
              <a:off x="1123105" y="2656932"/>
              <a:ext cx="42894" cy="94939"/>
            </a:xfrm>
            <a:custGeom>
              <a:rect b="b" l="l" r="r" t="t"/>
              <a:pathLst>
                <a:path extrusionOk="0" h="2023" w="914">
                  <a:moveTo>
                    <a:pt x="246" y="1"/>
                  </a:moveTo>
                  <a:cubicBezTo>
                    <a:pt x="236" y="1"/>
                    <a:pt x="221" y="12"/>
                    <a:pt x="227" y="20"/>
                  </a:cubicBezTo>
                  <a:cubicBezTo>
                    <a:pt x="373" y="516"/>
                    <a:pt x="611" y="985"/>
                    <a:pt x="767" y="1484"/>
                  </a:cubicBezTo>
                  <a:cubicBezTo>
                    <a:pt x="723" y="1476"/>
                    <a:pt x="678" y="1473"/>
                    <a:pt x="633" y="1473"/>
                  </a:cubicBezTo>
                  <a:cubicBezTo>
                    <a:pt x="588" y="1473"/>
                    <a:pt x="542" y="1476"/>
                    <a:pt x="497" y="1484"/>
                  </a:cubicBezTo>
                  <a:cubicBezTo>
                    <a:pt x="479" y="1492"/>
                    <a:pt x="623" y="1830"/>
                    <a:pt x="632" y="1883"/>
                  </a:cubicBezTo>
                  <a:cubicBezTo>
                    <a:pt x="542" y="1918"/>
                    <a:pt x="447" y="1936"/>
                    <a:pt x="352" y="1936"/>
                  </a:cubicBezTo>
                  <a:cubicBezTo>
                    <a:pt x="243" y="1936"/>
                    <a:pt x="134" y="1912"/>
                    <a:pt x="33" y="1865"/>
                  </a:cubicBezTo>
                  <a:cubicBezTo>
                    <a:pt x="10" y="1865"/>
                    <a:pt x="1" y="1865"/>
                    <a:pt x="13" y="1883"/>
                  </a:cubicBezTo>
                  <a:cubicBezTo>
                    <a:pt x="114" y="1973"/>
                    <a:pt x="245" y="2023"/>
                    <a:pt x="380" y="2023"/>
                  </a:cubicBezTo>
                  <a:cubicBezTo>
                    <a:pt x="397" y="2023"/>
                    <a:pt x="415" y="2022"/>
                    <a:pt x="432" y="2020"/>
                  </a:cubicBezTo>
                  <a:cubicBezTo>
                    <a:pt x="500" y="2015"/>
                    <a:pt x="564" y="2000"/>
                    <a:pt x="626" y="1976"/>
                  </a:cubicBezTo>
                  <a:cubicBezTo>
                    <a:pt x="637" y="1974"/>
                    <a:pt x="649" y="1968"/>
                    <a:pt x="661" y="1962"/>
                  </a:cubicBezTo>
                  <a:lnTo>
                    <a:pt x="693" y="1947"/>
                  </a:lnTo>
                  <a:cubicBezTo>
                    <a:pt x="711" y="1938"/>
                    <a:pt x="720" y="1921"/>
                    <a:pt x="717" y="1903"/>
                  </a:cubicBezTo>
                  <a:lnTo>
                    <a:pt x="717" y="1886"/>
                  </a:lnTo>
                  <a:lnTo>
                    <a:pt x="717" y="1874"/>
                  </a:lnTo>
                  <a:cubicBezTo>
                    <a:pt x="684" y="1754"/>
                    <a:pt x="623" y="1572"/>
                    <a:pt x="623" y="1572"/>
                  </a:cubicBezTo>
                  <a:lnTo>
                    <a:pt x="623" y="1572"/>
                  </a:lnTo>
                  <a:cubicBezTo>
                    <a:pt x="652" y="1577"/>
                    <a:pt x="748" y="1593"/>
                    <a:pt x="821" y="1593"/>
                  </a:cubicBezTo>
                  <a:cubicBezTo>
                    <a:pt x="873" y="1593"/>
                    <a:pt x="913" y="1584"/>
                    <a:pt x="904" y="1557"/>
                  </a:cubicBezTo>
                  <a:cubicBezTo>
                    <a:pt x="740" y="1020"/>
                    <a:pt x="523" y="501"/>
                    <a:pt x="253" y="8"/>
                  </a:cubicBezTo>
                  <a:cubicBezTo>
                    <a:pt x="253" y="3"/>
                    <a:pt x="250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5" name="Google Shape;2915;p45"/>
            <p:cNvSpPr/>
            <p:nvPr/>
          </p:nvSpPr>
          <p:spPr>
            <a:xfrm>
              <a:off x="1123809" y="2744972"/>
              <a:ext cx="25248" cy="18209"/>
            </a:xfrm>
            <a:custGeom>
              <a:rect b="b" l="l" r="r" t="t"/>
              <a:pathLst>
                <a:path extrusionOk="0" h="388" w="538">
                  <a:moveTo>
                    <a:pt x="33" y="1"/>
                  </a:moveTo>
                  <a:cubicBezTo>
                    <a:pt x="18" y="56"/>
                    <a:pt x="9" y="109"/>
                    <a:pt x="9" y="165"/>
                  </a:cubicBezTo>
                  <a:cubicBezTo>
                    <a:pt x="1" y="268"/>
                    <a:pt x="30" y="388"/>
                    <a:pt x="162" y="388"/>
                  </a:cubicBezTo>
                  <a:cubicBezTo>
                    <a:pt x="221" y="388"/>
                    <a:pt x="276" y="373"/>
                    <a:pt x="326" y="341"/>
                  </a:cubicBezTo>
                  <a:cubicBezTo>
                    <a:pt x="417" y="279"/>
                    <a:pt x="488" y="194"/>
                    <a:pt x="537" y="95"/>
                  </a:cubicBezTo>
                  <a:lnTo>
                    <a:pt x="537" y="95"/>
                  </a:lnTo>
                  <a:cubicBezTo>
                    <a:pt x="501" y="100"/>
                    <a:pt x="464" y="102"/>
                    <a:pt x="427" y="102"/>
                  </a:cubicBezTo>
                  <a:cubicBezTo>
                    <a:pt x="291" y="102"/>
                    <a:pt x="155" y="68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6" name="Google Shape;2916;p45"/>
            <p:cNvSpPr/>
            <p:nvPr/>
          </p:nvSpPr>
          <p:spPr>
            <a:xfrm>
              <a:off x="1123809" y="2752575"/>
              <a:ext cx="15346" cy="10606"/>
            </a:xfrm>
            <a:custGeom>
              <a:rect b="b" l="l" r="r" t="t"/>
              <a:pathLst>
                <a:path extrusionOk="0" h="226" w="327">
                  <a:moveTo>
                    <a:pt x="50" y="0"/>
                  </a:moveTo>
                  <a:cubicBezTo>
                    <a:pt x="36" y="0"/>
                    <a:pt x="23" y="1"/>
                    <a:pt x="9" y="3"/>
                  </a:cubicBezTo>
                  <a:cubicBezTo>
                    <a:pt x="1" y="106"/>
                    <a:pt x="33" y="226"/>
                    <a:pt x="165" y="226"/>
                  </a:cubicBezTo>
                  <a:cubicBezTo>
                    <a:pt x="221" y="226"/>
                    <a:pt x="276" y="211"/>
                    <a:pt x="326" y="179"/>
                  </a:cubicBezTo>
                  <a:cubicBezTo>
                    <a:pt x="279" y="68"/>
                    <a:pt x="168" y="0"/>
                    <a:pt x="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7" name="Google Shape;2917;p45"/>
            <p:cNvSpPr/>
            <p:nvPr/>
          </p:nvSpPr>
          <p:spPr>
            <a:xfrm>
              <a:off x="965092" y="2523557"/>
              <a:ext cx="218225" cy="230708"/>
            </a:xfrm>
            <a:custGeom>
              <a:rect b="b" l="l" r="r" t="t"/>
              <a:pathLst>
                <a:path extrusionOk="0" h="4916" w="4650">
                  <a:moveTo>
                    <a:pt x="3313" y="0"/>
                  </a:moveTo>
                  <a:cubicBezTo>
                    <a:pt x="2527" y="0"/>
                    <a:pt x="2083" y="812"/>
                    <a:pt x="2083" y="812"/>
                  </a:cubicBezTo>
                  <a:cubicBezTo>
                    <a:pt x="2083" y="812"/>
                    <a:pt x="1030" y="829"/>
                    <a:pt x="643" y="1281"/>
                  </a:cubicBezTo>
                  <a:cubicBezTo>
                    <a:pt x="429" y="1510"/>
                    <a:pt x="361" y="1841"/>
                    <a:pt x="470" y="2135"/>
                  </a:cubicBezTo>
                  <a:cubicBezTo>
                    <a:pt x="470" y="2135"/>
                    <a:pt x="1" y="2434"/>
                    <a:pt x="1" y="2800"/>
                  </a:cubicBezTo>
                  <a:cubicBezTo>
                    <a:pt x="9" y="3613"/>
                    <a:pt x="998" y="4915"/>
                    <a:pt x="998" y="4915"/>
                  </a:cubicBezTo>
                  <a:cubicBezTo>
                    <a:pt x="1192" y="4845"/>
                    <a:pt x="1326" y="4672"/>
                    <a:pt x="1353" y="4469"/>
                  </a:cubicBezTo>
                  <a:cubicBezTo>
                    <a:pt x="1385" y="3874"/>
                    <a:pt x="1329" y="3279"/>
                    <a:pt x="1189" y="2698"/>
                  </a:cubicBezTo>
                  <a:lnTo>
                    <a:pt x="1189" y="2698"/>
                  </a:lnTo>
                  <a:cubicBezTo>
                    <a:pt x="1189" y="2698"/>
                    <a:pt x="1562" y="2743"/>
                    <a:pt x="2044" y="2743"/>
                  </a:cubicBezTo>
                  <a:cubicBezTo>
                    <a:pt x="2597" y="2743"/>
                    <a:pt x="3293" y="2683"/>
                    <a:pt x="3729" y="2428"/>
                  </a:cubicBezTo>
                  <a:cubicBezTo>
                    <a:pt x="4544" y="1947"/>
                    <a:pt x="4139" y="1486"/>
                    <a:pt x="4139" y="1486"/>
                  </a:cubicBezTo>
                  <a:cubicBezTo>
                    <a:pt x="4139" y="1486"/>
                    <a:pt x="4650" y="337"/>
                    <a:pt x="3652" y="49"/>
                  </a:cubicBezTo>
                  <a:cubicBezTo>
                    <a:pt x="3533" y="15"/>
                    <a:pt x="3420" y="0"/>
                    <a:pt x="3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8" name="Google Shape;2918;p45"/>
            <p:cNvSpPr/>
            <p:nvPr/>
          </p:nvSpPr>
          <p:spPr>
            <a:xfrm>
              <a:off x="978608" y="2558098"/>
              <a:ext cx="92921" cy="71427"/>
            </a:xfrm>
            <a:custGeom>
              <a:rect b="b" l="l" r="r" t="t"/>
              <a:pathLst>
                <a:path extrusionOk="0" h="1522" w="1980">
                  <a:moveTo>
                    <a:pt x="1492" y="0"/>
                  </a:moveTo>
                  <a:cubicBezTo>
                    <a:pt x="1420" y="0"/>
                    <a:pt x="1348" y="5"/>
                    <a:pt x="1276" y="14"/>
                  </a:cubicBezTo>
                  <a:cubicBezTo>
                    <a:pt x="1071" y="32"/>
                    <a:pt x="868" y="87"/>
                    <a:pt x="681" y="175"/>
                  </a:cubicBezTo>
                  <a:cubicBezTo>
                    <a:pt x="334" y="316"/>
                    <a:pt x="91" y="633"/>
                    <a:pt x="53" y="1006"/>
                  </a:cubicBezTo>
                  <a:cubicBezTo>
                    <a:pt x="44" y="1196"/>
                    <a:pt x="112" y="1381"/>
                    <a:pt x="241" y="1522"/>
                  </a:cubicBezTo>
                  <a:lnTo>
                    <a:pt x="249" y="1522"/>
                  </a:lnTo>
                  <a:cubicBezTo>
                    <a:pt x="0" y="1270"/>
                    <a:pt x="70" y="832"/>
                    <a:pt x="276" y="577"/>
                  </a:cubicBezTo>
                  <a:cubicBezTo>
                    <a:pt x="531" y="305"/>
                    <a:pt x="877" y="134"/>
                    <a:pt x="1253" y="99"/>
                  </a:cubicBezTo>
                  <a:cubicBezTo>
                    <a:pt x="1370" y="86"/>
                    <a:pt x="1489" y="79"/>
                    <a:pt x="1608" y="79"/>
                  </a:cubicBezTo>
                  <a:cubicBezTo>
                    <a:pt x="1727" y="79"/>
                    <a:pt x="1847" y="86"/>
                    <a:pt x="1965" y="99"/>
                  </a:cubicBezTo>
                  <a:cubicBezTo>
                    <a:pt x="1974" y="99"/>
                    <a:pt x="1980" y="90"/>
                    <a:pt x="1980" y="82"/>
                  </a:cubicBezTo>
                  <a:cubicBezTo>
                    <a:pt x="1980" y="74"/>
                    <a:pt x="1973" y="66"/>
                    <a:pt x="1964" y="66"/>
                  </a:cubicBezTo>
                  <a:cubicBezTo>
                    <a:pt x="1963" y="66"/>
                    <a:pt x="1961" y="67"/>
                    <a:pt x="1959" y="67"/>
                  </a:cubicBezTo>
                  <a:cubicBezTo>
                    <a:pt x="1808" y="23"/>
                    <a:pt x="1650" y="0"/>
                    <a:pt x="1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45"/>
            <p:cNvSpPr/>
            <p:nvPr/>
          </p:nvSpPr>
          <p:spPr>
            <a:xfrm>
              <a:off x="1067399" y="2521211"/>
              <a:ext cx="107517" cy="85741"/>
            </a:xfrm>
            <a:custGeom>
              <a:rect b="b" l="l" r="r" t="t"/>
              <a:pathLst>
                <a:path extrusionOk="0" h="1827" w="2291">
                  <a:moveTo>
                    <a:pt x="1318" y="0"/>
                  </a:moveTo>
                  <a:cubicBezTo>
                    <a:pt x="1098" y="0"/>
                    <a:pt x="880" y="52"/>
                    <a:pt x="683" y="152"/>
                  </a:cubicBezTo>
                  <a:cubicBezTo>
                    <a:pt x="402" y="296"/>
                    <a:pt x="167" y="513"/>
                    <a:pt x="0" y="780"/>
                  </a:cubicBezTo>
                  <a:cubicBezTo>
                    <a:pt x="0" y="780"/>
                    <a:pt x="0" y="783"/>
                    <a:pt x="3" y="783"/>
                  </a:cubicBezTo>
                  <a:cubicBezTo>
                    <a:pt x="4" y="783"/>
                    <a:pt x="6" y="783"/>
                    <a:pt x="9" y="780"/>
                  </a:cubicBezTo>
                  <a:cubicBezTo>
                    <a:pt x="296" y="333"/>
                    <a:pt x="791" y="69"/>
                    <a:pt x="1315" y="69"/>
                  </a:cubicBezTo>
                  <a:cubicBezTo>
                    <a:pt x="1353" y="69"/>
                    <a:pt x="1391" y="70"/>
                    <a:pt x="1428" y="73"/>
                  </a:cubicBezTo>
                  <a:cubicBezTo>
                    <a:pt x="1690" y="84"/>
                    <a:pt x="1930" y="216"/>
                    <a:pt x="2080" y="428"/>
                  </a:cubicBezTo>
                  <a:cubicBezTo>
                    <a:pt x="2203" y="645"/>
                    <a:pt x="2223" y="906"/>
                    <a:pt x="2132" y="1137"/>
                  </a:cubicBezTo>
                  <a:cubicBezTo>
                    <a:pt x="2018" y="1413"/>
                    <a:pt x="1827" y="1648"/>
                    <a:pt x="1584" y="1821"/>
                  </a:cubicBezTo>
                  <a:lnTo>
                    <a:pt x="1584" y="1827"/>
                  </a:lnTo>
                  <a:cubicBezTo>
                    <a:pt x="1816" y="1683"/>
                    <a:pt x="2006" y="1481"/>
                    <a:pt x="2141" y="1240"/>
                  </a:cubicBezTo>
                  <a:cubicBezTo>
                    <a:pt x="2267" y="1011"/>
                    <a:pt x="2291" y="736"/>
                    <a:pt x="2206" y="486"/>
                  </a:cubicBezTo>
                  <a:cubicBezTo>
                    <a:pt x="2088" y="240"/>
                    <a:pt x="1854" y="67"/>
                    <a:pt x="1584" y="26"/>
                  </a:cubicBezTo>
                  <a:cubicBezTo>
                    <a:pt x="1496" y="9"/>
                    <a:pt x="1407" y="0"/>
                    <a:pt x="1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0" name="Google Shape;2920;p45"/>
            <p:cNvSpPr/>
            <p:nvPr/>
          </p:nvSpPr>
          <p:spPr>
            <a:xfrm>
              <a:off x="999116" y="2638301"/>
              <a:ext cx="151162" cy="21682"/>
            </a:xfrm>
            <a:custGeom>
              <a:rect b="b" l="l" r="r" t="t"/>
              <a:pathLst>
                <a:path extrusionOk="0" h="462" w="3221">
                  <a:moveTo>
                    <a:pt x="3216" y="0"/>
                  </a:moveTo>
                  <a:cubicBezTo>
                    <a:pt x="3216" y="0"/>
                    <a:pt x="3215" y="0"/>
                    <a:pt x="3215" y="1"/>
                  </a:cubicBezTo>
                  <a:cubicBezTo>
                    <a:pt x="2848" y="197"/>
                    <a:pt x="2446" y="311"/>
                    <a:pt x="2033" y="338"/>
                  </a:cubicBezTo>
                  <a:cubicBezTo>
                    <a:pt x="1884" y="349"/>
                    <a:pt x="1735" y="355"/>
                    <a:pt x="1586" y="355"/>
                  </a:cubicBezTo>
                  <a:cubicBezTo>
                    <a:pt x="1307" y="355"/>
                    <a:pt x="1029" y="335"/>
                    <a:pt x="751" y="297"/>
                  </a:cubicBezTo>
                  <a:cubicBezTo>
                    <a:pt x="502" y="264"/>
                    <a:pt x="264" y="221"/>
                    <a:pt x="12" y="174"/>
                  </a:cubicBezTo>
                  <a:cubicBezTo>
                    <a:pt x="3" y="174"/>
                    <a:pt x="0" y="185"/>
                    <a:pt x="12" y="188"/>
                  </a:cubicBezTo>
                  <a:cubicBezTo>
                    <a:pt x="446" y="320"/>
                    <a:pt x="892" y="411"/>
                    <a:pt x="1346" y="452"/>
                  </a:cubicBezTo>
                  <a:cubicBezTo>
                    <a:pt x="1430" y="459"/>
                    <a:pt x="1514" y="462"/>
                    <a:pt x="1597" y="462"/>
                  </a:cubicBezTo>
                  <a:cubicBezTo>
                    <a:pt x="1935" y="462"/>
                    <a:pt x="2271" y="410"/>
                    <a:pt x="2593" y="308"/>
                  </a:cubicBezTo>
                  <a:cubicBezTo>
                    <a:pt x="2816" y="235"/>
                    <a:pt x="3024" y="135"/>
                    <a:pt x="3221" y="9"/>
                  </a:cubicBezTo>
                  <a:cubicBezTo>
                    <a:pt x="3221" y="9"/>
                    <a:pt x="3218" y="0"/>
                    <a:pt x="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1" name="Google Shape;2921;p45"/>
            <p:cNvSpPr/>
            <p:nvPr/>
          </p:nvSpPr>
          <p:spPr>
            <a:xfrm>
              <a:off x="971146" y="2709775"/>
              <a:ext cx="70536" cy="67204"/>
            </a:xfrm>
            <a:custGeom>
              <a:rect b="b" l="l" r="r" t="t"/>
              <a:pathLst>
                <a:path extrusionOk="0" h="1432" w="1503">
                  <a:moveTo>
                    <a:pt x="466" y="1"/>
                  </a:moveTo>
                  <a:cubicBezTo>
                    <a:pt x="407" y="1"/>
                    <a:pt x="353" y="16"/>
                    <a:pt x="306" y="53"/>
                  </a:cubicBezTo>
                  <a:cubicBezTo>
                    <a:pt x="1" y="296"/>
                    <a:pt x="561" y="1329"/>
                    <a:pt x="986" y="1417"/>
                  </a:cubicBezTo>
                  <a:cubicBezTo>
                    <a:pt x="1023" y="1427"/>
                    <a:pt x="1061" y="1432"/>
                    <a:pt x="1098" y="1432"/>
                  </a:cubicBezTo>
                  <a:cubicBezTo>
                    <a:pt x="1279" y="1432"/>
                    <a:pt x="1445" y="1312"/>
                    <a:pt x="1497" y="1129"/>
                  </a:cubicBezTo>
                  <a:cubicBezTo>
                    <a:pt x="1500" y="1123"/>
                    <a:pt x="1500" y="1117"/>
                    <a:pt x="1503" y="1112"/>
                  </a:cubicBezTo>
                  <a:lnTo>
                    <a:pt x="1265" y="484"/>
                  </a:lnTo>
                  <a:cubicBezTo>
                    <a:pt x="1265" y="484"/>
                    <a:pt x="796" y="1"/>
                    <a:pt x="466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2" name="Google Shape;2922;p45"/>
            <p:cNvSpPr/>
            <p:nvPr/>
          </p:nvSpPr>
          <p:spPr>
            <a:xfrm>
              <a:off x="993203" y="2725966"/>
              <a:ext cx="37966" cy="39327"/>
            </a:xfrm>
            <a:custGeom>
              <a:rect b="b" l="l" r="r" t="t"/>
              <a:pathLst>
                <a:path extrusionOk="0" h="838" w="809">
                  <a:moveTo>
                    <a:pt x="29" y="0"/>
                  </a:moveTo>
                  <a:cubicBezTo>
                    <a:pt x="20" y="0"/>
                    <a:pt x="10" y="0"/>
                    <a:pt x="0" y="1"/>
                  </a:cubicBezTo>
                  <a:lnTo>
                    <a:pt x="0" y="13"/>
                  </a:lnTo>
                  <a:lnTo>
                    <a:pt x="3" y="13"/>
                  </a:lnTo>
                  <a:cubicBezTo>
                    <a:pt x="285" y="101"/>
                    <a:pt x="516" y="306"/>
                    <a:pt x="637" y="576"/>
                  </a:cubicBezTo>
                  <a:cubicBezTo>
                    <a:pt x="592" y="520"/>
                    <a:pt x="526" y="492"/>
                    <a:pt x="460" y="492"/>
                  </a:cubicBezTo>
                  <a:cubicBezTo>
                    <a:pt x="408" y="492"/>
                    <a:pt x="356" y="509"/>
                    <a:pt x="314" y="544"/>
                  </a:cubicBezTo>
                  <a:cubicBezTo>
                    <a:pt x="305" y="552"/>
                    <a:pt x="296" y="558"/>
                    <a:pt x="290" y="567"/>
                  </a:cubicBezTo>
                  <a:cubicBezTo>
                    <a:pt x="287" y="570"/>
                    <a:pt x="287" y="576"/>
                    <a:pt x="293" y="579"/>
                  </a:cubicBezTo>
                  <a:cubicBezTo>
                    <a:pt x="293" y="582"/>
                    <a:pt x="296" y="582"/>
                    <a:pt x="299" y="582"/>
                  </a:cubicBezTo>
                  <a:cubicBezTo>
                    <a:pt x="335" y="563"/>
                    <a:pt x="374" y="554"/>
                    <a:pt x="412" y="554"/>
                  </a:cubicBezTo>
                  <a:cubicBezTo>
                    <a:pt x="477" y="554"/>
                    <a:pt x="542" y="580"/>
                    <a:pt x="590" y="626"/>
                  </a:cubicBezTo>
                  <a:cubicBezTo>
                    <a:pt x="651" y="687"/>
                    <a:pt x="707" y="755"/>
                    <a:pt x="754" y="828"/>
                  </a:cubicBezTo>
                  <a:cubicBezTo>
                    <a:pt x="758" y="835"/>
                    <a:pt x="765" y="838"/>
                    <a:pt x="772" y="838"/>
                  </a:cubicBezTo>
                  <a:cubicBezTo>
                    <a:pt x="789" y="838"/>
                    <a:pt x="808" y="821"/>
                    <a:pt x="798" y="805"/>
                  </a:cubicBezTo>
                  <a:cubicBezTo>
                    <a:pt x="758" y="447"/>
                    <a:pt x="416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23" name="Google Shape;2923;p45"/>
          <p:cNvGrpSpPr/>
          <p:nvPr/>
        </p:nvGrpSpPr>
        <p:grpSpPr>
          <a:xfrm>
            <a:off x="1722269" y="2259126"/>
            <a:ext cx="1258049" cy="2580966"/>
            <a:chOff x="2331869" y="2037691"/>
            <a:chExt cx="1258049" cy="2580966"/>
          </a:xfrm>
        </p:grpSpPr>
        <p:sp>
          <p:nvSpPr>
            <p:cNvPr id="2924" name="Google Shape;2924;p45"/>
            <p:cNvSpPr/>
            <p:nvPr/>
          </p:nvSpPr>
          <p:spPr>
            <a:xfrm flipH="1">
              <a:off x="2762829" y="2299386"/>
              <a:ext cx="178205" cy="196815"/>
            </a:xfrm>
            <a:custGeom>
              <a:rect b="b" l="l" r="r" t="t"/>
              <a:pathLst>
                <a:path extrusionOk="0" h="1893" w="1714">
                  <a:moveTo>
                    <a:pt x="1" y="0"/>
                  </a:moveTo>
                  <a:lnTo>
                    <a:pt x="1" y="1892"/>
                  </a:lnTo>
                  <a:lnTo>
                    <a:pt x="1714" y="1892"/>
                  </a:lnTo>
                  <a:lnTo>
                    <a:pt x="17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5" name="Google Shape;2925;p45"/>
            <p:cNvSpPr/>
            <p:nvPr/>
          </p:nvSpPr>
          <p:spPr>
            <a:xfrm flipH="1">
              <a:off x="2762829" y="2299386"/>
              <a:ext cx="178205" cy="196815"/>
            </a:xfrm>
            <a:custGeom>
              <a:rect b="b" l="l" r="r" t="t"/>
              <a:pathLst>
                <a:path extrusionOk="0" h="1893" w="1714">
                  <a:moveTo>
                    <a:pt x="1" y="0"/>
                  </a:moveTo>
                  <a:lnTo>
                    <a:pt x="1" y="1892"/>
                  </a:lnTo>
                  <a:lnTo>
                    <a:pt x="1714" y="1892"/>
                  </a:lnTo>
                  <a:lnTo>
                    <a:pt x="17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6" name="Google Shape;2926;p45"/>
            <p:cNvSpPr/>
            <p:nvPr/>
          </p:nvSpPr>
          <p:spPr>
            <a:xfrm flipH="1">
              <a:off x="2411514" y="4185827"/>
              <a:ext cx="494377" cy="432307"/>
            </a:xfrm>
            <a:custGeom>
              <a:rect b="b" l="l" r="r" t="t"/>
              <a:pathLst>
                <a:path extrusionOk="0" h="4158" w="4755">
                  <a:moveTo>
                    <a:pt x="2769" y="1"/>
                  </a:moveTo>
                  <a:lnTo>
                    <a:pt x="97" y="12"/>
                  </a:lnTo>
                  <a:lnTo>
                    <a:pt x="0" y="2693"/>
                  </a:lnTo>
                  <a:cubicBezTo>
                    <a:pt x="15" y="3218"/>
                    <a:pt x="38" y="3670"/>
                    <a:pt x="71" y="3914"/>
                  </a:cubicBezTo>
                  <a:cubicBezTo>
                    <a:pt x="71" y="3969"/>
                    <a:pt x="88" y="4025"/>
                    <a:pt x="115" y="4075"/>
                  </a:cubicBezTo>
                  <a:cubicBezTo>
                    <a:pt x="209" y="4134"/>
                    <a:pt x="1638" y="4157"/>
                    <a:pt x="2860" y="4157"/>
                  </a:cubicBezTo>
                  <a:cubicBezTo>
                    <a:pt x="3759" y="4157"/>
                    <a:pt x="4546" y="4145"/>
                    <a:pt x="4608" y="4125"/>
                  </a:cubicBezTo>
                  <a:cubicBezTo>
                    <a:pt x="4755" y="4075"/>
                    <a:pt x="4626" y="3652"/>
                    <a:pt x="4465" y="3526"/>
                  </a:cubicBezTo>
                  <a:cubicBezTo>
                    <a:pt x="4300" y="3397"/>
                    <a:pt x="2696" y="2679"/>
                    <a:pt x="2696" y="2679"/>
                  </a:cubicBezTo>
                  <a:lnTo>
                    <a:pt x="2769" y="1"/>
                  </a:ln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7" name="Google Shape;2927;p45"/>
            <p:cNvSpPr/>
            <p:nvPr/>
          </p:nvSpPr>
          <p:spPr>
            <a:xfrm flipH="1">
              <a:off x="2411202" y="4459999"/>
              <a:ext cx="494689" cy="158658"/>
            </a:xfrm>
            <a:custGeom>
              <a:rect b="b" l="l" r="r" t="t"/>
              <a:pathLst>
                <a:path extrusionOk="0" h="1526" w="4758">
                  <a:moveTo>
                    <a:pt x="2702" y="1"/>
                  </a:moveTo>
                  <a:lnTo>
                    <a:pt x="0" y="36"/>
                  </a:lnTo>
                  <a:lnTo>
                    <a:pt x="0" y="56"/>
                  </a:lnTo>
                  <a:cubicBezTo>
                    <a:pt x="24" y="793"/>
                    <a:pt x="59" y="1406"/>
                    <a:pt x="118" y="1444"/>
                  </a:cubicBezTo>
                  <a:cubicBezTo>
                    <a:pt x="212" y="1502"/>
                    <a:pt x="1673" y="1525"/>
                    <a:pt x="2905" y="1525"/>
                  </a:cubicBezTo>
                  <a:cubicBezTo>
                    <a:pt x="3787" y="1525"/>
                    <a:pt x="4551" y="1513"/>
                    <a:pt x="4611" y="1494"/>
                  </a:cubicBezTo>
                  <a:cubicBezTo>
                    <a:pt x="4758" y="1444"/>
                    <a:pt x="4635" y="1024"/>
                    <a:pt x="4470" y="892"/>
                  </a:cubicBezTo>
                  <a:cubicBezTo>
                    <a:pt x="4306" y="763"/>
                    <a:pt x="2702" y="48"/>
                    <a:pt x="2702" y="48"/>
                  </a:cubicBezTo>
                  <a:lnTo>
                    <a:pt x="27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8" name="Google Shape;2928;p45"/>
            <p:cNvSpPr/>
            <p:nvPr/>
          </p:nvSpPr>
          <p:spPr>
            <a:xfrm flipH="1">
              <a:off x="2599905" y="4463222"/>
              <a:ext cx="87959" cy="24121"/>
            </a:xfrm>
            <a:custGeom>
              <a:rect b="b" l="l" r="r" t="t"/>
              <a:pathLst>
                <a:path extrusionOk="0" h="232" w="846">
                  <a:moveTo>
                    <a:pt x="611" y="0"/>
                  </a:moveTo>
                  <a:cubicBezTo>
                    <a:pt x="392" y="0"/>
                    <a:pt x="177" y="74"/>
                    <a:pt x="1" y="213"/>
                  </a:cubicBezTo>
                  <a:cubicBezTo>
                    <a:pt x="1" y="221"/>
                    <a:pt x="1" y="231"/>
                    <a:pt x="9" y="231"/>
                  </a:cubicBezTo>
                  <a:cubicBezTo>
                    <a:pt x="10" y="231"/>
                    <a:pt x="11" y="231"/>
                    <a:pt x="12" y="231"/>
                  </a:cubicBezTo>
                  <a:cubicBezTo>
                    <a:pt x="276" y="146"/>
                    <a:pt x="549" y="87"/>
                    <a:pt x="825" y="60"/>
                  </a:cubicBezTo>
                  <a:cubicBezTo>
                    <a:pt x="836" y="60"/>
                    <a:pt x="845" y="55"/>
                    <a:pt x="845" y="46"/>
                  </a:cubicBezTo>
                  <a:cubicBezTo>
                    <a:pt x="845" y="34"/>
                    <a:pt x="839" y="25"/>
                    <a:pt x="831" y="25"/>
                  </a:cubicBezTo>
                  <a:cubicBezTo>
                    <a:pt x="758" y="8"/>
                    <a:pt x="685" y="0"/>
                    <a:pt x="6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9" name="Google Shape;2929;p45"/>
            <p:cNvSpPr/>
            <p:nvPr/>
          </p:nvSpPr>
          <p:spPr>
            <a:xfrm flipH="1">
              <a:off x="2578903" y="4475698"/>
              <a:ext cx="89102" cy="24121"/>
            </a:xfrm>
            <a:custGeom>
              <a:rect b="b" l="l" r="r" t="t"/>
              <a:pathLst>
                <a:path extrusionOk="0" h="232" w="857">
                  <a:moveTo>
                    <a:pt x="620" y="0"/>
                  </a:moveTo>
                  <a:cubicBezTo>
                    <a:pt x="400" y="0"/>
                    <a:pt x="183" y="75"/>
                    <a:pt x="9" y="216"/>
                  </a:cubicBezTo>
                  <a:cubicBezTo>
                    <a:pt x="1" y="216"/>
                    <a:pt x="8" y="231"/>
                    <a:pt x="18" y="231"/>
                  </a:cubicBezTo>
                  <a:cubicBezTo>
                    <a:pt x="19" y="231"/>
                    <a:pt x="20" y="231"/>
                    <a:pt x="21" y="231"/>
                  </a:cubicBezTo>
                  <a:cubicBezTo>
                    <a:pt x="285" y="143"/>
                    <a:pt x="557" y="87"/>
                    <a:pt x="836" y="61"/>
                  </a:cubicBezTo>
                  <a:cubicBezTo>
                    <a:pt x="845" y="61"/>
                    <a:pt x="854" y="55"/>
                    <a:pt x="854" y="43"/>
                  </a:cubicBezTo>
                  <a:cubicBezTo>
                    <a:pt x="857" y="34"/>
                    <a:pt x="848" y="26"/>
                    <a:pt x="839" y="26"/>
                  </a:cubicBezTo>
                  <a:cubicBezTo>
                    <a:pt x="767" y="9"/>
                    <a:pt x="693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0" name="Google Shape;2930;p45"/>
            <p:cNvSpPr/>
            <p:nvPr/>
          </p:nvSpPr>
          <p:spPr>
            <a:xfrm flipH="1">
              <a:off x="2558108" y="4488279"/>
              <a:ext cx="87959" cy="24017"/>
            </a:xfrm>
            <a:custGeom>
              <a:rect b="b" l="l" r="r" t="t"/>
              <a:pathLst>
                <a:path extrusionOk="0" h="231" w="846">
                  <a:moveTo>
                    <a:pt x="614" y="1"/>
                  </a:moveTo>
                  <a:cubicBezTo>
                    <a:pt x="394" y="1"/>
                    <a:pt x="177" y="74"/>
                    <a:pt x="0" y="215"/>
                  </a:cubicBezTo>
                  <a:cubicBezTo>
                    <a:pt x="0" y="215"/>
                    <a:pt x="0" y="230"/>
                    <a:pt x="10" y="230"/>
                  </a:cubicBezTo>
                  <a:cubicBezTo>
                    <a:pt x="10" y="230"/>
                    <a:pt x="11" y="230"/>
                    <a:pt x="12" y="230"/>
                  </a:cubicBezTo>
                  <a:cubicBezTo>
                    <a:pt x="276" y="145"/>
                    <a:pt x="549" y="86"/>
                    <a:pt x="825" y="60"/>
                  </a:cubicBezTo>
                  <a:cubicBezTo>
                    <a:pt x="836" y="60"/>
                    <a:pt x="845" y="54"/>
                    <a:pt x="845" y="45"/>
                  </a:cubicBezTo>
                  <a:cubicBezTo>
                    <a:pt x="845" y="34"/>
                    <a:pt x="839" y="25"/>
                    <a:pt x="830" y="25"/>
                  </a:cubicBezTo>
                  <a:cubicBezTo>
                    <a:pt x="759" y="9"/>
                    <a:pt x="686" y="1"/>
                    <a:pt x="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1" name="Google Shape;2931;p45"/>
            <p:cNvSpPr/>
            <p:nvPr/>
          </p:nvSpPr>
          <p:spPr>
            <a:xfrm flipH="1">
              <a:off x="2583169" y="2936718"/>
              <a:ext cx="357865" cy="1526072"/>
            </a:xfrm>
            <a:custGeom>
              <a:rect b="b" l="l" r="r" t="t"/>
              <a:pathLst>
                <a:path extrusionOk="0" h="14678" w="3442">
                  <a:moveTo>
                    <a:pt x="1" y="0"/>
                  </a:moveTo>
                  <a:cubicBezTo>
                    <a:pt x="1" y="0"/>
                    <a:pt x="635" y="5702"/>
                    <a:pt x="652" y="7615"/>
                  </a:cubicBezTo>
                  <a:cubicBezTo>
                    <a:pt x="667" y="9381"/>
                    <a:pt x="156" y="14678"/>
                    <a:pt x="156" y="14678"/>
                  </a:cubicBezTo>
                  <a:lnTo>
                    <a:pt x="3084" y="14619"/>
                  </a:lnTo>
                  <a:cubicBezTo>
                    <a:pt x="3084" y="14619"/>
                    <a:pt x="3442" y="9348"/>
                    <a:pt x="3374" y="7588"/>
                  </a:cubicBezTo>
                  <a:cubicBezTo>
                    <a:pt x="3301" y="5682"/>
                    <a:pt x="2482" y="0"/>
                    <a:pt x="2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2" name="Google Shape;2932;p45"/>
            <p:cNvSpPr/>
            <p:nvPr/>
          </p:nvSpPr>
          <p:spPr>
            <a:xfrm flipH="1">
              <a:off x="2733197" y="2936718"/>
              <a:ext cx="207836" cy="535549"/>
            </a:xfrm>
            <a:custGeom>
              <a:rect b="b" l="l" r="r" t="t"/>
              <a:pathLst>
                <a:path extrusionOk="0" h="5151" w="1999">
                  <a:moveTo>
                    <a:pt x="1" y="0"/>
                  </a:moveTo>
                  <a:cubicBezTo>
                    <a:pt x="1" y="0"/>
                    <a:pt x="329" y="2710"/>
                    <a:pt x="511" y="5151"/>
                  </a:cubicBezTo>
                  <a:lnTo>
                    <a:pt x="1998" y="0"/>
                  </a:lnTo>
                  <a:close/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3" name="Google Shape;2933;p45"/>
            <p:cNvSpPr/>
            <p:nvPr/>
          </p:nvSpPr>
          <p:spPr>
            <a:xfrm flipH="1">
              <a:off x="2830513" y="2965622"/>
              <a:ext cx="60718" cy="1413056"/>
            </a:xfrm>
            <a:custGeom>
              <a:rect b="b" l="l" r="r" t="t"/>
              <a:pathLst>
                <a:path extrusionOk="0" h="13591" w="584">
                  <a:moveTo>
                    <a:pt x="0" y="1"/>
                  </a:moveTo>
                  <a:lnTo>
                    <a:pt x="255" y="3398"/>
                  </a:lnTo>
                  <a:cubicBezTo>
                    <a:pt x="337" y="4530"/>
                    <a:pt x="425" y="5656"/>
                    <a:pt x="487" y="6794"/>
                  </a:cubicBezTo>
                  <a:cubicBezTo>
                    <a:pt x="513" y="7079"/>
                    <a:pt x="519" y="7360"/>
                    <a:pt x="513" y="7645"/>
                  </a:cubicBezTo>
                  <a:cubicBezTo>
                    <a:pt x="510" y="7926"/>
                    <a:pt x="499" y="8211"/>
                    <a:pt x="484" y="8492"/>
                  </a:cubicBezTo>
                  <a:cubicBezTo>
                    <a:pt x="458" y="9053"/>
                    <a:pt x="420" y="9634"/>
                    <a:pt x="384" y="10191"/>
                  </a:cubicBezTo>
                  <a:cubicBezTo>
                    <a:pt x="349" y="10751"/>
                    <a:pt x="308" y="11326"/>
                    <a:pt x="264" y="11892"/>
                  </a:cubicBezTo>
                  <a:lnTo>
                    <a:pt x="138" y="13590"/>
                  </a:lnTo>
                  <a:lnTo>
                    <a:pt x="302" y="11895"/>
                  </a:lnTo>
                  <a:cubicBezTo>
                    <a:pt x="349" y="11329"/>
                    <a:pt x="396" y="10760"/>
                    <a:pt x="440" y="10197"/>
                  </a:cubicBezTo>
                  <a:cubicBezTo>
                    <a:pt x="484" y="9636"/>
                    <a:pt x="519" y="9064"/>
                    <a:pt x="549" y="8498"/>
                  </a:cubicBezTo>
                  <a:cubicBezTo>
                    <a:pt x="563" y="8214"/>
                    <a:pt x="578" y="7929"/>
                    <a:pt x="581" y="7645"/>
                  </a:cubicBezTo>
                  <a:cubicBezTo>
                    <a:pt x="584" y="7360"/>
                    <a:pt x="575" y="7076"/>
                    <a:pt x="557" y="6791"/>
                  </a:cubicBezTo>
                  <a:cubicBezTo>
                    <a:pt x="490" y="5659"/>
                    <a:pt x="402" y="4527"/>
                    <a:pt x="308" y="3395"/>
                  </a:cubicBezTo>
                  <a:lnTo>
                    <a:pt x="161" y="16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4" name="Google Shape;2934;p45"/>
            <p:cNvSpPr/>
            <p:nvPr/>
          </p:nvSpPr>
          <p:spPr>
            <a:xfrm flipH="1">
              <a:off x="2632866" y="4405102"/>
              <a:ext cx="279471" cy="6966"/>
            </a:xfrm>
            <a:custGeom>
              <a:rect b="b" l="l" r="r" t="t"/>
              <a:pathLst>
                <a:path extrusionOk="0" h="67" w="2688">
                  <a:moveTo>
                    <a:pt x="2037" y="0"/>
                  </a:moveTo>
                  <a:cubicBezTo>
                    <a:pt x="1999" y="0"/>
                    <a:pt x="1955" y="0"/>
                    <a:pt x="1904" y="1"/>
                  </a:cubicBezTo>
                  <a:cubicBezTo>
                    <a:pt x="1678" y="1"/>
                    <a:pt x="209" y="1"/>
                    <a:pt x="1" y="42"/>
                  </a:cubicBezTo>
                  <a:lnTo>
                    <a:pt x="2688" y="9"/>
                  </a:lnTo>
                  <a:cubicBezTo>
                    <a:pt x="2281" y="9"/>
                    <a:pt x="2340" y="0"/>
                    <a:pt x="2037" y="0"/>
                  </a:cubicBezTo>
                  <a:close/>
                  <a:moveTo>
                    <a:pt x="2688" y="27"/>
                  </a:moveTo>
                  <a:lnTo>
                    <a:pt x="1" y="53"/>
                  </a:lnTo>
                  <a:cubicBezTo>
                    <a:pt x="70" y="63"/>
                    <a:pt x="280" y="66"/>
                    <a:pt x="537" y="66"/>
                  </a:cubicBezTo>
                  <a:cubicBezTo>
                    <a:pt x="1052" y="66"/>
                    <a:pt x="1756" y="53"/>
                    <a:pt x="1904" y="53"/>
                  </a:cubicBezTo>
                  <a:cubicBezTo>
                    <a:pt x="2362" y="42"/>
                    <a:pt x="2230" y="39"/>
                    <a:pt x="2688" y="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5" name="Google Shape;2935;p45"/>
            <p:cNvSpPr/>
            <p:nvPr/>
          </p:nvSpPr>
          <p:spPr>
            <a:xfrm flipH="1">
              <a:off x="3136713" y="4023320"/>
              <a:ext cx="449566" cy="593357"/>
            </a:xfrm>
            <a:custGeom>
              <a:rect b="b" l="l" r="r" t="t"/>
              <a:pathLst>
                <a:path extrusionOk="0" h="5707" w="4324">
                  <a:moveTo>
                    <a:pt x="1951" y="0"/>
                  </a:moveTo>
                  <a:lnTo>
                    <a:pt x="537" y="2300"/>
                  </a:lnTo>
                  <a:cubicBezTo>
                    <a:pt x="308" y="2769"/>
                    <a:pt x="118" y="3189"/>
                    <a:pt x="38" y="3412"/>
                  </a:cubicBezTo>
                  <a:cubicBezTo>
                    <a:pt x="12" y="3464"/>
                    <a:pt x="0" y="3517"/>
                    <a:pt x="0" y="3576"/>
                  </a:cubicBezTo>
                  <a:cubicBezTo>
                    <a:pt x="94" y="3737"/>
                    <a:pt x="3805" y="5682"/>
                    <a:pt x="3957" y="5705"/>
                  </a:cubicBezTo>
                  <a:cubicBezTo>
                    <a:pt x="3962" y="5706"/>
                    <a:pt x="3966" y="5706"/>
                    <a:pt x="3970" y="5706"/>
                  </a:cubicBezTo>
                  <a:cubicBezTo>
                    <a:pt x="4114" y="5706"/>
                    <a:pt x="4189" y="5292"/>
                    <a:pt x="4107" y="5107"/>
                  </a:cubicBezTo>
                  <a:cubicBezTo>
                    <a:pt x="4025" y="4916"/>
                    <a:pt x="2934" y="3538"/>
                    <a:pt x="2934" y="3538"/>
                  </a:cubicBezTo>
                  <a:lnTo>
                    <a:pt x="4324" y="1229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6" name="Google Shape;2936;p45"/>
            <p:cNvSpPr/>
            <p:nvPr/>
          </p:nvSpPr>
          <p:spPr>
            <a:xfrm flipH="1">
              <a:off x="3151269" y="4260270"/>
              <a:ext cx="438649" cy="357345"/>
            </a:xfrm>
            <a:custGeom>
              <a:rect b="b" l="l" r="r" t="t"/>
              <a:pathLst>
                <a:path extrusionOk="0" h="3437" w="4219">
                  <a:moveTo>
                    <a:pt x="584" y="0"/>
                  </a:moveTo>
                  <a:lnTo>
                    <a:pt x="572" y="21"/>
                  </a:lnTo>
                  <a:cubicBezTo>
                    <a:pt x="249" y="684"/>
                    <a:pt x="0" y="1244"/>
                    <a:pt x="35" y="1306"/>
                  </a:cubicBezTo>
                  <a:cubicBezTo>
                    <a:pt x="129" y="1467"/>
                    <a:pt x="3840" y="3412"/>
                    <a:pt x="3992" y="3435"/>
                  </a:cubicBezTo>
                  <a:cubicBezTo>
                    <a:pt x="3997" y="3436"/>
                    <a:pt x="4001" y="3436"/>
                    <a:pt x="4005" y="3436"/>
                  </a:cubicBezTo>
                  <a:cubicBezTo>
                    <a:pt x="4146" y="3436"/>
                    <a:pt x="4219" y="3025"/>
                    <a:pt x="4139" y="2840"/>
                  </a:cubicBezTo>
                  <a:cubicBezTo>
                    <a:pt x="4057" y="2646"/>
                    <a:pt x="2966" y="1267"/>
                    <a:pt x="2966" y="1267"/>
                  </a:cubicBezTo>
                  <a:lnTo>
                    <a:pt x="2989" y="1229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7" name="Google Shape;2937;p45"/>
            <p:cNvSpPr/>
            <p:nvPr/>
          </p:nvSpPr>
          <p:spPr>
            <a:xfrm flipH="1">
              <a:off x="3170503" y="4396264"/>
              <a:ext cx="393526" cy="205237"/>
            </a:xfrm>
            <a:custGeom>
              <a:rect b="b" l="l" r="r" t="t"/>
              <a:pathLst>
                <a:path extrusionOk="0" h="1974" w="3785">
                  <a:moveTo>
                    <a:pt x="0" y="1"/>
                  </a:moveTo>
                  <a:cubicBezTo>
                    <a:pt x="605" y="355"/>
                    <a:pt x="3139" y="1661"/>
                    <a:pt x="3773" y="1969"/>
                  </a:cubicBezTo>
                  <a:cubicBezTo>
                    <a:pt x="3777" y="1972"/>
                    <a:pt x="3780" y="1973"/>
                    <a:pt x="3781" y="1973"/>
                  </a:cubicBezTo>
                  <a:cubicBezTo>
                    <a:pt x="3785" y="1973"/>
                    <a:pt x="3783" y="1969"/>
                    <a:pt x="3775" y="1963"/>
                  </a:cubicBezTo>
                  <a:cubicBezTo>
                    <a:pt x="3159" y="1620"/>
                    <a:pt x="637" y="29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8" name="Google Shape;2938;p45"/>
            <p:cNvSpPr/>
            <p:nvPr/>
          </p:nvSpPr>
          <p:spPr>
            <a:xfrm flipH="1">
              <a:off x="3259915" y="4379109"/>
              <a:ext cx="88167" cy="27968"/>
            </a:xfrm>
            <a:custGeom>
              <a:rect b="b" l="l" r="r" t="t"/>
              <a:pathLst>
                <a:path extrusionOk="0" h="269" w="848">
                  <a:moveTo>
                    <a:pt x="201" y="0"/>
                  </a:moveTo>
                  <a:cubicBezTo>
                    <a:pt x="138" y="0"/>
                    <a:pt x="75" y="6"/>
                    <a:pt x="12" y="19"/>
                  </a:cubicBezTo>
                  <a:cubicBezTo>
                    <a:pt x="0" y="19"/>
                    <a:pt x="12" y="36"/>
                    <a:pt x="12" y="39"/>
                  </a:cubicBezTo>
                  <a:cubicBezTo>
                    <a:pt x="291" y="86"/>
                    <a:pt x="563" y="163"/>
                    <a:pt x="827" y="268"/>
                  </a:cubicBezTo>
                  <a:cubicBezTo>
                    <a:pt x="828" y="269"/>
                    <a:pt x="830" y="269"/>
                    <a:pt x="831" y="269"/>
                  </a:cubicBezTo>
                  <a:cubicBezTo>
                    <a:pt x="838" y="269"/>
                    <a:pt x="845" y="261"/>
                    <a:pt x="845" y="254"/>
                  </a:cubicBezTo>
                  <a:cubicBezTo>
                    <a:pt x="848" y="248"/>
                    <a:pt x="845" y="242"/>
                    <a:pt x="842" y="239"/>
                  </a:cubicBezTo>
                  <a:cubicBezTo>
                    <a:pt x="662" y="84"/>
                    <a:pt x="434" y="0"/>
                    <a:pt x="2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9" name="Google Shape;2939;p45"/>
            <p:cNvSpPr/>
            <p:nvPr/>
          </p:nvSpPr>
          <p:spPr>
            <a:xfrm flipH="1">
              <a:off x="3247334" y="4400319"/>
              <a:ext cx="86711" cy="27448"/>
            </a:xfrm>
            <a:custGeom>
              <a:rect b="b" l="l" r="r" t="t"/>
              <a:pathLst>
                <a:path extrusionOk="0" h="264" w="834">
                  <a:moveTo>
                    <a:pt x="192" y="0"/>
                  </a:moveTo>
                  <a:cubicBezTo>
                    <a:pt x="132" y="0"/>
                    <a:pt x="72" y="6"/>
                    <a:pt x="12" y="17"/>
                  </a:cubicBezTo>
                  <a:cubicBezTo>
                    <a:pt x="0" y="17"/>
                    <a:pt x="12" y="35"/>
                    <a:pt x="12" y="35"/>
                  </a:cubicBezTo>
                  <a:cubicBezTo>
                    <a:pt x="288" y="82"/>
                    <a:pt x="557" y="158"/>
                    <a:pt x="815" y="264"/>
                  </a:cubicBezTo>
                  <a:cubicBezTo>
                    <a:pt x="824" y="264"/>
                    <a:pt x="833" y="258"/>
                    <a:pt x="833" y="249"/>
                  </a:cubicBezTo>
                  <a:cubicBezTo>
                    <a:pt x="833" y="243"/>
                    <a:pt x="830" y="237"/>
                    <a:pt x="827" y="234"/>
                  </a:cubicBezTo>
                  <a:cubicBezTo>
                    <a:pt x="648" y="83"/>
                    <a:pt x="423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0" name="Google Shape;2940;p45"/>
            <p:cNvSpPr/>
            <p:nvPr/>
          </p:nvSpPr>
          <p:spPr>
            <a:xfrm flipH="1">
              <a:off x="3234234" y="4420905"/>
              <a:ext cx="87959" cy="27968"/>
            </a:xfrm>
            <a:custGeom>
              <a:rect b="b" l="l" r="r" t="t"/>
              <a:pathLst>
                <a:path extrusionOk="0" h="269" w="846">
                  <a:moveTo>
                    <a:pt x="200" y="0"/>
                  </a:moveTo>
                  <a:cubicBezTo>
                    <a:pt x="138" y="0"/>
                    <a:pt x="75" y="6"/>
                    <a:pt x="12" y="19"/>
                  </a:cubicBezTo>
                  <a:cubicBezTo>
                    <a:pt x="0" y="19"/>
                    <a:pt x="12" y="36"/>
                    <a:pt x="12" y="36"/>
                  </a:cubicBezTo>
                  <a:cubicBezTo>
                    <a:pt x="285" y="86"/>
                    <a:pt x="555" y="162"/>
                    <a:pt x="813" y="265"/>
                  </a:cubicBezTo>
                  <a:cubicBezTo>
                    <a:pt x="816" y="267"/>
                    <a:pt x="820" y="268"/>
                    <a:pt x="824" y="268"/>
                  </a:cubicBezTo>
                  <a:cubicBezTo>
                    <a:pt x="830" y="268"/>
                    <a:pt x="836" y="266"/>
                    <a:pt x="839" y="262"/>
                  </a:cubicBezTo>
                  <a:cubicBezTo>
                    <a:pt x="845" y="253"/>
                    <a:pt x="842" y="242"/>
                    <a:pt x="833" y="236"/>
                  </a:cubicBezTo>
                  <a:cubicBezTo>
                    <a:pt x="656" y="83"/>
                    <a:pt x="431" y="0"/>
                    <a:pt x="2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1" name="Google Shape;2941;p45"/>
            <p:cNvSpPr/>
            <p:nvPr/>
          </p:nvSpPr>
          <p:spPr>
            <a:xfrm flipH="1">
              <a:off x="2709084" y="2936406"/>
              <a:ext cx="832696" cy="1466393"/>
            </a:xfrm>
            <a:custGeom>
              <a:rect b="b" l="l" r="r" t="t"/>
              <a:pathLst>
                <a:path extrusionOk="0" h="14104" w="8009">
                  <a:moveTo>
                    <a:pt x="8008" y="0"/>
                  </a:moveTo>
                  <a:lnTo>
                    <a:pt x="4623" y="3"/>
                  </a:lnTo>
                  <a:cubicBezTo>
                    <a:pt x="4092" y="690"/>
                    <a:pt x="4104" y="2265"/>
                    <a:pt x="4104" y="2265"/>
                  </a:cubicBezTo>
                  <a:cubicBezTo>
                    <a:pt x="4104" y="2265"/>
                    <a:pt x="2769" y="7292"/>
                    <a:pt x="2415" y="8322"/>
                  </a:cubicBezTo>
                  <a:cubicBezTo>
                    <a:pt x="2186" y="8988"/>
                    <a:pt x="1" y="12689"/>
                    <a:pt x="1" y="12689"/>
                  </a:cubicBezTo>
                  <a:lnTo>
                    <a:pt x="2796" y="14103"/>
                  </a:lnTo>
                  <a:cubicBezTo>
                    <a:pt x="2796" y="14103"/>
                    <a:pt x="4723" y="10454"/>
                    <a:pt x="5189" y="9087"/>
                  </a:cubicBezTo>
                  <a:cubicBezTo>
                    <a:pt x="5697" y="7606"/>
                    <a:pt x="6653" y="2837"/>
                    <a:pt x="6653" y="2837"/>
                  </a:cubicBezTo>
                  <a:cubicBezTo>
                    <a:pt x="6791" y="2775"/>
                    <a:pt x="7228" y="2582"/>
                    <a:pt x="7304" y="2538"/>
                  </a:cubicBezTo>
                  <a:cubicBezTo>
                    <a:pt x="7380" y="2491"/>
                    <a:pt x="7515" y="2051"/>
                    <a:pt x="7644" y="1543"/>
                  </a:cubicBezTo>
                  <a:cubicBezTo>
                    <a:pt x="7823" y="854"/>
                    <a:pt x="7996" y="53"/>
                    <a:pt x="8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2" name="Google Shape;2942;p45"/>
            <p:cNvSpPr/>
            <p:nvPr/>
          </p:nvSpPr>
          <p:spPr>
            <a:xfrm flipH="1">
              <a:off x="3254510" y="4214835"/>
              <a:ext cx="247657" cy="132458"/>
            </a:xfrm>
            <a:custGeom>
              <a:rect b="b" l="l" r="r" t="t"/>
              <a:pathLst>
                <a:path extrusionOk="0" h="1274" w="2382">
                  <a:moveTo>
                    <a:pt x="1" y="0"/>
                  </a:moveTo>
                  <a:lnTo>
                    <a:pt x="2374" y="1259"/>
                  </a:lnTo>
                  <a:cubicBezTo>
                    <a:pt x="1975" y="1036"/>
                    <a:pt x="2092" y="1097"/>
                    <a:pt x="1690" y="877"/>
                  </a:cubicBezTo>
                  <a:cubicBezTo>
                    <a:pt x="1494" y="769"/>
                    <a:pt x="200" y="65"/>
                    <a:pt x="1" y="0"/>
                  </a:cubicBezTo>
                  <a:close/>
                  <a:moveTo>
                    <a:pt x="1" y="9"/>
                  </a:moveTo>
                  <a:cubicBezTo>
                    <a:pt x="165" y="138"/>
                    <a:pt x="1473" y="822"/>
                    <a:pt x="1673" y="921"/>
                  </a:cubicBezTo>
                  <a:cubicBezTo>
                    <a:pt x="2078" y="1132"/>
                    <a:pt x="1963" y="1065"/>
                    <a:pt x="2374" y="1273"/>
                  </a:cubicBezTo>
                  <a:cubicBezTo>
                    <a:pt x="2374" y="1274"/>
                    <a:pt x="2375" y="1274"/>
                    <a:pt x="2375" y="1274"/>
                  </a:cubicBezTo>
                  <a:cubicBezTo>
                    <a:pt x="2378" y="1274"/>
                    <a:pt x="2382" y="1264"/>
                    <a:pt x="2374" y="1262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3" name="Google Shape;2943;p45"/>
            <p:cNvSpPr/>
            <p:nvPr/>
          </p:nvSpPr>
          <p:spPr>
            <a:xfrm flipH="1">
              <a:off x="2918265" y="3022702"/>
              <a:ext cx="123932" cy="105426"/>
            </a:xfrm>
            <a:custGeom>
              <a:rect b="b" l="l" r="r" t="t"/>
              <a:pathLst>
                <a:path extrusionOk="0" h="1014" w="1192">
                  <a:moveTo>
                    <a:pt x="1182" y="0"/>
                  </a:moveTo>
                  <a:cubicBezTo>
                    <a:pt x="1165" y="41"/>
                    <a:pt x="1147" y="85"/>
                    <a:pt x="1124" y="124"/>
                  </a:cubicBezTo>
                  <a:cubicBezTo>
                    <a:pt x="1106" y="162"/>
                    <a:pt x="1091" y="194"/>
                    <a:pt x="1077" y="229"/>
                  </a:cubicBezTo>
                  <a:cubicBezTo>
                    <a:pt x="1044" y="302"/>
                    <a:pt x="1012" y="376"/>
                    <a:pt x="980" y="446"/>
                  </a:cubicBezTo>
                  <a:cubicBezTo>
                    <a:pt x="939" y="575"/>
                    <a:pt x="863" y="690"/>
                    <a:pt x="763" y="781"/>
                  </a:cubicBezTo>
                  <a:cubicBezTo>
                    <a:pt x="666" y="851"/>
                    <a:pt x="555" y="901"/>
                    <a:pt x="437" y="921"/>
                  </a:cubicBezTo>
                  <a:cubicBezTo>
                    <a:pt x="376" y="933"/>
                    <a:pt x="326" y="942"/>
                    <a:pt x="252" y="957"/>
                  </a:cubicBezTo>
                  <a:cubicBezTo>
                    <a:pt x="176" y="968"/>
                    <a:pt x="91" y="974"/>
                    <a:pt x="15" y="995"/>
                  </a:cubicBezTo>
                  <a:cubicBezTo>
                    <a:pt x="2" y="997"/>
                    <a:pt x="0" y="1011"/>
                    <a:pt x="8" y="1011"/>
                  </a:cubicBezTo>
                  <a:cubicBezTo>
                    <a:pt x="9" y="1011"/>
                    <a:pt x="10" y="1010"/>
                    <a:pt x="12" y="1009"/>
                  </a:cubicBezTo>
                  <a:cubicBezTo>
                    <a:pt x="49" y="1012"/>
                    <a:pt x="86" y="1014"/>
                    <a:pt x="123" y="1014"/>
                  </a:cubicBezTo>
                  <a:cubicBezTo>
                    <a:pt x="161" y="1014"/>
                    <a:pt x="198" y="1012"/>
                    <a:pt x="235" y="1009"/>
                  </a:cubicBezTo>
                  <a:cubicBezTo>
                    <a:pt x="296" y="1004"/>
                    <a:pt x="355" y="1001"/>
                    <a:pt x="414" y="992"/>
                  </a:cubicBezTo>
                  <a:cubicBezTo>
                    <a:pt x="625" y="983"/>
                    <a:pt x="819" y="877"/>
                    <a:pt x="942" y="710"/>
                  </a:cubicBezTo>
                  <a:cubicBezTo>
                    <a:pt x="997" y="605"/>
                    <a:pt x="1044" y="496"/>
                    <a:pt x="1074" y="385"/>
                  </a:cubicBezTo>
                  <a:cubicBezTo>
                    <a:pt x="1097" y="320"/>
                    <a:pt x="1115" y="259"/>
                    <a:pt x="1132" y="194"/>
                  </a:cubicBezTo>
                  <a:cubicBezTo>
                    <a:pt x="1144" y="162"/>
                    <a:pt x="1156" y="124"/>
                    <a:pt x="1168" y="91"/>
                  </a:cubicBezTo>
                  <a:cubicBezTo>
                    <a:pt x="1173" y="59"/>
                    <a:pt x="1182" y="3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4" name="Google Shape;2944;p45"/>
            <p:cNvSpPr/>
            <p:nvPr/>
          </p:nvSpPr>
          <p:spPr>
            <a:xfrm flipH="1">
              <a:off x="2757005" y="3188640"/>
              <a:ext cx="94197" cy="44395"/>
            </a:xfrm>
            <a:custGeom>
              <a:rect b="b" l="l" r="r" t="t"/>
              <a:pathLst>
                <a:path extrusionOk="0" h="427" w="906">
                  <a:moveTo>
                    <a:pt x="888" y="0"/>
                  </a:moveTo>
                  <a:cubicBezTo>
                    <a:pt x="583" y="112"/>
                    <a:pt x="290" y="246"/>
                    <a:pt x="11" y="408"/>
                  </a:cubicBezTo>
                  <a:cubicBezTo>
                    <a:pt x="1" y="408"/>
                    <a:pt x="9" y="426"/>
                    <a:pt x="11" y="426"/>
                  </a:cubicBezTo>
                  <a:cubicBezTo>
                    <a:pt x="11" y="426"/>
                    <a:pt x="11" y="426"/>
                    <a:pt x="11" y="425"/>
                  </a:cubicBezTo>
                  <a:cubicBezTo>
                    <a:pt x="307" y="299"/>
                    <a:pt x="606" y="179"/>
                    <a:pt x="897" y="35"/>
                  </a:cubicBezTo>
                  <a:cubicBezTo>
                    <a:pt x="903" y="29"/>
                    <a:pt x="906" y="15"/>
                    <a:pt x="897" y="9"/>
                  </a:cubicBezTo>
                  <a:cubicBezTo>
                    <a:pt x="897" y="3"/>
                    <a:pt x="891" y="3"/>
                    <a:pt x="8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5" name="Google Shape;2945;p45"/>
            <p:cNvSpPr/>
            <p:nvPr/>
          </p:nvSpPr>
          <p:spPr>
            <a:xfrm flipH="1">
              <a:off x="2745360" y="2977579"/>
              <a:ext cx="76106" cy="205757"/>
            </a:xfrm>
            <a:custGeom>
              <a:rect b="b" l="l" r="r" t="t"/>
              <a:pathLst>
                <a:path extrusionOk="0" h="1979" w="732">
                  <a:moveTo>
                    <a:pt x="681" y="0"/>
                  </a:moveTo>
                  <a:cubicBezTo>
                    <a:pt x="677" y="0"/>
                    <a:pt x="672" y="3"/>
                    <a:pt x="672" y="9"/>
                  </a:cubicBezTo>
                  <a:cubicBezTo>
                    <a:pt x="672" y="358"/>
                    <a:pt x="652" y="660"/>
                    <a:pt x="623" y="992"/>
                  </a:cubicBezTo>
                  <a:cubicBezTo>
                    <a:pt x="608" y="1142"/>
                    <a:pt x="493" y="1928"/>
                    <a:pt x="251" y="1928"/>
                  </a:cubicBezTo>
                  <a:cubicBezTo>
                    <a:pt x="242" y="1928"/>
                    <a:pt x="233" y="1927"/>
                    <a:pt x="224" y="1924"/>
                  </a:cubicBezTo>
                  <a:cubicBezTo>
                    <a:pt x="180" y="1913"/>
                    <a:pt x="156" y="1869"/>
                    <a:pt x="150" y="1804"/>
                  </a:cubicBezTo>
                  <a:cubicBezTo>
                    <a:pt x="150" y="1716"/>
                    <a:pt x="162" y="1631"/>
                    <a:pt x="183" y="1546"/>
                  </a:cubicBezTo>
                  <a:cubicBezTo>
                    <a:pt x="212" y="1370"/>
                    <a:pt x="235" y="1194"/>
                    <a:pt x="250" y="1018"/>
                  </a:cubicBezTo>
                  <a:cubicBezTo>
                    <a:pt x="282" y="687"/>
                    <a:pt x="277" y="352"/>
                    <a:pt x="241" y="24"/>
                  </a:cubicBezTo>
                  <a:cubicBezTo>
                    <a:pt x="241" y="18"/>
                    <a:pt x="237" y="15"/>
                    <a:pt x="233" y="15"/>
                  </a:cubicBezTo>
                  <a:cubicBezTo>
                    <a:pt x="228" y="15"/>
                    <a:pt x="224" y="18"/>
                    <a:pt x="224" y="24"/>
                  </a:cubicBezTo>
                  <a:cubicBezTo>
                    <a:pt x="233" y="481"/>
                    <a:pt x="206" y="942"/>
                    <a:pt x="145" y="1396"/>
                  </a:cubicBezTo>
                  <a:cubicBezTo>
                    <a:pt x="109" y="1614"/>
                    <a:pt x="1" y="1942"/>
                    <a:pt x="230" y="1977"/>
                  </a:cubicBezTo>
                  <a:cubicBezTo>
                    <a:pt x="237" y="1978"/>
                    <a:pt x="243" y="1979"/>
                    <a:pt x="250" y="1979"/>
                  </a:cubicBezTo>
                  <a:cubicBezTo>
                    <a:pt x="465" y="1979"/>
                    <a:pt x="615" y="1456"/>
                    <a:pt x="640" y="1308"/>
                  </a:cubicBezTo>
                  <a:cubicBezTo>
                    <a:pt x="714" y="880"/>
                    <a:pt x="731" y="443"/>
                    <a:pt x="690" y="9"/>
                  </a:cubicBezTo>
                  <a:cubicBezTo>
                    <a:pt x="690" y="3"/>
                    <a:pt x="686" y="0"/>
                    <a:pt x="6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6" name="Google Shape;2946;p45"/>
            <p:cNvSpPr/>
            <p:nvPr/>
          </p:nvSpPr>
          <p:spPr>
            <a:xfrm flipH="1">
              <a:off x="2791731" y="3178243"/>
              <a:ext cx="14764" cy="35662"/>
            </a:xfrm>
            <a:custGeom>
              <a:rect b="b" l="l" r="r" t="t"/>
              <a:pathLst>
                <a:path extrusionOk="0" h="343" w="142">
                  <a:moveTo>
                    <a:pt x="112" y="0"/>
                  </a:moveTo>
                  <a:cubicBezTo>
                    <a:pt x="100" y="0"/>
                    <a:pt x="91" y="6"/>
                    <a:pt x="86" y="15"/>
                  </a:cubicBezTo>
                  <a:cubicBezTo>
                    <a:pt x="62" y="74"/>
                    <a:pt x="42" y="132"/>
                    <a:pt x="27" y="191"/>
                  </a:cubicBezTo>
                  <a:cubicBezTo>
                    <a:pt x="9" y="235"/>
                    <a:pt x="1" y="285"/>
                    <a:pt x="1" y="335"/>
                  </a:cubicBezTo>
                  <a:cubicBezTo>
                    <a:pt x="1" y="339"/>
                    <a:pt x="5" y="342"/>
                    <a:pt x="9" y="342"/>
                  </a:cubicBezTo>
                  <a:cubicBezTo>
                    <a:pt x="13" y="342"/>
                    <a:pt x="17" y="340"/>
                    <a:pt x="18" y="335"/>
                  </a:cubicBezTo>
                  <a:cubicBezTo>
                    <a:pt x="47" y="291"/>
                    <a:pt x="68" y="244"/>
                    <a:pt x="83" y="194"/>
                  </a:cubicBezTo>
                  <a:cubicBezTo>
                    <a:pt x="100" y="141"/>
                    <a:pt x="121" y="85"/>
                    <a:pt x="141" y="30"/>
                  </a:cubicBezTo>
                  <a:cubicBezTo>
                    <a:pt x="141" y="15"/>
                    <a:pt x="130" y="0"/>
                    <a:pt x="1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7" name="Google Shape;2947;p45"/>
            <p:cNvSpPr/>
            <p:nvPr/>
          </p:nvSpPr>
          <p:spPr>
            <a:xfrm flipH="1">
              <a:off x="3049793" y="2958864"/>
              <a:ext cx="413489" cy="1249615"/>
            </a:xfrm>
            <a:custGeom>
              <a:rect b="b" l="l" r="r" t="t"/>
              <a:pathLst>
                <a:path extrusionOk="0" h="12019" w="3977">
                  <a:moveTo>
                    <a:pt x="3966" y="0"/>
                  </a:moveTo>
                  <a:cubicBezTo>
                    <a:pt x="3962" y="0"/>
                    <a:pt x="3959" y="2"/>
                    <a:pt x="3959" y="4"/>
                  </a:cubicBezTo>
                  <a:cubicBezTo>
                    <a:pt x="3927" y="104"/>
                    <a:pt x="3892" y="201"/>
                    <a:pt x="3859" y="298"/>
                  </a:cubicBezTo>
                  <a:cubicBezTo>
                    <a:pt x="3801" y="485"/>
                    <a:pt x="3754" y="676"/>
                    <a:pt x="3725" y="870"/>
                  </a:cubicBezTo>
                  <a:cubicBezTo>
                    <a:pt x="3698" y="1063"/>
                    <a:pt x="3701" y="1257"/>
                    <a:pt x="3733" y="1450"/>
                  </a:cubicBezTo>
                  <a:cubicBezTo>
                    <a:pt x="3766" y="1656"/>
                    <a:pt x="3766" y="1870"/>
                    <a:pt x="3733" y="2078"/>
                  </a:cubicBezTo>
                  <a:cubicBezTo>
                    <a:pt x="3692" y="2283"/>
                    <a:pt x="3639" y="2486"/>
                    <a:pt x="3590" y="2688"/>
                  </a:cubicBezTo>
                  <a:cubicBezTo>
                    <a:pt x="3399" y="3509"/>
                    <a:pt x="3191" y="4322"/>
                    <a:pt x="2971" y="5129"/>
                  </a:cubicBezTo>
                  <a:cubicBezTo>
                    <a:pt x="2751" y="5935"/>
                    <a:pt x="2519" y="6742"/>
                    <a:pt x="2273" y="7540"/>
                  </a:cubicBezTo>
                  <a:cubicBezTo>
                    <a:pt x="2158" y="7933"/>
                    <a:pt x="2012" y="8314"/>
                    <a:pt x="1830" y="8681"/>
                  </a:cubicBezTo>
                  <a:cubicBezTo>
                    <a:pt x="1636" y="9050"/>
                    <a:pt x="1425" y="9411"/>
                    <a:pt x="1220" y="9778"/>
                  </a:cubicBezTo>
                  <a:cubicBezTo>
                    <a:pt x="815" y="10520"/>
                    <a:pt x="398" y="11262"/>
                    <a:pt x="2" y="12010"/>
                  </a:cubicBezTo>
                  <a:cubicBezTo>
                    <a:pt x="0" y="12014"/>
                    <a:pt x="3" y="12018"/>
                    <a:pt x="8" y="12018"/>
                  </a:cubicBezTo>
                  <a:cubicBezTo>
                    <a:pt x="11" y="12018"/>
                    <a:pt x="14" y="12017"/>
                    <a:pt x="17" y="12016"/>
                  </a:cubicBezTo>
                  <a:cubicBezTo>
                    <a:pt x="70" y="11922"/>
                    <a:pt x="126" y="11831"/>
                    <a:pt x="181" y="11737"/>
                  </a:cubicBezTo>
                  <a:cubicBezTo>
                    <a:pt x="607" y="11007"/>
                    <a:pt x="1026" y="10270"/>
                    <a:pt x="1443" y="9531"/>
                  </a:cubicBezTo>
                  <a:cubicBezTo>
                    <a:pt x="1642" y="9173"/>
                    <a:pt x="1862" y="8819"/>
                    <a:pt x="2026" y="8446"/>
                  </a:cubicBezTo>
                  <a:cubicBezTo>
                    <a:pt x="2182" y="8068"/>
                    <a:pt x="2314" y="7678"/>
                    <a:pt x="2422" y="7284"/>
                  </a:cubicBezTo>
                  <a:cubicBezTo>
                    <a:pt x="2663" y="6469"/>
                    <a:pt x="2892" y="5657"/>
                    <a:pt x="3109" y="4850"/>
                  </a:cubicBezTo>
                  <a:cubicBezTo>
                    <a:pt x="3326" y="4043"/>
                    <a:pt x="3528" y="3228"/>
                    <a:pt x="3719" y="2409"/>
                  </a:cubicBezTo>
                  <a:cubicBezTo>
                    <a:pt x="3774" y="2216"/>
                    <a:pt x="3807" y="2016"/>
                    <a:pt x="3821" y="1817"/>
                  </a:cubicBezTo>
                  <a:cubicBezTo>
                    <a:pt x="3824" y="1615"/>
                    <a:pt x="3771" y="1418"/>
                    <a:pt x="3757" y="1216"/>
                  </a:cubicBezTo>
                  <a:cubicBezTo>
                    <a:pt x="3757" y="802"/>
                    <a:pt x="3830" y="391"/>
                    <a:pt x="3977" y="4"/>
                  </a:cubicBezTo>
                  <a:cubicBezTo>
                    <a:pt x="3974" y="4"/>
                    <a:pt x="3974" y="1"/>
                    <a:pt x="3971" y="1"/>
                  </a:cubicBezTo>
                  <a:cubicBezTo>
                    <a:pt x="3969" y="0"/>
                    <a:pt x="3968" y="0"/>
                    <a:pt x="39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8" name="Google Shape;2948;p45"/>
            <p:cNvSpPr/>
            <p:nvPr/>
          </p:nvSpPr>
          <p:spPr>
            <a:xfrm flipH="1">
              <a:off x="2416192" y="2306571"/>
              <a:ext cx="421702" cy="679548"/>
            </a:xfrm>
            <a:custGeom>
              <a:rect b="b" l="l" r="r" t="t"/>
              <a:pathLst>
                <a:path extrusionOk="0" h="6536" w="4056">
                  <a:moveTo>
                    <a:pt x="249" y="0"/>
                  </a:moveTo>
                  <a:cubicBezTo>
                    <a:pt x="104" y="0"/>
                    <a:pt x="1" y="197"/>
                    <a:pt x="15" y="712"/>
                  </a:cubicBezTo>
                  <a:cubicBezTo>
                    <a:pt x="53" y="2213"/>
                    <a:pt x="238" y="2885"/>
                    <a:pt x="478" y="3932"/>
                  </a:cubicBezTo>
                  <a:cubicBezTo>
                    <a:pt x="643" y="4680"/>
                    <a:pt x="1752" y="5774"/>
                    <a:pt x="2491" y="6525"/>
                  </a:cubicBezTo>
                  <a:cubicBezTo>
                    <a:pt x="2498" y="6532"/>
                    <a:pt x="2509" y="6536"/>
                    <a:pt x="2524" y="6536"/>
                  </a:cubicBezTo>
                  <a:cubicBezTo>
                    <a:pt x="2772" y="6536"/>
                    <a:pt x="4055" y="5630"/>
                    <a:pt x="3934" y="5387"/>
                  </a:cubicBezTo>
                  <a:cubicBezTo>
                    <a:pt x="3858" y="5223"/>
                    <a:pt x="2162" y="3639"/>
                    <a:pt x="2001" y="3228"/>
                  </a:cubicBezTo>
                  <a:cubicBezTo>
                    <a:pt x="1787" y="2692"/>
                    <a:pt x="1276" y="1504"/>
                    <a:pt x="772" y="536"/>
                  </a:cubicBezTo>
                  <a:cubicBezTo>
                    <a:pt x="612" y="230"/>
                    <a:pt x="406" y="0"/>
                    <a:pt x="24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9" name="Google Shape;2949;p45"/>
            <p:cNvSpPr/>
            <p:nvPr/>
          </p:nvSpPr>
          <p:spPr>
            <a:xfrm flipH="1">
              <a:off x="2454761" y="2950464"/>
              <a:ext cx="137656" cy="218129"/>
            </a:xfrm>
            <a:custGeom>
              <a:rect b="b" l="l" r="r" t="t"/>
              <a:pathLst>
                <a:path extrusionOk="0" h="2098" w="1324">
                  <a:moveTo>
                    <a:pt x="1" y="1"/>
                  </a:moveTo>
                  <a:lnTo>
                    <a:pt x="1" y="1"/>
                  </a:lnTo>
                  <a:cubicBezTo>
                    <a:pt x="15" y="300"/>
                    <a:pt x="56" y="596"/>
                    <a:pt x="121" y="890"/>
                  </a:cubicBezTo>
                  <a:cubicBezTo>
                    <a:pt x="204" y="1198"/>
                    <a:pt x="737" y="2098"/>
                    <a:pt x="1015" y="2098"/>
                  </a:cubicBezTo>
                  <a:cubicBezTo>
                    <a:pt x="1033" y="2098"/>
                    <a:pt x="1050" y="2094"/>
                    <a:pt x="1065" y="2086"/>
                  </a:cubicBezTo>
                  <a:cubicBezTo>
                    <a:pt x="1323" y="1954"/>
                    <a:pt x="886" y="1253"/>
                    <a:pt x="819" y="1063"/>
                  </a:cubicBezTo>
                  <a:cubicBezTo>
                    <a:pt x="769" y="921"/>
                    <a:pt x="774" y="856"/>
                    <a:pt x="818" y="856"/>
                  </a:cubicBezTo>
                  <a:cubicBezTo>
                    <a:pt x="834" y="856"/>
                    <a:pt x="855" y="864"/>
                    <a:pt x="881" y="881"/>
                  </a:cubicBezTo>
                  <a:cubicBezTo>
                    <a:pt x="578" y="549"/>
                    <a:pt x="162" y="171"/>
                    <a:pt x="1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0" name="Google Shape;2950;p45"/>
            <p:cNvSpPr/>
            <p:nvPr/>
          </p:nvSpPr>
          <p:spPr>
            <a:xfrm flipH="1">
              <a:off x="2331869" y="2846181"/>
              <a:ext cx="259613" cy="334783"/>
            </a:xfrm>
            <a:custGeom>
              <a:rect b="b" l="l" r="r" t="t"/>
              <a:pathLst>
                <a:path extrusionOk="0" h="3220" w="2497">
                  <a:moveTo>
                    <a:pt x="1373" y="1"/>
                  </a:moveTo>
                  <a:lnTo>
                    <a:pt x="0" y="998"/>
                  </a:lnTo>
                  <a:cubicBezTo>
                    <a:pt x="159" y="1177"/>
                    <a:pt x="957" y="1887"/>
                    <a:pt x="1444" y="2544"/>
                  </a:cubicBezTo>
                  <a:cubicBezTo>
                    <a:pt x="1648" y="2822"/>
                    <a:pt x="1820" y="3220"/>
                    <a:pt x="1993" y="3220"/>
                  </a:cubicBezTo>
                  <a:cubicBezTo>
                    <a:pt x="1999" y="3220"/>
                    <a:pt x="2004" y="3219"/>
                    <a:pt x="2010" y="3218"/>
                  </a:cubicBezTo>
                  <a:cubicBezTo>
                    <a:pt x="2189" y="3195"/>
                    <a:pt x="2171" y="2928"/>
                    <a:pt x="2171" y="2928"/>
                  </a:cubicBezTo>
                  <a:cubicBezTo>
                    <a:pt x="2291" y="2817"/>
                    <a:pt x="2362" y="2664"/>
                    <a:pt x="2365" y="2500"/>
                  </a:cubicBezTo>
                  <a:cubicBezTo>
                    <a:pt x="2365" y="2500"/>
                    <a:pt x="2497" y="2377"/>
                    <a:pt x="2438" y="2051"/>
                  </a:cubicBezTo>
                  <a:cubicBezTo>
                    <a:pt x="2473" y="1978"/>
                    <a:pt x="2485" y="1896"/>
                    <a:pt x="2470" y="1816"/>
                  </a:cubicBezTo>
                  <a:cubicBezTo>
                    <a:pt x="2350" y="1092"/>
                    <a:pt x="1878" y="488"/>
                    <a:pt x="137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1" name="Google Shape;2951;p45"/>
            <p:cNvSpPr/>
            <p:nvPr/>
          </p:nvSpPr>
          <p:spPr>
            <a:xfrm flipH="1">
              <a:off x="2364513" y="3010767"/>
              <a:ext cx="72571" cy="139840"/>
            </a:xfrm>
            <a:custGeom>
              <a:rect b="b" l="l" r="r" t="t"/>
              <a:pathLst>
                <a:path extrusionOk="0" h="1345" w="698">
                  <a:moveTo>
                    <a:pt x="5" y="10"/>
                  </a:moveTo>
                  <a:lnTo>
                    <a:pt x="5" y="10"/>
                  </a:lnTo>
                  <a:cubicBezTo>
                    <a:pt x="149" y="204"/>
                    <a:pt x="281" y="403"/>
                    <a:pt x="396" y="615"/>
                  </a:cubicBezTo>
                  <a:cubicBezTo>
                    <a:pt x="501" y="831"/>
                    <a:pt x="594" y="1058"/>
                    <a:pt x="668" y="1288"/>
                  </a:cubicBezTo>
                  <a:lnTo>
                    <a:pt x="668" y="1288"/>
                  </a:lnTo>
                  <a:lnTo>
                    <a:pt x="5" y="10"/>
                  </a:lnTo>
                  <a:close/>
                  <a:moveTo>
                    <a:pt x="6" y="1"/>
                  </a:moveTo>
                  <a:cubicBezTo>
                    <a:pt x="1" y="1"/>
                    <a:pt x="0" y="5"/>
                    <a:pt x="5" y="10"/>
                  </a:cubicBez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86" y="1345"/>
                  </a:lnTo>
                  <a:cubicBezTo>
                    <a:pt x="680" y="1326"/>
                    <a:pt x="674" y="1307"/>
                    <a:pt x="668" y="1288"/>
                  </a:cubicBezTo>
                  <a:lnTo>
                    <a:pt x="668" y="1288"/>
                  </a:lnTo>
                  <a:lnTo>
                    <a:pt x="698" y="1345"/>
                  </a:lnTo>
                  <a:cubicBezTo>
                    <a:pt x="601" y="846"/>
                    <a:pt x="366" y="383"/>
                    <a:pt x="20" y="7"/>
                  </a:cubicBezTo>
                  <a:cubicBezTo>
                    <a:pt x="14" y="3"/>
                    <a:pt x="9" y="1"/>
                    <a:pt x="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2" name="Google Shape;2952;p45"/>
            <p:cNvSpPr/>
            <p:nvPr/>
          </p:nvSpPr>
          <p:spPr>
            <a:xfrm flipH="1">
              <a:off x="2346214" y="2974273"/>
              <a:ext cx="54064" cy="132458"/>
            </a:xfrm>
            <a:custGeom>
              <a:rect b="b" l="l" r="r" t="t"/>
              <a:pathLst>
                <a:path extrusionOk="0" h="1274" w="520">
                  <a:moveTo>
                    <a:pt x="5" y="0"/>
                  </a:moveTo>
                  <a:cubicBezTo>
                    <a:pt x="2" y="0"/>
                    <a:pt x="1" y="5"/>
                    <a:pt x="6" y="12"/>
                  </a:cubicBezTo>
                  <a:cubicBezTo>
                    <a:pt x="253" y="400"/>
                    <a:pt x="426" y="825"/>
                    <a:pt x="520" y="1274"/>
                  </a:cubicBezTo>
                  <a:cubicBezTo>
                    <a:pt x="470" y="813"/>
                    <a:pt x="297" y="373"/>
                    <a:pt x="12" y="6"/>
                  </a:cubicBezTo>
                  <a:cubicBezTo>
                    <a:pt x="10" y="2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3" name="Google Shape;2953;p45"/>
            <p:cNvSpPr/>
            <p:nvPr/>
          </p:nvSpPr>
          <p:spPr>
            <a:xfrm flipH="1">
              <a:off x="2338312" y="2954831"/>
              <a:ext cx="41484" cy="104906"/>
            </a:xfrm>
            <a:custGeom>
              <a:rect b="b" l="l" r="r" t="t"/>
              <a:pathLst>
                <a:path extrusionOk="0" h="1009" w="399">
                  <a:moveTo>
                    <a:pt x="6" y="0"/>
                  </a:moveTo>
                  <a:cubicBezTo>
                    <a:pt x="3" y="0"/>
                    <a:pt x="1" y="6"/>
                    <a:pt x="6" y="15"/>
                  </a:cubicBezTo>
                  <a:cubicBezTo>
                    <a:pt x="182" y="325"/>
                    <a:pt x="314" y="660"/>
                    <a:pt x="399" y="1009"/>
                  </a:cubicBezTo>
                  <a:cubicBezTo>
                    <a:pt x="349" y="648"/>
                    <a:pt x="217" y="308"/>
                    <a:pt x="12" y="9"/>
                  </a:cubicBezTo>
                  <a:cubicBezTo>
                    <a:pt x="11" y="3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4" name="Google Shape;2954;p45"/>
            <p:cNvSpPr/>
            <p:nvPr/>
          </p:nvSpPr>
          <p:spPr>
            <a:xfrm flipH="1">
              <a:off x="2445927" y="2298149"/>
              <a:ext cx="395710" cy="707932"/>
            </a:xfrm>
            <a:custGeom>
              <a:rect b="b" l="l" r="r" t="t"/>
              <a:pathLst>
                <a:path extrusionOk="0" h="6809" w="3806">
                  <a:moveTo>
                    <a:pt x="276" y="1"/>
                  </a:moveTo>
                  <a:cubicBezTo>
                    <a:pt x="113" y="1"/>
                    <a:pt x="0" y="222"/>
                    <a:pt x="22" y="793"/>
                  </a:cubicBezTo>
                  <a:cubicBezTo>
                    <a:pt x="63" y="1981"/>
                    <a:pt x="227" y="3163"/>
                    <a:pt x="509" y="4315"/>
                  </a:cubicBezTo>
                  <a:cubicBezTo>
                    <a:pt x="605" y="4747"/>
                    <a:pt x="2207" y="6809"/>
                    <a:pt x="2207" y="6809"/>
                  </a:cubicBezTo>
                  <a:lnTo>
                    <a:pt x="3806" y="4961"/>
                  </a:lnTo>
                  <a:cubicBezTo>
                    <a:pt x="3806" y="4961"/>
                    <a:pt x="2283" y="3623"/>
                    <a:pt x="2201" y="3444"/>
                  </a:cubicBezTo>
                  <a:cubicBezTo>
                    <a:pt x="2119" y="3262"/>
                    <a:pt x="1254" y="1420"/>
                    <a:pt x="937" y="740"/>
                  </a:cubicBezTo>
                  <a:cubicBezTo>
                    <a:pt x="740" y="320"/>
                    <a:pt x="471" y="1"/>
                    <a:pt x="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5" name="Google Shape;2955;p45"/>
            <p:cNvSpPr/>
            <p:nvPr/>
          </p:nvSpPr>
          <p:spPr>
            <a:xfrm flipH="1">
              <a:off x="2492295" y="2794611"/>
              <a:ext cx="135161" cy="153252"/>
            </a:xfrm>
            <a:custGeom>
              <a:rect b="b" l="l" r="r" t="t"/>
              <a:pathLst>
                <a:path extrusionOk="0" h="1474" w="1300">
                  <a:moveTo>
                    <a:pt x="1300" y="1"/>
                  </a:moveTo>
                  <a:lnTo>
                    <a:pt x="1300" y="1"/>
                  </a:lnTo>
                  <a:cubicBezTo>
                    <a:pt x="1182" y="115"/>
                    <a:pt x="1077" y="241"/>
                    <a:pt x="965" y="362"/>
                  </a:cubicBezTo>
                  <a:lnTo>
                    <a:pt x="640" y="731"/>
                  </a:lnTo>
                  <a:lnTo>
                    <a:pt x="314" y="1104"/>
                  </a:lnTo>
                  <a:cubicBezTo>
                    <a:pt x="264" y="1162"/>
                    <a:pt x="214" y="1221"/>
                    <a:pt x="165" y="1277"/>
                  </a:cubicBezTo>
                  <a:cubicBezTo>
                    <a:pt x="117" y="1329"/>
                    <a:pt x="70" y="1384"/>
                    <a:pt x="26" y="1442"/>
                  </a:cubicBezTo>
                  <a:lnTo>
                    <a:pt x="26" y="1442"/>
                  </a:lnTo>
                  <a:cubicBezTo>
                    <a:pt x="81" y="1393"/>
                    <a:pt x="134" y="1342"/>
                    <a:pt x="185" y="1286"/>
                  </a:cubicBezTo>
                  <a:cubicBezTo>
                    <a:pt x="235" y="1239"/>
                    <a:pt x="291" y="1183"/>
                    <a:pt x="346" y="1124"/>
                  </a:cubicBezTo>
                  <a:cubicBezTo>
                    <a:pt x="461" y="1004"/>
                    <a:pt x="575" y="884"/>
                    <a:pt x="681" y="761"/>
                  </a:cubicBezTo>
                  <a:cubicBezTo>
                    <a:pt x="789" y="640"/>
                    <a:pt x="895" y="520"/>
                    <a:pt x="998" y="391"/>
                  </a:cubicBezTo>
                  <a:cubicBezTo>
                    <a:pt x="1100" y="265"/>
                    <a:pt x="1206" y="139"/>
                    <a:pt x="1300" y="1"/>
                  </a:cubicBezTo>
                  <a:close/>
                  <a:moveTo>
                    <a:pt x="26" y="1442"/>
                  </a:moveTo>
                  <a:cubicBezTo>
                    <a:pt x="18" y="1450"/>
                    <a:pt x="9" y="1457"/>
                    <a:pt x="0" y="1465"/>
                  </a:cubicBezTo>
                  <a:cubicBezTo>
                    <a:pt x="0" y="1465"/>
                    <a:pt x="0" y="1473"/>
                    <a:pt x="3" y="1473"/>
                  </a:cubicBezTo>
                  <a:cubicBezTo>
                    <a:pt x="11" y="1463"/>
                    <a:pt x="18" y="1452"/>
                    <a:pt x="26" y="1442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6" name="Google Shape;2956;p45"/>
            <p:cNvSpPr/>
            <p:nvPr/>
          </p:nvSpPr>
          <p:spPr>
            <a:xfrm flipH="1">
              <a:off x="2536173" y="2298149"/>
              <a:ext cx="305360" cy="707932"/>
            </a:xfrm>
            <a:custGeom>
              <a:rect b="b" l="l" r="r" t="t"/>
              <a:pathLst>
                <a:path extrusionOk="0" h="6809" w="2937">
                  <a:moveTo>
                    <a:pt x="255" y="1"/>
                  </a:moveTo>
                  <a:cubicBezTo>
                    <a:pt x="103" y="18"/>
                    <a:pt x="0" y="244"/>
                    <a:pt x="21" y="793"/>
                  </a:cubicBezTo>
                  <a:cubicBezTo>
                    <a:pt x="65" y="1981"/>
                    <a:pt x="229" y="3163"/>
                    <a:pt x="511" y="4315"/>
                  </a:cubicBezTo>
                  <a:cubicBezTo>
                    <a:pt x="607" y="4747"/>
                    <a:pt x="2209" y="6809"/>
                    <a:pt x="2209" y="6809"/>
                  </a:cubicBezTo>
                  <a:lnTo>
                    <a:pt x="2936" y="5970"/>
                  </a:lnTo>
                  <a:lnTo>
                    <a:pt x="25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7" name="Google Shape;2957;p45"/>
            <p:cNvSpPr/>
            <p:nvPr/>
          </p:nvSpPr>
          <p:spPr>
            <a:xfrm flipH="1">
              <a:off x="2629230" y="2288376"/>
              <a:ext cx="540748" cy="671750"/>
            </a:xfrm>
            <a:custGeom>
              <a:rect b="b" l="l" r="r" t="t"/>
              <a:pathLst>
                <a:path extrusionOk="0" h="6461" w="5201">
                  <a:moveTo>
                    <a:pt x="2942" y="1"/>
                  </a:moveTo>
                  <a:cubicBezTo>
                    <a:pt x="2688" y="1"/>
                    <a:pt x="2467" y="97"/>
                    <a:pt x="2388" y="150"/>
                  </a:cubicBezTo>
                  <a:cubicBezTo>
                    <a:pt x="1675" y="626"/>
                    <a:pt x="170" y="4964"/>
                    <a:pt x="79" y="5374"/>
                  </a:cubicBezTo>
                  <a:cubicBezTo>
                    <a:pt x="0" y="5732"/>
                    <a:pt x="320" y="6439"/>
                    <a:pt x="337" y="6460"/>
                  </a:cubicBezTo>
                  <a:cubicBezTo>
                    <a:pt x="338" y="6460"/>
                    <a:pt x="347" y="6460"/>
                    <a:pt x="364" y="6460"/>
                  </a:cubicBezTo>
                  <a:cubicBezTo>
                    <a:pt x="744" y="6460"/>
                    <a:pt x="5056" y="6341"/>
                    <a:pt x="5092" y="6298"/>
                  </a:cubicBezTo>
                  <a:cubicBezTo>
                    <a:pt x="5177" y="5985"/>
                    <a:pt x="5201" y="5662"/>
                    <a:pt x="5168" y="5339"/>
                  </a:cubicBezTo>
                  <a:cubicBezTo>
                    <a:pt x="4899" y="4011"/>
                    <a:pt x="4001" y="819"/>
                    <a:pt x="3637" y="347"/>
                  </a:cubicBezTo>
                  <a:cubicBezTo>
                    <a:pt x="3433" y="81"/>
                    <a:pt x="3174" y="1"/>
                    <a:pt x="2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8" name="Google Shape;2958;p45"/>
            <p:cNvSpPr/>
            <p:nvPr/>
          </p:nvSpPr>
          <p:spPr>
            <a:xfrm flipH="1">
              <a:off x="2657923" y="2713202"/>
              <a:ext cx="312950" cy="195048"/>
            </a:xfrm>
            <a:custGeom>
              <a:rect b="b" l="l" r="r" t="t"/>
              <a:pathLst>
                <a:path extrusionOk="0" h="1876" w="3010">
                  <a:moveTo>
                    <a:pt x="2303" y="1"/>
                  </a:moveTo>
                  <a:lnTo>
                    <a:pt x="1136" y="51"/>
                  </a:lnTo>
                  <a:lnTo>
                    <a:pt x="1115" y="51"/>
                  </a:lnTo>
                  <a:lnTo>
                    <a:pt x="1115" y="71"/>
                  </a:lnTo>
                  <a:lnTo>
                    <a:pt x="1089" y="250"/>
                  </a:lnTo>
                  <a:cubicBezTo>
                    <a:pt x="1080" y="312"/>
                    <a:pt x="1065" y="370"/>
                    <a:pt x="1051" y="429"/>
                  </a:cubicBezTo>
                  <a:cubicBezTo>
                    <a:pt x="1036" y="488"/>
                    <a:pt x="1015" y="543"/>
                    <a:pt x="995" y="602"/>
                  </a:cubicBezTo>
                  <a:lnTo>
                    <a:pt x="957" y="684"/>
                  </a:lnTo>
                  <a:cubicBezTo>
                    <a:pt x="954" y="696"/>
                    <a:pt x="948" y="711"/>
                    <a:pt x="939" y="725"/>
                  </a:cubicBezTo>
                  <a:lnTo>
                    <a:pt x="916" y="763"/>
                  </a:lnTo>
                  <a:cubicBezTo>
                    <a:pt x="860" y="869"/>
                    <a:pt x="775" y="960"/>
                    <a:pt x="672" y="1022"/>
                  </a:cubicBezTo>
                  <a:cubicBezTo>
                    <a:pt x="585" y="1074"/>
                    <a:pt x="486" y="1101"/>
                    <a:pt x="385" y="1101"/>
                  </a:cubicBezTo>
                  <a:cubicBezTo>
                    <a:pt x="366" y="1101"/>
                    <a:pt x="348" y="1100"/>
                    <a:pt x="329" y="1098"/>
                  </a:cubicBezTo>
                  <a:lnTo>
                    <a:pt x="320" y="1098"/>
                  </a:lnTo>
                  <a:lnTo>
                    <a:pt x="320" y="1107"/>
                  </a:lnTo>
                  <a:lnTo>
                    <a:pt x="1" y="1863"/>
                  </a:lnTo>
                  <a:lnTo>
                    <a:pt x="1" y="1863"/>
                  </a:lnTo>
                  <a:lnTo>
                    <a:pt x="21" y="1863"/>
                  </a:lnTo>
                  <a:lnTo>
                    <a:pt x="21" y="1863"/>
                  </a:lnTo>
                  <a:lnTo>
                    <a:pt x="340" y="1125"/>
                  </a:lnTo>
                  <a:lnTo>
                    <a:pt x="340" y="1125"/>
                  </a:lnTo>
                  <a:cubicBezTo>
                    <a:pt x="360" y="1127"/>
                    <a:pt x="380" y="1128"/>
                    <a:pt x="400" y="1128"/>
                  </a:cubicBezTo>
                  <a:cubicBezTo>
                    <a:pt x="501" y="1128"/>
                    <a:pt x="602" y="1103"/>
                    <a:pt x="690" y="1051"/>
                  </a:cubicBezTo>
                  <a:cubicBezTo>
                    <a:pt x="798" y="986"/>
                    <a:pt x="889" y="895"/>
                    <a:pt x="951" y="784"/>
                  </a:cubicBezTo>
                  <a:lnTo>
                    <a:pt x="977" y="746"/>
                  </a:lnTo>
                  <a:lnTo>
                    <a:pt x="998" y="705"/>
                  </a:lnTo>
                  <a:lnTo>
                    <a:pt x="1036" y="620"/>
                  </a:lnTo>
                  <a:cubicBezTo>
                    <a:pt x="1056" y="561"/>
                    <a:pt x="1083" y="502"/>
                    <a:pt x="1098" y="441"/>
                  </a:cubicBezTo>
                  <a:cubicBezTo>
                    <a:pt x="1109" y="382"/>
                    <a:pt x="1127" y="323"/>
                    <a:pt x="1136" y="262"/>
                  </a:cubicBezTo>
                  <a:lnTo>
                    <a:pt x="1161" y="100"/>
                  </a:lnTo>
                  <a:lnTo>
                    <a:pt x="1161" y="100"/>
                  </a:lnTo>
                  <a:lnTo>
                    <a:pt x="2282" y="58"/>
                  </a:lnTo>
                  <a:lnTo>
                    <a:pt x="2282" y="58"/>
                  </a:lnTo>
                  <a:cubicBezTo>
                    <a:pt x="2291" y="145"/>
                    <a:pt x="2305" y="230"/>
                    <a:pt x="2327" y="315"/>
                  </a:cubicBezTo>
                  <a:cubicBezTo>
                    <a:pt x="2347" y="411"/>
                    <a:pt x="2376" y="502"/>
                    <a:pt x="2415" y="593"/>
                  </a:cubicBezTo>
                  <a:cubicBezTo>
                    <a:pt x="2450" y="684"/>
                    <a:pt x="2503" y="769"/>
                    <a:pt x="2564" y="846"/>
                  </a:cubicBezTo>
                  <a:cubicBezTo>
                    <a:pt x="2625" y="917"/>
                    <a:pt x="2701" y="976"/>
                    <a:pt x="2790" y="1014"/>
                  </a:cubicBezTo>
                  <a:lnTo>
                    <a:pt x="2790" y="1014"/>
                  </a:lnTo>
                  <a:lnTo>
                    <a:pt x="2961" y="1721"/>
                  </a:lnTo>
                  <a:lnTo>
                    <a:pt x="2961" y="1721"/>
                  </a:lnTo>
                  <a:cubicBezTo>
                    <a:pt x="2480" y="1744"/>
                    <a:pt x="1998" y="1767"/>
                    <a:pt x="1514" y="1793"/>
                  </a:cubicBezTo>
                  <a:lnTo>
                    <a:pt x="500" y="1849"/>
                  </a:lnTo>
                  <a:lnTo>
                    <a:pt x="500" y="1849"/>
                  </a:lnTo>
                  <a:lnTo>
                    <a:pt x="1482" y="1819"/>
                  </a:lnTo>
                  <a:cubicBezTo>
                    <a:pt x="1977" y="1805"/>
                    <a:pt x="2479" y="1790"/>
                    <a:pt x="2978" y="1770"/>
                  </a:cubicBezTo>
                  <a:lnTo>
                    <a:pt x="3010" y="1770"/>
                  </a:lnTo>
                  <a:lnTo>
                    <a:pt x="3010" y="1740"/>
                  </a:lnTo>
                  <a:lnTo>
                    <a:pt x="2834" y="986"/>
                  </a:lnTo>
                  <a:lnTo>
                    <a:pt x="2834" y="972"/>
                  </a:lnTo>
                  <a:lnTo>
                    <a:pt x="2819" y="972"/>
                  </a:lnTo>
                  <a:cubicBezTo>
                    <a:pt x="2734" y="936"/>
                    <a:pt x="2658" y="881"/>
                    <a:pt x="2602" y="807"/>
                  </a:cubicBezTo>
                  <a:cubicBezTo>
                    <a:pt x="2544" y="737"/>
                    <a:pt x="2497" y="658"/>
                    <a:pt x="2461" y="570"/>
                  </a:cubicBezTo>
                  <a:cubicBezTo>
                    <a:pt x="2423" y="485"/>
                    <a:pt x="2394" y="397"/>
                    <a:pt x="2373" y="303"/>
                  </a:cubicBezTo>
                  <a:cubicBezTo>
                    <a:pt x="2353" y="212"/>
                    <a:pt x="2338" y="121"/>
                    <a:pt x="2329" y="27"/>
                  </a:cubicBezTo>
                  <a:lnTo>
                    <a:pt x="2329" y="1"/>
                  </a:lnTo>
                  <a:close/>
                  <a:moveTo>
                    <a:pt x="500" y="1849"/>
                  </a:moveTo>
                  <a:lnTo>
                    <a:pt x="21" y="1863"/>
                  </a:lnTo>
                  <a:lnTo>
                    <a:pt x="21" y="1863"/>
                  </a:lnTo>
                  <a:lnTo>
                    <a:pt x="15" y="1875"/>
                  </a:lnTo>
                  <a:lnTo>
                    <a:pt x="500" y="18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9" name="Google Shape;2959;p45"/>
            <p:cNvSpPr/>
            <p:nvPr/>
          </p:nvSpPr>
          <p:spPr>
            <a:xfrm flipH="1">
              <a:off x="2864308" y="2301373"/>
              <a:ext cx="429812" cy="451958"/>
            </a:xfrm>
            <a:custGeom>
              <a:rect b="b" l="l" r="r" t="t"/>
              <a:pathLst>
                <a:path extrusionOk="0" h="4347" w="4134">
                  <a:moveTo>
                    <a:pt x="3683" y="1"/>
                  </a:moveTo>
                  <a:cubicBezTo>
                    <a:pt x="3546" y="1"/>
                    <a:pt x="3266" y="173"/>
                    <a:pt x="2910" y="465"/>
                  </a:cubicBezTo>
                  <a:cubicBezTo>
                    <a:pt x="1590" y="1557"/>
                    <a:pt x="0" y="3484"/>
                    <a:pt x="484" y="4018"/>
                  </a:cubicBezTo>
                  <a:cubicBezTo>
                    <a:pt x="698" y="4254"/>
                    <a:pt x="1223" y="4347"/>
                    <a:pt x="1845" y="4347"/>
                  </a:cubicBezTo>
                  <a:cubicBezTo>
                    <a:pt x="2504" y="4347"/>
                    <a:pt x="3273" y="4243"/>
                    <a:pt x="3899" y="4097"/>
                  </a:cubicBezTo>
                  <a:cubicBezTo>
                    <a:pt x="4130" y="4047"/>
                    <a:pt x="4133" y="2278"/>
                    <a:pt x="3882" y="2278"/>
                  </a:cubicBezTo>
                  <a:cubicBezTo>
                    <a:pt x="3882" y="2278"/>
                    <a:pt x="3881" y="2278"/>
                    <a:pt x="3881" y="2278"/>
                  </a:cubicBezTo>
                  <a:cubicBezTo>
                    <a:pt x="3420" y="2313"/>
                    <a:pt x="2963" y="2372"/>
                    <a:pt x="2508" y="2454"/>
                  </a:cubicBezTo>
                  <a:cubicBezTo>
                    <a:pt x="2508" y="2454"/>
                    <a:pt x="2508" y="2454"/>
                    <a:pt x="2507" y="2454"/>
                  </a:cubicBezTo>
                  <a:cubicBezTo>
                    <a:pt x="2449" y="2454"/>
                    <a:pt x="3001" y="1576"/>
                    <a:pt x="3508" y="724"/>
                  </a:cubicBezTo>
                  <a:cubicBezTo>
                    <a:pt x="3809" y="218"/>
                    <a:pt x="3836" y="1"/>
                    <a:pt x="368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0" name="Google Shape;2960;p45"/>
            <p:cNvSpPr/>
            <p:nvPr/>
          </p:nvSpPr>
          <p:spPr>
            <a:xfrm flipH="1">
              <a:off x="2882607" y="2297110"/>
              <a:ext cx="400908" cy="461627"/>
            </a:xfrm>
            <a:custGeom>
              <a:rect b="b" l="l" r="r" t="t"/>
              <a:pathLst>
                <a:path extrusionOk="0" h="4440" w="3856">
                  <a:moveTo>
                    <a:pt x="3594" y="0"/>
                  </a:moveTo>
                  <a:cubicBezTo>
                    <a:pt x="3559" y="0"/>
                    <a:pt x="3514" y="11"/>
                    <a:pt x="3459" y="34"/>
                  </a:cubicBezTo>
                  <a:cubicBezTo>
                    <a:pt x="2565" y="413"/>
                    <a:pt x="1" y="3041"/>
                    <a:pt x="259" y="3915"/>
                  </a:cubicBezTo>
                  <a:cubicBezTo>
                    <a:pt x="381" y="4330"/>
                    <a:pt x="1066" y="4440"/>
                    <a:pt x="1753" y="4440"/>
                  </a:cubicBezTo>
                  <a:cubicBezTo>
                    <a:pt x="2515" y="4440"/>
                    <a:pt x="3280" y="4305"/>
                    <a:pt x="3280" y="4305"/>
                  </a:cubicBezTo>
                  <a:lnTo>
                    <a:pt x="3415" y="2219"/>
                  </a:lnTo>
                  <a:lnTo>
                    <a:pt x="3415" y="2219"/>
                  </a:lnTo>
                  <a:cubicBezTo>
                    <a:pt x="3415" y="2219"/>
                    <a:pt x="2844" y="2306"/>
                    <a:pt x="2674" y="2306"/>
                  </a:cubicBezTo>
                  <a:cubicBezTo>
                    <a:pt x="2646" y="2306"/>
                    <a:pt x="2629" y="2304"/>
                    <a:pt x="2626" y="2299"/>
                  </a:cubicBezTo>
                  <a:cubicBezTo>
                    <a:pt x="2606" y="2260"/>
                    <a:pt x="3169" y="1313"/>
                    <a:pt x="3398" y="929"/>
                  </a:cubicBezTo>
                  <a:cubicBezTo>
                    <a:pt x="3597" y="590"/>
                    <a:pt x="3855" y="0"/>
                    <a:pt x="35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1" name="Google Shape;2961;p45"/>
            <p:cNvSpPr/>
            <p:nvPr/>
          </p:nvSpPr>
          <p:spPr>
            <a:xfrm flipH="1">
              <a:off x="2965883" y="2538842"/>
              <a:ext cx="8630" cy="187874"/>
            </a:xfrm>
            <a:custGeom>
              <a:rect b="b" l="l" r="r" t="t"/>
              <a:pathLst>
                <a:path extrusionOk="0" h="1807" w="83">
                  <a:moveTo>
                    <a:pt x="61" y="0"/>
                  </a:moveTo>
                  <a:cubicBezTo>
                    <a:pt x="57" y="0"/>
                    <a:pt x="53" y="6"/>
                    <a:pt x="53" y="15"/>
                  </a:cubicBezTo>
                  <a:cubicBezTo>
                    <a:pt x="30" y="279"/>
                    <a:pt x="0" y="1508"/>
                    <a:pt x="0" y="1807"/>
                  </a:cubicBezTo>
                  <a:lnTo>
                    <a:pt x="9" y="1807"/>
                  </a:lnTo>
                  <a:cubicBezTo>
                    <a:pt x="65" y="1211"/>
                    <a:pt x="82" y="613"/>
                    <a:pt x="68" y="15"/>
                  </a:cubicBezTo>
                  <a:cubicBezTo>
                    <a:pt x="68" y="5"/>
                    <a:pt x="64" y="0"/>
                    <a:pt x="6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2" name="Google Shape;2962;p45"/>
            <p:cNvSpPr/>
            <p:nvPr/>
          </p:nvSpPr>
          <p:spPr>
            <a:xfrm flipH="1">
              <a:off x="2924712" y="2525638"/>
              <a:ext cx="198063" cy="34310"/>
            </a:xfrm>
            <a:custGeom>
              <a:rect b="b" l="l" r="r" t="t"/>
              <a:pathLst>
                <a:path extrusionOk="0" h="330" w="1905">
                  <a:moveTo>
                    <a:pt x="1887" y="1"/>
                  </a:moveTo>
                  <a:cubicBezTo>
                    <a:pt x="1802" y="1"/>
                    <a:pt x="1723" y="10"/>
                    <a:pt x="1640" y="21"/>
                  </a:cubicBezTo>
                  <a:lnTo>
                    <a:pt x="1420" y="51"/>
                  </a:lnTo>
                  <a:cubicBezTo>
                    <a:pt x="1256" y="74"/>
                    <a:pt x="1104" y="101"/>
                    <a:pt x="948" y="127"/>
                  </a:cubicBezTo>
                  <a:cubicBezTo>
                    <a:pt x="790" y="153"/>
                    <a:pt x="631" y="183"/>
                    <a:pt x="476" y="215"/>
                  </a:cubicBezTo>
                  <a:cubicBezTo>
                    <a:pt x="318" y="244"/>
                    <a:pt x="165" y="285"/>
                    <a:pt x="7" y="318"/>
                  </a:cubicBezTo>
                  <a:cubicBezTo>
                    <a:pt x="1" y="318"/>
                    <a:pt x="7" y="329"/>
                    <a:pt x="7" y="329"/>
                  </a:cubicBezTo>
                  <a:cubicBezTo>
                    <a:pt x="171" y="300"/>
                    <a:pt x="332" y="282"/>
                    <a:pt x="485" y="256"/>
                  </a:cubicBezTo>
                  <a:lnTo>
                    <a:pt x="951" y="186"/>
                  </a:lnTo>
                  <a:lnTo>
                    <a:pt x="1418" y="115"/>
                  </a:lnTo>
                  <a:lnTo>
                    <a:pt x="1643" y="77"/>
                  </a:lnTo>
                  <a:cubicBezTo>
                    <a:pt x="1717" y="65"/>
                    <a:pt x="1790" y="51"/>
                    <a:pt x="1863" y="36"/>
                  </a:cubicBezTo>
                  <a:lnTo>
                    <a:pt x="1863" y="36"/>
                  </a:lnTo>
                  <a:cubicBezTo>
                    <a:pt x="1863" y="36"/>
                    <a:pt x="1852" y="151"/>
                    <a:pt x="1863" y="151"/>
                  </a:cubicBezTo>
                  <a:cubicBezTo>
                    <a:pt x="1863" y="151"/>
                    <a:pt x="1863" y="150"/>
                    <a:pt x="1863" y="150"/>
                  </a:cubicBezTo>
                  <a:cubicBezTo>
                    <a:pt x="1878" y="148"/>
                    <a:pt x="1904" y="1"/>
                    <a:pt x="18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3" name="Google Shape;2963;p45"/>
            <p:cNvSpPr/>
            <p:nvPr/>
          </p:nvSpPr>
          <p:spPr>
            <a:xfrm flipH="1">
              <a:off x="2942698" y="2420731"/>
              <a:ext cx="71739" cy="121021"/>
            </a:xfrm>
            <a:custGeom>
              <a:rect b="b" l="l" r="r" t="t"/>
              <a:pathLst>
                <a:path extrusionOk="0" h="1164" w="690">
                  <a:moveTo>
                    <a:pt x="689" y="1"/>
                  </a:moveTo>
                  <a:lnTo>
                    <a:pt x="689" y="1"/>
                  </a:lnTo>
                  <a:cubicBezTo>
                    <a:pt x="622" y="95"/>
                    <a:pt x="560" y="191"/>
                    <a:pt x="505" y="288"/>
                  </a:cubicBezTo>
                  <a:cubicBezTo>
                    <a:pt x="443" y="385"/>
                    <a:pt x="384" y="479"/>
                    <a:pt x="326" y="576"/>
                  </a:cubicBezTo>
                  <a:cubicBezTo>
                    <a:pt x="270" y="673"/>
                    <a:pt x="208" y="769"/>
                    <a:pt x="153" y="866"/>
                  </a:cubicBezTo>
                  <a:cubicBezTo>
                    <a:pt x="94" y="960"/>
                    <a:pt x="44" y="1057"/>
                    <a:pt x="0" y="1159"/>
                  </a:cubicBezTo>
                  <a:cubicBezTo>
                    <a:pt x="0" y="1159"/>
                    <a:pt x="0" y="1163"/>
                    <a:pt x="4" y="1163"/>
                  </a:cubicBezTo>
                  <a:cubicBezTo>
                    <a:pt x="5" y="1163"/>
                    <a:pt x="8" y="1162"/>
                    <a:pt x="12" y="1159"/>
                  </a:cubicBezTo>
                  <a:cubicBezTo>
                    <a:pt x="82" y="1069"/>
                    <a:pt x="144" y="972"/>
                    <a:pt x="200" y="872"/>
                  </a:cubicBezTo>
                  <a:cubicBezTo>
                    <a:pt x="261" y="775"/>
                    <a:pt x="317" y="681"/>
                    <a:pt x="373" y="582"/>
                  </a:cubicBezTo>
                  <a:lnTo>
                    <a:pt x="443" y="461"/>
                  </a:lnTo>
                  <a:lnTo>
                    <a:pt x="469" y="435"/>
                  </a:lnTo>
                  <a:cubicBezTo>
                    <a:pt x="493" y="411"/>
                    <a:pt x="516" y="385"/>
                    <a:pt x="540" y="362"/>
                  </a:cubicBezTo>
                  <a:cubicBezTo>
                    <a:pt x="584" y="309"/>
                    <a:pt x="628" y="256"/>
                    <a:pt x="672" y="197"/>
                  </a:cubicBezTo>
                  <a:lnTo>
                    <a:pt x="672" y="197"/>
                  </a:lnTo>
                  <a:cubicBezTo>
                    <a:pt x="667" y="199"/>
                    <a:pt x="664" y="199"/>
                    <a:pt x="662" y="199"/>
                  </a:cubicBezTo>
                  <a:cubicBezTo>
                    <a:pt x="660" y="199"/>
                    <a:pt x="659" y="199"/>
                    <a:pt x="657" y="200"/>
                  </a:cubicBezTo>
                  <a:cubicBezTo>
                    <a:pt x="607" y="247"/>
                    <a:pt x="557" y="294"/>
                    <a:pt x="508" y="344"/>
                  </a:cubicBezTo>
                  <a:lnTo>
                    <a:pt x="481" y="373"/>
                  </a:lnTo>
                  <a:lnTo>
                    <a:pt x="528" y="291"/>
                  </a:lnTo>
                  <a:cubicBezTo>
                    <a:pt x="587" y="197"/>
                    <a:pt x="642" y="101"/>
                    <a:pt x="6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4" name="Google Shape;2964;p45"/>
            <p:cNvSpPr/>
            <p:nvPr/>
          </p:nvSpPr>
          <p:spPr>
            <a:xfrm flipH="1">
              <a:off x="2940933" y="2738675"/>
              <a:ext cx="271466" cy="23497"/>
            </a:xfrm>
            <a:custGeom>
              <a:rect b="b" l="l" r="r" t="t"/>
              <a:pathLst>
                <a:path extrusionOk="0" h="226" w="2611">
                  <a:moveTo>
                    <a:pt x="2610" y="1"/>
                  </a:moveTo>
                  <a:cubicBezTo>
                    <a:pt x="2608" y="1"/>
                    <a:pt x="2606" y="4"/>
                    <a:pt x="2602" y="14"/>
                  </a:cubicBezTo>
                  <a:lnTo>
                    <a:pt x="2593" y="46"/>
                  </a:lnTo>
                  <a:cubicBezTo>
                    <a:pt x="2500" y="58"/>
                    <a:pt x="2156" y="105"/>
                    <a:pt x="2071" y="117"/>
                  </a:cubicBezTo>
                  <a:cubicBezTo>
                    <a:pt x="1895" y="140"/>
                    <a:pt x="1719" y="158"/>
                    <a:pt x="1543" y="166"/>
                  </a:cubicBezTo>
                  <a:cubicBezTo>
                    <a:pt x="1367" y="178"/>
                    <a:pt x="1188" y="184"/>
                    <a:pt x="1012" y="184"/>
                  </a:cubicBezTo>
                  <a:cubicBezTo>
                    <a:pt x="672" y="166"/>
                    <a:pt x="335" y="122"/>
                    <a:pt x="0" y="52"/>
                  </a:cubicBezTo>
                  <a:lnTo>
                    <a:pt x="0" y="64"/>
                  </a:lnTo>
                  <a:cubicBezTo>
                    <a:pt x="332" y="161"/>
                    <a:pt x="672" y="216"/>
                    <a:pt x="1015" y="225"/>
                  </a:cubicBezTo>
                  <a:lnTo>
                    <a:pt x="1546" y="225"/>
                  </a:lnTo>
                  <a:cubicBezTo>
                    <a:pt x="1722" y="225"/>
                    <a:pt x="1907" y="199"/>
                    <a:pt x="2083" y="175"/>
                  </a:cubicBezTo>
                  <a:cubicBezTo>
                    <a:pt x="2174" y="163"/>
                    <a:pt x="2262" y="149"/>
                    <a:pt x="2350" y="131"/>
                  </a:cubicBezTo>
                  <a:cubicBezTo>
                    <a:pt x="2435" y="119"/>
                    <a:pt x="2520" y="102"/>
                    <a:pt x="2602" y="73"/>
                  </a:cubicBezTo>
                  <a:cubicBezTo>
                    <a:pt x="2608" y="70"/>
                    <a:pt x="2611" y="64"/>
                    <a:pt x="2611" y="58"/>
                  </a:cubicBezTo>
                  <a:lnTo>
                    <a:pt x="2611" y="14"/>
                  </a:lnTo>
                  <a:cubicBezTo>
                    <a:pt x="2611" y="6"/>
                    <a:pt x="2611" y="1"/>
                    <a:pt x="26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5" name="Google Shape;2965;p45"/>
            <p:cNvSpPr/>
            <p:nvPr/>
          </p:nvSpPr>
          <p:spPr>
            <a:xfrm flipH="1">
              <a:off x="2742036" y="2229009"/>
              <a:ext cx="279783" cy="150653"/>
            </a:xfrm>
            <a:custGeom>
              <a:rect b="b" l="l" r="r" t="t"/>
              <a:pathLst>
                <a:path extrusionOk="0" h="1449" w="2691">
                  <a:moveTo>
                    <a:pt x="1243" y="0"/>
                  </a:moveTo>
                  <a:cubicBezTo>
                    <a:pt x="910" y="0"/>
                    <a:pt x="586" y="59"/>
                    <a:pt x="388" y="220"/>
                  </a:cubicBezTo>
                  <a:cubicBezTo>
                    <a:pt x="100" y="437"/>
                    <a:pt x="1" y="824"/>
                    <a:pt x="141" y="1158"/>
                  </a:cubicBezTo>
                  <a:cubicBezTo>
                    <a:pt x="153" y="1181"/>
                    <a:pt x="168" y="1189"/>
                    <a:pt x="182" y="1189"/>
                  </a:cubicBezTo>
                  <a:cubicBezTo>
                    <a:pt x="213" y="1189"/>
                    <a:pt x="244" y="1150"/>
                    <a:pt x="244" y="1150"/>
                  </a:cubicBezTo>
                  <a:lnTo>
                    <a:pt x="649" y="853"/>
                  </a:lnTo>
                  <a:cubicBezTo>
                    <a:pt x="659" y="853"/>
                    <a:pt x="669" y="852"/>
                    <a:pt x="679" y="852"/>
                  </a:cubicBezTo>
                  <a:cubicBezTo>
                    <a:pt x="1105" y="852"/>
                    <a:pt x="1755" y="1449"/>
                    <a:pt x="1755" y="1449"/>
                  </a:cubicBezTo>
                  <a:cubicBezTo>
                    <a:pt x="1755" y="1449"/>
                    <a:pt x="2423" y="1070"/>
                    <a:pt x="2555" y="762"/>
                  </a:cubicBezTo>
                  <a:cubicBezTo>
                    <a:pt x="2690" y="452"/>
                    <a:pt x="2444" y="191"/>
                    <a:pt x="1954" y="79"/>
                  </a:cubicBezTo>
                  <a:cubicBezTo>
                    <a:pt x="1745" y="33"/>
                    <a:pt x="1492" y="0"/>
                    <a:pt x="1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6" name="Google Shape;2966;p45"/>
            <p:cNvSpPr/>
            <p:nvPr/>
          </p:nvSpPr>
          <p:spPr>
            <a:xfrm flipH="1">
              <a:off x="2771667" y="2316749"/>
              <a:ext cx="208980" cy="124244"/>
            </a:xfrm>
            <a:custGeom>
              <a:rect b="b" l="l" r="r" t="t"/>
              <a:pathLst>
                <a:path extrusionOk="0" h="1195" w="2010">
                  <a:moveTo>
                    <a:pt x="826" y="0"/>
                  </a:moveTo>
                  <a:cubicBezTo>
                    <a:pt x="591" y="0"/>
                    <a:pt x="407" y="73"/>
                    <a:pt x="247" y="235"/>
                  </a:cubicBezTo>
                  <a:cubicBezTo>
                    <a:pt x="1" y="484"/>
                    <a:pt x="1394" y="1194"/>
                    <a:pt x="1394" y="1194"/>
                  </a:cubicBezTo>
                  <a:cubicBezTo>
                    <a:pt x="1394" y="1194"/>
                    <a:pt x="1916" y="795"/>
                    <a:pt x="1963" y="563"/>
                  </a:cubicBezTo>
                  <a:cubicBezTo>
                    <a:pt x="2010" y="335"/>
                    <a:pt x="1552" y="138"/>
                    <a:pt x="1256" y="62"/>
                  </a:cubicBezTo>
                  <a:cubicBezTo>
                    <a:pt x="1095" y="22"/>
                    <a:pt x="953" y="0"/>
                    <a:pt x="8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7" name="Google Shape;2967;p45"/>
            <p:cNvSpPr/>
            <p:nvPr/>
          </p:nvSpPr>
          <p:spPr>
            <a:xfrm flipH="1">
              <a:off x="2682565" y="2037691"/>
              <a:ext cx="327609" cy="317005"/>
            </a:xfrm>
            <a:custGeom>
              <a:rect b="b" l="l" r="r" t="t"/>
              <a:pathLst>
                <a:path extrusionOk="0" h="3049" w="3151">
                  <a:moveTo>
                    <a:pt x="1478" y="30"/>
                  </a:moveTo>
                  <a:cubicBezTo>
                    <a:pt x="1537" y="30"/>
                    <a:pt x="1593" y="62"/>
                    <a:pt x="1622" y="115"/>
                  </a:cubicBezTo>
                  <a:cubicBezTo>
                    <a:pt x="1590" y="88"/>
                    <a:pt x="1549" y="74"/>
                    <a:pt x="1508" y="71"/>
                  </a:cubicBezTo>
                  <a:cubicBezTo>
                    <a:pt x="1501" y="70"/>
                    <a:pt x="1494" y="70"/>
                    <a:pt x="1487" y="70"/>
                  </a:cubicBezTo>
                  <a:cubicBezTo>
                    <a:pt x="1415" y="70"/>
                    <a:pt x="1349" y="110"/>
                    <a:pt x="1314" y="176"/>
                  </a:cubicBezTo>
                  <a:cubicBezTo>
                    <a:pt x="1323" y="91"/>
                    <a:pt x="1393" y="30"/>
                    <a:pt x="1478" y="30"/>
                  </a:cubicBezTo>
                  <a:close/>
                  <a:moveTo>
                    <a:pt x="153" y="1103"/>
                  </a:moveTo>
                  <a:lnTo>
                    <a:pt x="153" y="1112"/>
                  </a:lnTo>
                  <a:lnTo>
                    <a:pt x="120" y="1139"/>
                  </a:lnTo>
                  <a:cubicBezTo>
                    <a:pt x="103" y="1156"/>
                    <a:pt x="88" y="1177"/>
                    <a:pt x="79" y="1200"/>
                  </a:cubicBezTo>
                  <a:cubicBezTo>
                    <a:pt x="56" y="1244"/>
                    <a:pt x="44" y="1297"/>
                    <a:pt x="50" y="1350"/>
                  </a:cubicBezTo>
                  <a:cubicBezTo>
                    <a:pt x="56" y="1370"/>
                    <a:pt x="62" y="1391"/>
                    <a:pt x="71" y="1414"/>
                  </a:cubicBezTo>
                  <a:lnTo>
                    <a:pt x="71" y="1423"/>
                  </a:lnTo>
                  <a:cubicBezTo>
                    <a:pt x="44" y="1385"/>
                    <a:pt x="29" y="1341"/>
                    <a:pt x="29" y="1297"/>
                  </a:cubicBezTo>
                  <a:cubicBezTo>
                    <a:pt x="24" y="1212"/>
                    <a:pt x="73" y="1136"/>
                    <a:pt x="153" y="1103"/>
                  </a:cubicBezTo>
                  <a:close/>
                  <a:moveTo>
                    <a:pt x="2923" y="1359"/>
                  </a:moveTo>
                  <a:cubicBezTo>
                    <a:pt x="3045" y="1397"/>
                    <a:pt x="3127" y="1514"/>
                    <a:pt x="3118" y="1640"/>
                  </a:cubicBezTo>
                  <a:cubicBezTo>
                    <a:pt x="3106" y="1740"/>
                    <a:pt x="3036" y="1825"/>
                    <a:pt x="2939" y="1851"/>
                  </a:cubicBezTo>
                  <a:cubicBezTo>
                    <a:pt x="3013" y="1793"/>
                    <a:pt x="3059" y="1708"/>
                    <a:pt x="3068" y="1614"/>
                  </a:cubicBezTo>
                  <a:cubicBezTo>
                    <a:pt x="3074" y="1508"/>
                    <a:pt x="3015" y="1408"/>
                    <a:pt x="2922" y="1361"/>
                  </a:cubicBezTo>
                  <a:cubicBezTo>
                    <a:pt x="2922" y="1361"/>
                    <a:pt x="2922" y="1360"/>
                    <a:pt x="2923" y="1359"/>
                  </a:cubicBezTo>
                  <a:close/>
                  <a:moveTo>
                    <a:pt x="2512" y="2749"/>
                  </a:moveTo>
                  <a:cubicBezTo>
                    <a:pt x="2472" y="2766"/>
                    <a:pt x="2430" y="2774"/>
                    <a:pt x="2387" y="2774"/>
                  </a:cubicBezTo>
                  <a:cubicBezTo>
                    <a:pt x="2373" y="2774"/>
                    <a:pt x="2360" y="2773"/>
                    <a:pt x="2346" y="2771"/>
                  </a:cubicBezTo>
                  <a:lnTo>
                    <a:pt x="2346" y="2771"/>
                  </a:lnTo>
                  <a:cubicBezTo>
                    <a:pt x="2362" y="2774"/>
                    <a:pt x="2378" y="2775"/>
                    <a:pt x="2393" y="2775"/>
                  </a:cubicBezTo>
                  <a:cubicBezTo>
                    <a:pt x="2435" y="2775"/>
                    <a:pt x="2475" y="2766"/>
                    <a:pt x="2512" y="2749"/>
                  </a:cubicBezTo>
                  <a:close/>
                  <a:moveTo>
                    <a:pt x="1478" y="0"/>
                  </a:moveTo>
                  <a:cubicBezTo>
                    <a:pt x="1388" y="3"/>
                    <a:pt x="1314" y="74"/>
                    <a:pt x="1302" y="165"/>
                  </a:cubicBezTo>
                  <a:cubicBezTo>
                    <a:pt x="1245" y="143"/>
                    <a:pt x="1185" y="132"/>
                    <a:pt x="1125" y="132"/>
                  </a:cubicBezTo>
                  <a:cubicBezTo>
                    <a:pt x="1065" y="132"/>
                    <a:pt x="1005" y="143"/>
                    <a:pt x="948" y="165"/>
                  </a:cubicBezTo>
                  <a:cubicBezTo>
                    <a:pt x="851" y="203"/>
                    <a:pt x="786" y="300"/>
                    <a:pt x="786" y="405"/>
                  </a:cubicBezTo>
                  <a:cubicBezTo>
                    <a:pt x="768" y="403"/>
                    <a:pt x="750" y="401"/>
                    <a:pt x="733" y="401"/>
                  </a:cubicBezTo>
                  <a:cubicBezTo>
                    <a:pt x="558" y="401"/>
                    <a:pt x="405" y="529"/>
                    <a:pt x="379" y="707"/>
                  </a:cubicBezTo>
                  <a:cubicBezTo>
                    <a:pt x="379" y="722"/>
                    <a:pt x="376" y="737"/>
                    <a:pt x="376" y="748"/>
                  </a:cubicBezTo>
                  <a:cubicBezTo>
                    <a:pt x="288" y="766"/>
                    <a:pt x="211" y="828"/>
                    <a:pt x="179" y="913"/>
                  </a:cubicBezTo>
                  <a:cubicBezTo>
                    <a:pt x="156" y="968"/>
                    <a:pt x="144" y="1030"/>
                    <a:pt x="150" y="1089"/>
                  </a:cubicBezTo>
                  <a:cubicBezTo>
                    <a:pt x="71" y="1106"/>
                    <a:pt x="15" y="1174"/>
                    <a:pt x="6" y="1253"/>
                  </a:cubicBezTo>
                  <a:cubicBezTo>
                    <a:pt x="0" y="1326"/>
                    <a:pt x="29" y="1400"/>
                    <a:pt x="82" y="1452"/>
                  </a:cubicBezTo>
                  <a:cubicBezTo>
                    <a:pt x="88" y="1473"/>
                    <a:pt x="88" y="1493"/>
                    <a:pt x="82" y="1514"/>
                  </a:cubicBezTo>
                  <a:cubicBezTo>
                    <a:pt x="56" y="1620"/>
                    <a:pt x="82" y="1734"/>
                    <a:pt x="156" y="1816"/>
                  </a:cubicBezTo>
                  <a:cubicBezTo>
                    <a:pt x="91" y="1919"/>
                    <a:pt x="120" y="2057"/>
                    <a:pt x="223" y="2124"/>
                  </a:cubicBezTo>
                  <a:cubicBezTo>
                    <a:pt x="235" y="2130"/>
                    <a:pt x="247" y="2136"/>
                    <a:pt x="258" y="2142"/>
                  </a:cubicBezTo>
                  <a:cubicBezTo>
                    <a:pt x="226" y="2274"/>
                    <a:pt x="308" y="2409"/>
                    <a:pt x="440" y="2441"/>
                  </a:cubicBezTo>
                  <a:cubicBezTo>
                    <a:pt x="423" y="2546"/>
                    <a:pt x="455" y="2655"/>
                    <a:pt x="522" y="2737"/>
                  </a:cubicBezTo>
                  <a:cubicBezTo>
                    <a:pt x="562" y="2791"/>
                    <a:pt x="624" y="2822"/>
                    <a:pt x="690" y="2822"/>
                  </a:cubicBezTo>
                  <a:cubicBezTo>
                    <a:pt x="706" y="2822"/>
                    <a:pt x="723" y="2820"/>
                    <a:pt x="739" y="2816"/>
                  </a:cubicBezTo>
                  <a:cubicBezTo>
                    <a:pt x="745" y="2881"/>
                    <a:pt x="798" y="2934"/>
                    <a:pt x="862" y="2937"/>
                  </a:cubicBezTo>
                  <a:cubicBezTo>
                    <a:pt x="874" y="2938"/>
                    <a:pt x="886" y="2939"/>
                    <a:pt x="898" y="2939"/>
                  </a:cubicBezTo>
                  <a:cubicBezTo>
                    <a:pt x="909" y="2939"/>
                    <a:pt x="921" y="2938"/>
                    <a:pt x="933" y="2937"/>
                  </a:cubicBezTo>
                  <a:cubicBezTo>
                    <a:pt x="955" y="2930"/>
                    <a:pt x="979" y="2927"/>
                    <a:pt x="1001" y="2927"/>
                  </a:cubicBezTo>
                  <a:cubicBezTo>
                    <a:pt x="1009" y="2927"/>
                    <a:pt x="1016" y="2927"/>
                    <a:pt x="1024" y="2928"/>
                  </a:cubicBezTo>
                  <a:cubicBezTo>
                    <a:pt x="1053" y="2937"/>
                    <a:pt x="1074" y="2963"/>
                    <a:pt x="1094" y="2981"/>
                  </a:cubicBezTo>
                  <a:cubicBezTo>
                    <a:pt x="1109" y="2995"/>
                    <a:pt x="1126" y="3007"/>
                    <a:pt x="1144" y="3016"/>
                  </a:cubicBezTo>
                  <a:cubicBezTo>
                    <a:pt x="1191" y="3038"/>
                    <a:pt x="1240" y="3049"/>
                    <a:pt x="1289" y="3049"/>
                  </a:cubicBezTo>
                  <a:cubicBezTo>
                    <a:pt x="1389" y="3049"/>
                    <a:pt x="1487" y="3004"/>
                    <a:pt x="1552" y="2922"/>
                  </a:cubicBezTo>
                  <a:cubicBezTo>
                    <a:pt x="1596" y="2951"/>
                    <a:pt x="1646" y="2966"/>
                    <a:pt x="1697" y="2966"/>
                  </a:cubicBezTo>
                  <a:cubicBezTo>
                    <a:pt x="1748" y="2966"/>
                    <a:pt x="1800" y="2951"/>
                    <a:pt x="1845" y="2922"/>
                  </a:cubicBezTo>
                  <a:cubicBezTo>
                    <a:pt x="1874" y="2907"/>
                    <a:pt x="1901" y="2887"/>
                    <a:pt x="1927" y="2869"/>
                  </a:cubicBezTo>
                  <a:cubicBezTo>
                    <a:pt x="1951" y="2849"/>
                    <a:pt x="1977" y="2834"/>
                    <a:pt x="2009" y="2831"/>
                  </a:cubicBezTo>
                  <a:lnTo>
                    <a:pt x="2068" y="2831"/>
                  </a:lnTo>
                  <a:cubicBezTo>
                    <a:pt x="2133" y="2822"/>
                    <a:pt x="2191" y="2787"/>
                    <a:pt x="2229" y="2734"/>
                  </a:cubicBezTo>
                  <a:cubicBezTo>
                    <a:pt x="2267" y="2754"/>
                    <a:pt x="2306" y="2767"/>
                    <a:pt x="2346" y="2771"/>
                  </a:cubicBezTo>
                  <a:lnTo>
                    <a:pt x="2346" y="2771"/>
                  </a:lnTo>
                  <a:cubicBezTo>
                    <a:pt x="2343" y="2771"/>
                    <a:pt x="2339" y="2770"/>
                    <a:pt x="2335" y="2769"/>
                  </a:cubicBezTo>
                  <a:cubicBezTo>
                    <a:pt x="2297" y="2761"/>
                    <a:pt x="2262" y="2749"/>
                    <a:pt x="2232" y="2725"/>
                  </a:cubicBezTo>
                  <a:lnTo>
                    <a:pt x="2232" y="2725"/>
                  </a:lnTo>
                  <a:cubicBezTo>
                    <a:pt x="2274" y="2742"/>
                    <a:pt x="2318" y="2751"/>
                    <a:pt x="2360" y="2751"/>
                  </a:cubicBezTo>
                  <a:cubicBezTo>
                    <a:pt x="2493" y="2751"/>
                    <a:pt x="2620" y="2672"/>
                    <a:pt x="2675" y="2541"/>
                  </a:cubicBezTo>
                  <a:lnTo>
                    <a:pt x="2675" y="2541"/>
                  </a:lnTo>
                  <a:cubicBezTo>
                    <a:pt x="2656" y="2637"/>
                    <a:pt x="2593" y="2712"/>
                    <a:pt x="2512" y="2749"/>
                  </a:cubicBezTo>
                  <a:lnTo>
                    <a:pt x="2512" y="2749"/>
                  </a:lnTo>
                  <a:cubicBezTo>
                    <a:pt x="2577" y="2723"/>
                    <a:pt x="2635" y="2674"/>
                    <a:pt x="2672" y="2608"/>
                  </a:cubicBezTo>
                  <a:cubicBezTo>
                    <a:pt x="2705" y="2552"/>
                    <a:pt x="2716" y="2488"/>
                    <a:pt x="2713" y="2423"/>
                  </a:cubicBezTo>
                  <a:cubicBezTo>
                    <a:pt x="2834" y="2409"/>
                    <a:pt x="2933" y="2329"/>
                    <a:pt x="2974" y="2215"/>
                  </a:cubicBezTo>
                  <a:cubicBezTo>
                    <a:pt x="3010" y="2101"/>
                    <a:pt x="2980" y="1974"/>
                    <a:pt x="2895" y="1889"/>
                  </a:cubicBezTo>
                  <a:cubicBezTo>
                    <a:pt x="3024" y="1875"/>
                    <a:pt x="3124" y="1775"/>
                    <a:pt x="3142" y="1646"/>
                  </a:cubicBezTo>
                  <a:cubicBezTo>
                    <a:pt x="3150" y="1509"/>
                    <a:pt x="3057" y="1386"/>
                    <a:pt x="2923" y="1359"/>
                  </a:cubicBezTo>
                  <a:lnTo>
                    <a:pt x="2923" y="1359"/>
                  </a:lnTo>
                  <a:cubicBezTo>
                    <a:pt x="2980" y="1251"/>
                    <a:pt x="2983" y="1123"/>
                    <a:pt x="2933" y="1012"/>
                  </a:cubicBezTo>
                  <a:cubicBezTo>
                    <a:pt x="2886" y="923"/>
                    <a:pt x="2796" y="868"/>
                    <a:pt x="2696" y="868"/>
                  </a:cubicBezTo>
                  <a:cubicBezTo>
                    <a:pt x="2691" y="868"/>
                    <a:pt x="2686" y="868"/>
                    <a:pt x="2681" y="869"/>
                  </a:cubicBezTo>
                  <a:cubicBezTo>
                    <a:pt x="2725" y="713"/>
                    <a:pt x="2634" y="549"/>
                    <a:pt x="2476" y="505"/>
                  </a:cubicBezTo>
                  <a:cubicBezTo>
                    <a:pt x="2450" y="497"/>
                    <a:pt x="2423" y="494"/>
                    <a:pt x="2397" y="494"/>
                  </a:cubicBezTo>
                  <a:cubicBezTo>
                    <a:pt x="2349" y="494"/>
                    <a:pt x="2302" y="505"/>
                    <a:pt x="2259" y="525"/>
                  </a:cubicBezTo>
                  <a:cubicBezTo>
                    <a:pt x="2285" y="391"/>
                    <a:pt x="2194" y="264"/>
                    <a:pt x="2059" y="238"/>
                  </a:cubicBezTo>
                  <a:cubicBezTo>
                    <a:pt x="2047" y="236"/>
                    <a:pt x="2034" y="235"/>
                    <a:pt x="2022" y="235"/>
                  </a:cubicBezTo>
                  <a:cubicBezTo>
                    <a:pt x="1999" y="235"/>
                    <a:pt x="1976" y="238"/>
                    <a:pt x="1954" y="244"/>
                  </a:cubicBezTo>
                  <a:cubicBezTo>
                    <a:pt x="1954" y="176"/>
                    <a:pt x="1916" y="118"/>
                    <a:pt x="1854" y="94"/>
                  </a:cubicBezTo>
                  <a:cubicBezTo>
                    <a:pt x="1820" y="80"/>
                    <a:pt x="1784" y="72"/>
                    <a:pt x="1747" y="72"/>
                  </a:cubicBezTo>
                  <a:cubicBezTo>
                    <a:pt x="1710" y="72"/>
                    <a:pt x="1674" y="80"/>
                    <a:pt x="1640" y="94"/>
                  </a:cubicBezTo>
                  <a:cubicBezTo>
                    <a:pt x="1605" y="39"/>
                    <a:pt x="1543" y="3"/>
                    <a:pt x="1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8" name="Google Shape;2968;p45"/>
            <p:cNvSpPr/>
            <p:nvPr/>
          </p:nvSpPr>
          <p:spPr>
            <a:xfrm flipH="1">
              <a:off x="2788093" y="2277864"/>
              <a:ext cx="123932" cy="163233"/>
            </a:xfrm>
            <a:custGeom>
              <a:rect b="b" l="l" r="r" t="t"/>
              <a:pathLst>
                <a:path extrusionOk="0" h="1570" w="1192">
                  <a:moveTo>
                    <a:pt x="233" y="0"/>
                  </a:moveTo>
                  <a:cubicBezTo>
                    <a:pt x="231" y="0"/>
                    <a:pt x="229" y="1"/>
                    <a:pt x="229" y="2"/>
                  </a:cubicBezTo>
                  <a:cubicBezTo>
                    <a:pt x="203" y="163"/>
                    <a:pt x="162" y="336"/>
                    <a:pt x="124" y="489"/>
                  </a:cubicBezTo>
                  <a:cubicBezTo>
                    <a:pt x="74" y="650"/>
                    <a:pt x="33" y="814"/>
                    <a:pt x="1" y="979"/>
                  </a:cubicBezTo>
                  <a:cubicBezTo>
                    <a:pt x="111" y="1281"/>
                    <a:pt x="490" y="1569"/>
                    <a:pt x="709" y="1569"/>
                  </a:cubicBezTo>
                  <a:cubicBezTo>
                    <a:pt x="718" y="1569"/>
                    <a:pt x="726" y="1569"/>
                    <a:pt x="734" y="1568"/>
                  </a:cubicBezTo>
                  <a:cubicBezTo>
                    <a:pt x="966" y="1542"/>
                    <a:pt x="995" y="1216"/>
                    <a:pt x="998" y="1078"/>
                  </a:cubicBezTo>
                  <a:lnTo>
                    <a:pt x="998" y="1067"/>
                  </a:lnTo>
                  <a:cubicBezTo>
                    <a:pt x="995" y="1046"/>
                    <a:pt x="995" y="1023"/>
                    <a:pt x="998" y="1002"/>
                  </a:cubicBezTo>
                  <a:cubicBezTo>
                    <a:pt x="1039" y="794"/>
                    <a:pt x="1104" y="594"/>
                    <a:pt x="1191" y="404"/>
                  </a:cubicBezTo>
                  <a:cubicBezTo>
                    <a:pt x="1191" y="404"/>
                    <a:pt x="297" y="0"/>
                    <a:pt x="233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9" name="Google Shape;2969;p45"/>
            <p:cNvSpPr/>
            <p:nvPr/>
          </p:nvSpPr>
          <p:spPr>
            <a:xfrm flipH="1">
              <a:off x="2788093" y="2279528"/>
              <a:ext cx="96484" cy="111456"/>
            </a:xfrm>
            <a:custGeom>
              <a:rect b="b" l="l" r="r" t="t"/>
              <a:pathLst>
                <a:path extrusionOk="0" h="1072" w="928">
                  <a:moveTo>
                    <a:pt x="1" y="0"/>
                  </a:moveTo>
                  <a:cubicBezTo>
                    <a:pt x="1" y="191"/>
                    <a:pt x="39" y="954"/>
                    <a:pt x="625" y="1062"/>
                  </a:cubicBezTo>
                  <a:cubicBezTo>
                    <a:pt x="661" y="1068"/>
                    <a:pt x="696" y="1071"/>
                    <a:pt x="731" y="1071"/>
                  </a:cubicBezTo>
                  <a:lnTo>
                    <a:pt x="731" y="1062"/>
                  </a:lnTo>
                  <a:cubicBezTo>
                    <a:pt x="728" y="1039"/>
                    <a:pt x="731" y="1018"/>
                    <a:pt x="734" y="995"/>
                  </a:cubicBezTo>
                  <a:cubicBezTo>
                    <a:pt x="772" y="789"/>
                    <a:pt x="840" y="587"/>
                    <a:pt x="927" y="396"/>
                  </a:cubicBezTo>
                  <a:cubicBezTo>
                    <a:pt x="927" y="396"/>
                    <a:pt x="174" y="5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0" name="Google Shape;2970;p45"/>
            <p:cNvSpPr/>
            <p:nvPr/>
          </p:nvSpPr>
          <p:spPr>
            <a:xfrm flipH="1">
              <a:off x="2703046" y="2096435"/>
              <a:ext cx="208668" cy="255974"/>
            </a:xfrm>
            <a:custGeom>
              <a:rect b="b" l="l" r="r" t="t"/>
              <a:pathLst>
                <a:path extrusionOk="0" h="2462" w="2007">
                  <a:moveTo>
                    <a:pt x="950" y="1"/>
                  </a:moveTo>
                  <a:cubicBezTo>
                    <a:pt x="649" y="1"/>
                    <a:pt x="356" y="151"/>
                    <a:pt x="185" y="427"/>
                  </a:cubicBezTo>
                  <a:cubicBezTo>
                    <a:pt x="153" y="477"/>
                    <a:pt x="127" y="532"/>
                    <a:pt x="106" y="591"/>
                  </a:cubicBezTo>
                  <a:cubicBezTo>
                    <a:pt x="1" y="952"/>
                    <a:pt x="203" y="1987"/>
                    <a:pt x="461" y="2216"/>
                  </a:cubicBezTo>
                  <a:cubicBezTo>
                    <a:pt x="642" y="2373"/>
                    <a:pt x="874" y="2461"/>
                    <a:pt x="1099" y="2461"/>
                  </a:cubicBezTo>
                  <a:cubicBezTo>
                    <a:pt x="1342" y="2461"/>
                    <a:pt x="1575" y="2358"/>
                    <a:pt x="1722" y="2125"/>
                  </a:cubicBezTo>
                  <a:cubicBezTo>
                    <a:pt x="2007" y="1676"/>
                    <a:pt x="1708" y="336"/>
                    <a:pt x="1420" y="134"/>
                  </a:cubicBezTo>
                  <a:cubicBezTo>
                    <a:pt x="1273" y="44"/>
                    <a:pt x="1111" y="1"/>
                    <a:pt x="950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1" name="Google Shape;2971;p45"/>
            <p:cNvSpPr/>
            <p:nvPr/>
          </p:nvSpPr>
          <p:spPr>
            <a:xfrm flipH="1">
              <a:off x="2788404" y="2222760"/>
              <a:ext cx="8318" cy="19338"/>
            </a:xfrm>
            <a:custGeom>
              <a:rect b="b" l="l" r="r" t="t"/>
              <a:pathLst>
                <a:path extrusionOk="0" h="186" w="80">
                  <a:moveTo>
                    <a:pt x="39" y="1"/>
                  </a:moveTo>
                  <a:cubicBezTo>
                    <a:pt x="53" y="68"/>
                    <a:pt x="59" y="153"/>
                    <a:pt x="0" y="186"/>
                  </a:cubicBezTo>
                  <a:cubicBezTo>
                    <a:pt x="80" y="171"/>
                    <a:pt x="65" y="60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2" name="Google Shape;2972;p45"/>
            <p:cNvSpPr/>
            <p:nvPr/>
          </p:nvSpPr>
          <p:spPr>
            <a:xfrm flipH="1">
              <a:off x="2787052" y="2216105"/>
              <a:ext cx="25265" cy="24225"/>
            </a:xfrm>
            <a:custGeom>
              <a:rect b="b" l="l" r="r" t="t"/>
              <a:pathLst>
                <a:path extrusionOk="0" h="233" w="243">
                  <a:moveTo>
                    <a:pt x="118" y="0"/>
                  </a:moveTo>
                  <a:cubicBezTo>
                    <a:pt x="116" y="0"/>
                    <a:pt x="114" y="0"/>
                    <a:pt x="112" y="0"/>
                  </a:cubicBezTo>
                  <a:cubicBezTo>
                    <a:pt x="1" y="15"/>
                    <a:pt x="31" y="233"/>
                    <a:pt x="131" y="233"/>
                  </a:cubicBezTo>
                  <a:cubicBezTo>
                    <a:pt x="133" y="233"/>
                    <a:pt x="136" y="232"/>
                    <a:pt x="139" y="232"/>
                  </a:cubicBezTo>
                  <a:cubicBezTo>
                    <a:pt x="242" y="221"/>
                    <a:pt x="210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3" name="Google Shape;2973;p45"/>
            <p:cNvSpPr/>
            <p:nvPr/>
          </p:nvSpPr>
          <p:spPr>
            <a:xfrm flipH="1">
              <a:off x="2739329" y="2217041"/>
              <a:ext cx="10397" cy="17259"/>
            </a:xfrm>
            <a:custGeom>
              <a:rect b="b" l="l" r="r" t="t"/>
              <a:pathLst>
                <a:path extrusionOk="0" h="166" w="100">
                  <a:moveTo>
                    <a:pt x="3" y="0"/>
                  </a:moveTo>
                  <a:cubicBezTo>
                    <a:pt x="0" y="67"/>
                    <a:pt x="24" y="165"/>
                    <a:pt x="89" y="165"/>
                  </a:cubicBezTo>
                  <a:cubicBezTo>
                    <a:pt x="92" y="165"/>
                    <a:pt x="96" y="165"/>
                    <a:pt x="100" y="164"/>
                  </a:cubicBezTo>
                  <a:cubicBezTo>
                    <a:pt x="32" y="150"/>
                    <a:pt x="12" y="73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4" name="Google Shape;2974;p45"/>
            <p:cNvSpPr/>
            <p:nvPr/>
          </p:nvSpPr>
          <p:spPr>
            <a:xfrm flipH="1">
              <a:off x="2727789" y="2208204"/>
              <a:ext cx="25785" cy="23705"/>
            </a:xfrm>
            <a:custGeom>
              <a:rect b="b" l="l" r="r" t="t"/>
              <a:pathLst>
                <a:path extrusionOk="0" h="228" w="248">
                  <a:moveTo>
                    <a:pt x="110" y="1"/>
                  </a:moveTo>
                  <a:cubicBezTo>
                    <a:pt x="105" y="1"/>
                    <a:pt x="99" y="2"/>
                    <a:pt x="93" y="3"/>
                  </a:cubicBezTo>
                  <a:cubicBezTo>
                    <a:pt x="1" y="23"/>
                    <a:pt x="25" y="228"/>
                    <a:pt x="126" y="228"/>
                  </a:cubicBezTo>
                  <a:cubicBezTo>
                    <a:pt x="132" y="228"/>
                    <a:pt x="137" y="227"/>
                    <a:pt x="143" y="226"/>
                  </a:cubicBezTo>
                  <a:cubicBezTo>
                    <a:pt x="248" y="204"/>
                    <a:pt x="207" y="1"/>
                    <a:pt x="1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5" name="Google Shape;2975;p45"/>
            <p:cNvSpPr/>
            <p:nvPr/>
          </p:nvSpPr>
          <p:spPr>
            <a:xfrm flipH="1">
              <a:off x="2794226" y="2188241"/>
              <a:ext cx="25992" cy="19442"/>
            </a:xfrm>
            <a:custGeom>
              <a:rect b="b" l="l" r="r" t="t"/>
              <a:pathLst>
                <a:path extrusionOk="0" h="187" w="250">
                  <a:moveTo>
                    <a:pt x="165" y="1"/>
                  </a:moveTo>
                  <a:cubicBezTo>
                    <a:pt x="144" y="1"/>
                    <a:pt x="124" y="6"/>
                    <a:pt x="106" y="16"/>
                  </a:cubicBezTo>
                  <a:cubicBezTo>
                    <a:pt x="65" y="34"/>
                    <a:pt x="33" y="66"/>
                    <a:pt x="15" y="107"/>
                  </a:cubicBezTo>
                  <a:cubicBezTo>
                    <a:pt x="1" y="130"/>
                    <a:pt x="9" y="163"/>
                    <a:pt x="33" y="177"/>
                  </a:cubicBezTo>
                  <a:cubicBezTo>
                    <a:pt x="41" y="184"/>
                    <a:pt x="50" y="187"/>
                    <a:pt x="60" y="187"/>
                  </a:cubicBezTo>
                  <a:cubicBezTo>
                    <a:pt x="68" y="187"/>
                    <a:pt x="76" y="184"/>
                    <a:pt x="83" y="180"/>
                  </a:cubicBezTo>
                  <a:cubicBezTo>
                    <a:pt x="112" y="169"/>
                    <a:pt x="138" y="151"/>
                    <a:pt x="168" y="136"/>
                  </a:cubicBezTo>
                  <a:cubicBezTo>
                    <a:pt x="194" y="122"/>
                    <a:pt x="226" y="110"/>
                    <a:pt x="244" y="75"/>
                  </a:cubicBezTo>
                  <a:cubicBezTo>
                    <a:pt x="250" y="54"/>
                    <a:pt x="244" y="31"/>
                    <a:pt x="226" y="16"/>
                  </a:cubicBezTo>
                  <a:cubicBezTo>
                    <a:pt x="207" y="6"/>
                    <a:pt x="186" y="1"/>
                    <a:pt x="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6" name="Google Shape;2976;p45"/>
            <p:cNvSpPr/>
            <p:nvPr/>
          </p:nvSpPr>
          <p:spPr>
            <a:xfrm flipH="1">
              <a:off x="2731116" y="2172853"/>
              <a:ext cx="27448" cy="14660"/>
            </a:xfrm>
            <a:custGeom>
              <a:rect b="b" l="l" r="r" t="t"/>
              <a:pathLst>
                <a:path extrusionOk="0" h="141" w="264">
                  <a:moveTo>
                    <a:pt x="102" y="0"/>
                  </a:moveTo>
                  <a:cubicBezTo>
                    <a:pt x="69" y="0"/>
                    <a:pt x="35" y="15"/>
                    <a:pt x="12" y="41"/>
                  </a:cubicBezTo>
                  <a:cubicBezTo>
                    <a:pt x="0" y="59"/>
                    <a:pt x="0" y="82"/>
                    <a:pt x="12" y="100"/>
                  </a:cubicBezTo>
                  <a:cubicBezTo>
                    <a:pt x="35" y="118"/>
                    <a:pt x="66" y="129"/>
                    <a:pt x="96" y="129"/>
                  </a:cubicBezTo>
                  <a:cubicBezTo>
                    <a:pt x="99" y="129"/>
                    <a:pt x="102" y="129"/>
                    <a:pt x="106" y="129"/>
                  </a:cubicBezTo>
                  <a:cubicBezTo>
                    <a:pt x="138" y="135"/>
                    <a:pt x="167" y="138"/>
                    <a:pt x="199" y="141"/>
                  </a:cubicBezTo>
                  <a:cubicBezTo>
                    <a:pt x="217" y="141"/>
                    <a:pt x="232" y="138"/>
                    <a:pt x="243" y="126"/>
                  </a:cubicBezTo>
                  <a:cubicBezTo>
                    <a:pt x="264" y="105"/>
                    <a:pt x="261" y="73"/>
                    <a:pt x="243" y="53"/>
                  </a:cubicBezTo>
                  <a:cubicBezTo>
                    <a:pt x="211" y="23"/>
                    <a:pt x="170" y="3"/>
                    <a:pt x="126" y="3"/>
                  </a:cubicBezTo>
                  <a:cubicBezTo>
                    <a:pt x="118" y="1"/>
                    <a:pt x="110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7" name="Google Shape;2977;p45"/>
            <p:cNvSpPr/>
            <p:nvPr/>
          </p:nvSpPr>
          <p:spPr>
            <a:xfrm flipH="1">
              <a:off x="2774056" y="2291588"/>
              <a:ext cx="15596" cy="6030"/>
            </a:xfrm>
            <a:custGeom>
              <a:rect b="b" l="l" r="r" t="t"/>
              <a:pathLst>
                <a:path extrusionOk="0" h="58" w="150">
                  <a:moveTo>
                    <a:pt x="9" y="0"/>
                  </a:moveTo>
                  <a:cubicBezTo>
                    <a:pt x="5" y="0"/>
                    <a:pt x="1" y="2"/>
                    <a:pt x="3" y="2"/>
                  </a:cubicBezTo>
                  <a:cubicBezTo>
                    <a:pt x="12" y="31"/>
                    <a:pt x="35" y="52"/>
                    <a:pt x="67" y="58"/>
                  </a:cubicBezTo>
                  <a:cubicBezTo>
                    <a:pt x="102" y="55"/>
                    <a:pt x="135" y="34"/>
                    <a:pt x="149" y="5"/>
                  </a:cubicBezTo>
                  <a:lnTo>
                    <a:pt x="149" y="5"/>
                  </a:lnTo>
                  <a:cubicBezTo>
                    <a:pt x="126" y="19"/>
                    <a:pt x="102" y="28"/>
                    <a:pt x="76" y="34"/>
                  </a:cubicBezTo>
                  <a:cubicBezTo>
                    <a:pt x="50" y="34"/>
                    <a:pt x="29" y="16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8" name="Google Shape;2978;p45"/>
            <p:cNvSpPr/>
            <p:nvPr/>
          </p:nvSpPr>
          <p:spPr>
            <a:xfrm flipH="1">
              <a:off x="2742449" y="2187409"/>
              <a:ext cx="42420" cy="90038"/>
            </a:xfrm>
            <a:custGeom>
              <a:rect b="b" l="l" r="r" t="t"/>
              <a:pathLst>
                <a:path extrusionOk="0" h="866" w="408">
                  <a:moveTo>
                    <a:pt x="191" y="1"/>
                  </a:moveTo>
                  <a:lnTo>
                    <a:pt x="35" y="651"/>
                  </a:lnTo>
                  <a:lnTo>
                    <a:pt x="198" y="33"/>
                  </a:lnTo>
                  <a:lnTo>
                    <a:pt x="198" y="33"/>
                  </a:lnTo>
                  <a:cubicBezTo>
                    <a:pt x="240" y="247"/>
                    <a:pt x="311" y="451"/>
                    <a:pt x="356" y="666"/>
                  </a:cubicBezTo>
                  <a:cubicBezTo>
                    <a:pt x="318" y="655"/>
                    <a:pt x="276" y="649"/>
                    <a:pt x="238" y="649"/>
                  </a:cubicBezTo>
                  <a:cubicBezTo>
                    <a:pt x="238" y="649"/>
                    <a:pt x="274" y="813"/>
                    <a:pt x="276" y="831"/>
                  </a:cubicBezTo>
                  <a:cubicBezTo>
                    <a:pt x="249" y="838"/>
                    <a:pt x="221" y="842"/>
                    <a:pt x="193" y="842"/>
                  </a:cubicBezTo>
                  <a:cubicBezTo>
                    <a:pt x="130" y="842"/>
                    <a:pt x="68" y="824"/>
                    <a:pt x="15" y="790"/>
                  </a:cubicBezTo>
                  <a:cubicBezTo>
                    <a:pt x="15" y="790"/>
                    <a:pt x="2" y="780"/>
                    <a:pt x="3" y="780"/>
                  </a:cubicBezTo>
                  <a:lnTo>
                    <a:pt x="3" y="780"/>
                  </a:lnTo>
                  <a:cubicBezTo>
                    <a:pt x="3" y="780"/>
                    <a:pt x="3" y="781"/>
                    <a:pt x="4" y="781"/>
                  </a:cubicBezTo>
                  <a:lnTo>
                    <a:pt x="35" y="651"/>
                  </a:lnTo>
                  <a:lnTo>
                    <a:pt x="1" y="781"/>
                  </a:lnTo>
                  <a:cubicBezTo>
                    <a:pt x="48" y="834"/>
                    <a:pt x="109" y="863"/>
                    <a:pt x="177" y="866"/>
                  </a:cubicBezTo>
                  <a:cubicBezTo>
                    <a:pt x="206" y="866"/>
                    <a:pt x="235" y="863"/>
                    <a:pt x="265" y="854"/>
                  </a:cubicBezTo>
                  <a:lnTo>
                    <a:pt x="294" y="854"/>
                  </a:lnTo>
                  <a:cubicBezTo>
                    <a:pt x="303" y="851"/>
                    <a:pt x="309" y="845"/>
                    <a:pt x="309" y="837"/>
                  </a:cubicBezTo>
                  <a:cubicBezTo>
                    <a:pt x="309" y="784"/>
                    <a:pt x="282" y="702"/>
                    <a:pt x="282" y="702"/>
                  </a:cubicBezTo>
                  <a:lnTo>
                    <a:pt x="282" y="702"/>
                  </a:lnTo>
                  <a:cubicBezTo>
                    <a:pt x="282" y="702"/>
                    <a:pt x="351" y="720"/>
                    <a:pt x="386" y="720"/>
                  </a:cubicBezTo>
                  <a:cubicBezTo>
                    <a:pt x="399" y="720"/>
                    <a:pt x="407" y="718"/>
                    <a:pt x="406" y="710"/>
                  </a:cubicBezTo>
                  <a:cubicBezTo>
                    <a:pt x="364" y="467"/>
                    <a:pt x="297" y="229"/>
                    <a:pt x="206" y="1"/>
                  </a:cubicBezTo>
                  <a:lnTo>
                    <a:pt x="198" y="33"/>
                  </a:lnTo>
                  <a:lnTo>
                    <a:pt x="198" y="33"/>
                  </a:lnTo>
                  <a:cubicBezTo>
                    <a:pt x="195" y="22"/>
                    <a:pt x="193" y="11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9" name="Google Shape;2979;p45"/>
            <p:cNvSpPr/>
            <p:nvPr/>
          </p:nvSpPr>
          <p:spPr>
            <a:xfrm flipH="1">
              <a:off x="2760955" y="2268507"/>
              <a:ext cx="25681" cy="18195"/>
            </a:xfrm>
            <a:custGeom>
              <a:rect b="b" l="l" r="r" t="t"/>
              <a:pathLst>
                <a:path extrusionOk="0" h="175" w="247">
                  <a:moveTo>
                    <a:pt x="18" y="1"/>
                  </a:moveTo>
                  <a:cubicBezTo>
                    <a:pt x="12" y="24"/>
                    <a:pt x="6" y="48"/>
                    <a:pt x="6" y="71"/>
                  </a:cubicBezTo>
                  <a:cubicBezTo>
                    <a:pt x="0" y="118"/>
                    <a:pt x="9" y="174"/>
                    <a:pt x="68" y="174"/>
                  </a:cubicBezTo>
                  <a:cubicBezTo>
                    <a:pt x="72" y="174"/>
                    <a:pt x="77" y="175"/>
                    <a:pt x="81" y="175"/>
                  </a:cubicBezTo>
                  <a:cubicBezTo>
                    <a:pt x="103" y="175"/>
                    <a:pt x="124" y="169"/>
                    <a:pt x="144" y="159"/>
                  </a:cubicBezTo>
                  <a:cubicBezTo>
                    <a:pt x="188" y="133"/>
                    <a:pt x="223" y="95"/>
                    <a:pt x="247" y="54"/>
                  </a:cubicBezTo>
                  <a:lnTo>
                    <a:pt x="247" y="54"/>
                  </a:lnTo>
                  <a:cubicBezTo>
                    <a:pt x="237" y="54"/>
                    <a:pt x="227" y="55"/>
                    <a:pt x="217" y="55"/>
                  </a:cubicBezTo>
                  <a:cubicBezTo>
                    <a:pt x="148" y="55"/>
                    <a:pt x="79" y="37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0" name="Google Shape;2980;p45"/>
            <p:cNvSpPr/>
            <p:nvPr/>
          </p:nvSpPr>
          <p:spPr>
            <a:xfrm flipH="1">
              <a:off x="2771664" y="2275785"/>
              <a:ext cx="14972" cy="10917"/>
            </a:xfrm>
            <a:custGeom>
              <a:rect b="b" l="l" r="r" t="t"/>
              <a:pathLst>
                <a:path extrusionOk="0" h="105" w="144">
                  <a:moveTo>
                    <a:pt x="19" y="1"/>
                  </a:moveTo>
                  <a:cubicBezTo>
                    <a:pt x="15" y="1"/>
                    <a:pt x="10" y="1"/>
                    <a:pt x="6" y="1"/>
                  </a:cubicBezTo>
                  <a:cubicBezTo>
                    <a:pt x="0" y="48"/>
                    <a:pt x="9" y="104"/>
                    <a:pt x="68" y="104"/>
                  </a:cubicBezTo>
                  <a:cubicBezTo>
                    <a:pt x="72" y="104"/>
                    <a:pt x="77" y="105"/>
                    <a:pt x="81" y="105"/>
                  </a:cubicBezTo>
                  <a:cubicBezTo>
                    <a:pt x="103" y="105"/>
                    <a:pt x="124" y="99"/>
                    <a:pt x="144" y="89"/>
                  </a:cubicBezTo>
                  <a:cubicBezTo>
                    <a:pt x="125" y="35"/>
                    <a:pt x="73" y="1"/>
                    <a:pt x="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1" name="Google Shape;2981;p45"/>
            <p:cNvSpPr/>
            <p:nvPr/>
          </p:nvSpPr>
          <p:spPr>
            <a:xfrm flipH="1">
              <a:off x="2735380" y="2089781"/>
              <a:ext cx="181532" cy="162713"/>
            </a:xfrm>
            <a:custGeom>
              <a:rect b="b" l="l" r="r" t="t"/>
              <a:pathLst>
                <a:path extrusionOk="0" h="1565" w="1746">
                  <a:moveTo>
                    <a:pt x="968" y="1"/>
                  </a:moveTo>
                  <a:cubicBezTo>
                    <a:pt x="950" y="1"/>
                    <a:pt x="931" y="2"/>
                    <a:pt x="913" y="4"/>
                  </a:cubicBezTo>
                  <a:cubicBezTo>
                    <a:pt x="837" y="10"/>
                    <a:pt x="760" y="30"/>
                    <a:pt x="690" y="66"/>
                  </a:cubicBezTo>
                  <a:cubicBezTo>
                    <a:pt x="649" y="95"/>
                    <a:pt x="590" y="83"/>
                    <a:pt x="540" y="95"/>
                  </a:cubicBezTo>
                  <a:cubicBezTo>
                    <a:pt x="493" y="104"/>
                    <a:pt x="449" y="124"/>
                    <a:pt x="411" y="154"/>
                  </a:cubicBezTo>
                  <a:cubicBezTo>
                    <a:pt x="379" y="177"/>
                    <a:pt x="350" y="206"/>
                    <a:pt x="323" y="242"/>
                  </a:cubicBezTo>
                  <a:cubicBezTo>
                    <a:pt x="312" y="259"/>
                    <a:pt x="300" y="280"/>
                    <a:pt x="288" y="303"/>
                  </a:cubicBezTo>
                  <a:cubicBezTo>
                    <a:pt x="273" y="332"/>
                    <a:pt x="247" y="359"/>
                    <a:pt x="215" y="374"/>
                  </a:cubicBezTo>
                  <a:cubicBezTo>
                    <a:pt x="141" y="418"/>
                    <a:pt x="92" y="488"/>
                    <a:pt x="77" y="573"/>
                  </a:cubicBezTo>
                  <a:cubicBezTo>
                    <a:pt x="65" y="626"/>
                    <a:pt x="65" y="682"/>
                    <a:pt x="77" y="734"/>
                  </a:cubicBezTo>
                  <a:cubicBezTo>
                    <a:pt x="89" y="799"/>
                    <a:pt x="30" y="846"/>
                    <a:pt x="18" y="904"/>
                  </a:cubicBezTo>
                  <a:cubicBezTo>
                    <a:pt x="1" y="1004"/>
                    <a:pt x="45" y="1101"/>
                    <a:pt x="127" y="1154"/>
                  </a:cubicBezTo>
                  <a:cubicBezTo>
                    <a:pt x="59" y="1248"/>
                    <a:pt x="59" y="1377"/>
                    <a:pt x="127" y="1471"/>
                  </a:cubicBezTo>
                  <a:cubicBezTo>
                    <a:pt x="178" y="1530"/>
                    <a:pt x="253" y="1565"/>
                    <a:pt x="331" y="1565"/>
                  </a:cubicBezTo>
                  <a:cubicBezTo>
                    <a:pt x="335" y="1565"/>
                    <a:pt x="338" y="1565"/>
                    <a:pt x="341" y="1564"/>
                  </a:cubicBezTo>
                  <a:lnTo>
                    <a:pt x="382" y="1564"/>
                  </a:lnTo>
                  <a:cubicBezTo>
                    <a:pt x="517" y="1538"/>
                    <a:pt x="605" y="1412"/>
                    <a:pt x="581" y="1277"/>
                  </a:cubicBezTo>
                  <a:cubicBezTo>
                    <a:pt x="579" y="1262"/>
                    <a:pt x="575" y="1248"/>
                    <a:pt x="569" y="1234"/>
                  </a:cubicBezTo>
                  <a:lnTo>
                    <a:pt x="569" y="1234"/>
                  </a:lnTo>
                  <a:cubicBezTo>
                    <a:pt x="591" y="1310"/>
                    <a:pt x="574" y="1392"/>
                    <a:pt x="523" y="1453"/>
                  </a:cubicBezTo>
                  <a:cubicBezTo>
                    <a:pt x="562" y="1375"/>
                    <a:pt x="572" y="1287"/>
                    <a:pt x="555" y="1204"/>
                  </a:cubicBezTo>
                  <a:lnTo>
                    <a:pt x="555" y="1204"/>
                  </a:lnTo>
                  <a:cubicBezTo>
                    <a:pt x="561" y="1213"/>
                    <a:pt x="565" y="1223"/>
                    <a:pt x="569" y="1234"/>
                  </a:cubicBezTo>
                  <a:lnTo>
                    <a:pt x="569" y="1234"/>
                  </a:lnTo>
                  <a:cubicBezTo>
                    <a:pt x="565" y="1219"/>
                    <a:pt x="559" y="1204"/>
                    <a:pt x="552" y="1189"/>
                  </a:cubicBezTo>
                  <a:lnTo>
                    <a:pt x="552" y="1189"/>
                  </a:lnTo>
                  <a:cubicBezTo>
                    <a:pt x="553" y="1194"/>
                    <a:pt x="554" y="1199"/>
                    <a:pt x="555" y="1204"/>
                  </a:cubicBezTo>
                  <a:lnTo>
                    <a:pt x="555" y="1204"/>
                  </a:lnTo>
                  <a:cubicBezTo>
                    <a:pt x="552" y="1199"/>
                    <a:pt x="549" y="1194"/>
                    <a:pt x="546" y="1189"/>
                  </a:cubicBezTo>
                  <a:cubicBezTo>
                    <a:pt x="620" y="1142"/>
                    <a:pt x="675" y="1075"/>
                    <a:pt x="708" y="992"/>
                  </a:cubicBezTo>
                  <a:cubicBezTo>
                    <a:pt x="743" y="902"/>
                    <a:pt x="746" y="799"/>
                    <a:pt x="719" y="705"/>
                  </a:cubicBezTo>
                  <a:lnTo>
                    <a:pt x="719" y="705"/>
                  </a:lnTo>
                  <a:cubicBezTo>
                    <a:pt x="753" y="716"/>
                    <a:pt x="786" y="721"/>
                    <a:pt x="819" y="721"/>
                  </a:cubicBezTo>
                  <a:cubicBezTo>
                    <a:pt x="956" y="721"/>
                    <a:pt x="1082" y="633"/>
                    <a:pt x="1127" y="494"/>
                  </a:cubicBezTo>
                  <a:cubicBezTo>
                    <a:pt x="1142" y="447"/>
                    <a:pt x="1148" y="400"/>
                    <a:pt x="1139" y="350"/>
                  </a:cubicBezTo>
                  <a:lnTo>
                    <a:pt x="1139" y="350"/>
                  </a:lnTo>
                  <a:cubicBezTo>
                    <a:pt x="1148" y="479"/>
                    <a:pt x="1071" y="602"/>
                    <a:pt x="951" y="652"/>
                  </a:cubicBezTo>
                  <a:cubicBezTo>
                    <a:pt x="1060" y="588"/>
                    <a:pt x="1130" y="473"/>
                    <a:pt x="1139" y="350"/>
                  </a:cubicBezTo>
                  <a:lnTo>
                    <a:pt x="1139" y="350"/>
                  </a:lnTo>
                  <a:cubicBezTo>
                    <a:pt x="1191" y="387"/>
                    <a:pt x="1312" y="432"/>
                    <a:pt x="1393" y="432"/>
                  </a:cubicBezTo>
                  <a:cubicBezTo>
                    <a:pt x="1416" y="432"/>
                    <a:pt x="1436" y="429"/>
                    <a:pt x="1450" y="420"/>
                  </a:cubicBezTo>
                  <a:cubicBezTo>
                    <a:pt x="1525" y="613"/>
                    <a:pt x="1669" y="665"/>
                    <a:pt x="1720" y="665"/>
                  </a:cubicBezTo>
                  <a:cubicBezTo>
                    <a:pt x="1725" y="665"/>
                    <a:pt x="1728" y="665"/>
                    <a:pt x="1731" y="664"/>
                  </a:cubicBezTo>
                  <a:cubicBezTo>
                    <a:pt x="1746" y="594"/>
                    <a:pt x="1731" y="523"/>
                    <a:pt x="1696" y="464"/>
                  </a:cubicBezTo>
                  <a:cubicBezTo>
                    <a:pt x="1646" y="385"/>
                    <a:pt x="1602" y="376"/>
                    <a:pt x="1602" y="376"/>
                  </a:cubicBezTo>
                  <a:cubicBezTo>
                    <a:pt x="1576" y="297"/>
                    <a:pt x="1526" y="227"/>
                    <a:pt x="1458" y="171"/>
                  </a:cubicBezTo>
                  <a:cubicBezTo>
                    <a:pt x="1397" y="110"/>
                    <a:pt x="1312" y="74"/>
                    <a:pt x="1224" y="68"/>
                  </a:cubicBezTo>
                  <a:cubicBezTo>
                    <a:pt x="1146" y="25"/>
                    <a:pt x="1058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2" name="Google Shape;2982;p45"/>
            <p:cNvSpPr/>
            <p:nvPr/>
          </p:nvSpPr>
          <p:spPr>
            <a:xfrm flipH="1">
              <a:off x="2857649" y="2220056"/>
              <a:ext cx="63838" cy="68724"/>
            </a:xfrm>
            <a:custGeom>
              <a:rect b="b" l="l" r="r" t="t"/>
              <a:pathLst>
                <a:path extrusionOk="0" h="661" w="614">
                  <a:moveTo>
                    <a:pt x="205" y="1"/>
                  </a:moveTo>
                  <a:cubicBezTo>
                    <a:pt x="186" y="1"/>
                    <a:pt x="168" y="5"/>
                    <a:pt x="150" y="15"/>
                  </a:cubicBezTo>
                  <a:cubicBezTo>
                    <a:pt x="1" y="100"/>
                    <a:pt x="191" y="584"/>
                    <a:pt x="373" y="646"/>
                  </a:cubicBezTo>
                  <a:cubicBezTo>
                    <a:pt x="397" y="656"/>
                    <a:pt x="421" y="661"/>
                    <a:pt x="444" y="661"/>
                  </a:cubicBezTo>
                  <a:cubicBezTo>
                    <a:pt x="515" y="661"/>
                    <a:pt x="582" y="617"/>
                    <a:pt x="611" y="549"/>
                  </a:cubicBezTo>
                  <a:cubicBezTo>
                    <a:pt x="611" y="546"/>
                    <a:pt x="614" y="543"/>
                    <a:pt x="614" y="540"/>
                  </a:cubicBezTo>
                  <a:lnTo>
                    <a:pt x="546" y="256"/>
                  </a:lnTo>
                  <a:cubicBezTo>
                    <a:pt x="546" y="256"/>
                    <a:pt x="354" y="1"/>
                    <a:pt x="205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3" name="Google Shape;2983;p45"/>
            <p:cNvSpPr/>
            <p:nvPr/>
          </p:nvSpPr>
          <p:spPr>
            <a:xfrm flipH="1">
              <a:off x="2867838" y="2235964"/>
              <a:ext cx="32023" cy="41692"/>
            </a:xfrm>
            <a:custGeom>
              <a:rect b="b" l="l" r="r" t="t"/>
              <a:pathLst>
                <a:path extrusionOk="0" h="401" w="308">
                  <a:moveTo>
                    <a:pt x="1" y="0"/>
                  </a:moveTo>
                  <a:lnTo>
                    <a:pt x="1" y="0"/>
                  </a:lnTo>
                  <a:cubicBezTo>
                    <a:pt x="118" y="53"/>
                    <a:pt x="209" y="155"/>
                    <a:pt x="247" y="279"/>
                  </a:cubicBezTo>
                  <a:cubicBezTo>
                    <a:pt x="229" y="249"/>
                    <a:pt x="196" y="232"/>
                    <a:pt x="162" y="232"/>
                  </a:cubicBezTo>
                  <a:cubicBezTo>
                    <a:pt x="143" y="232"/>
                    <a:pt x="124" y="238"/>
                    <a:pt x="107" y="249"/>
                  </a:cubicBezTo>
                  <a:cubicBezTo>
                    <a:pt x="104" y="249"/>
                    <a:pt x="98" y="252"/>
                    <a:pt x="95" y="255"/>
                  </a:cubicBezTo>
                  <a:lnTo>
                    <a:pt x="1" y="0"/>
                  </a:lnTo>
                  <a:lnTo>
                    <a:pt x="1" y="0"/>
                  </a:lnTo>
                  <a:lnTo>
                    <a:pt x="95" y="264"/>
                  </a:lnTo>
                  <a:cubicBezTo>
                    <a:pt x="107" y="260"/>
                    <a:pt x="120" y="258"/>
                    <a:pt x="132" y="258"/>
                  </a:cubicBezTo>
                  <a:cubicBezTo>
                    <a:pt x="165" y="258"/>
                    <a:pt x="198" y="272"/>
                    <a:pt x="221" y="299"/>
                  </a:cubicBezTo>
                  <a:cubicBezTo>
                    <a:pt x="244" y="329"/>
                    <a:pt x="262" y="361"/>
                    <a:pt x="283" y="396"/>
                  </a:cubicBezTo>
                  <a:cubicBezTo>
                    <a:pt x="283" y="400"/>
                    <a:pt x="285" y="401"/>
                    <a:pt x="288" y="401"/>
                  </a:cubicBezTo>
                  <a:cubicBezTo>
                    <a:pt x="296" y="401"/>
                    <a:pt x="307" y="393"/>
                    <a:pt x="303" y="387"/>
                  </a:cubicBezTo>
                  <a:cubicBezTo>
                    <a:pt x="303" y="229"/>
                    <a:pt x="171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4" name="Google Shape;2984;p45"/>
            <p:cNvSpPr/>
            <p:nvPr/>
          </p:nvSpPr>
          <p:spPr>
            <a:xfrm flipH="1">
              <a:off x="2835712" y="2342638"/>
              <a:ext cx="126635" cy="112600"/>
            </a:xfrm>
            <a:custGeom>
              <a:rect b="b" l="l" r="r" t="t"/>
              <a:pathLst>
                <a:path extrusionOk="0" h="1083" w="1218">
                  <a:moveTo>
                    <a:pt x="1" y="1"/>
                  </a:moveTo>
                  <a:lnTo>
                    <a:pt x="71" y="490"/>
                  </a:lnTo>
                  <a:cubicBezTo>
                    <a:pt x="71" y="490"/>
                    <a:pt x="72" y="490"/>
                    <a:pt x="73" y="490"/>
                  </a:cubicBezTo>
                  <a:cubicBezTo>
                    <a:pt x="101" y="490"/>
                    <a:pt x="491" y="501"/>
                    <a:pt x="1177" y="1083"/>
                  </a:cubicBezTo>
                  <a:lnTo>
                    <a:pt x="1218" y="945"/>
                  </a:lnTo>
                  <a:cubicBezTo>
                    <a:pt x="1218" y="945"/>
                    <a:pt x="661" y="68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5" name="Google Shape;2985;p45"/>
            <p:cNvSpPr/>
            <p:nvPr/>
          </p:nvSpPr>
          <p:spPr>
            <a:xfrm flipH="1">
              <a:off x="2771667" y="2393480"/>
              <a:ext cx="201598" cy="65813"/>
            </a:xfrm>
            <a:custGeom>
              <a:rect b="b" l="l" r="r" t="t"/>
              <a:pathLst>
                <a:path extrusionOk="0" h="633" w="1939">
                  <a:moveTo>
                    <a:pt x="141" y="1"/>
                  </a:moveTo>
                  <a:cubicBezTo>
                    <a:pt x="92" y="1"/>
                    <a:pt x="44" y="7"/>
                    <a:pt x="0" y="19"/>
                  </a:cubicBezTo>
                  <a:cubicBezTo>
                    <a:pt x="29" y="16"/>
                    <a:pt x="58" y="15"/>
                    <a:pt x="87" y="15"/>
                  </a:cubicBezTo>
                  <a:cubicBezTo>
                    <a:pt x="176" y="15"/>
                    <a:pt x="266" y="28"/>
                    <a:pt x="352" y="57"/>
                  </a:cubicBezTo>
                  <a:cubicBezTo>
                    <a:pt x="466" y="89"/>
                    <a:pt x="575" y="139"/>
                    <a:pt x="678" y="195"/>
                  </a:cubicBezTo>
                  <a:cubicBezTo>
                    <a:pt x="783" y="257"/>
                    <a:pt x="883" y="321"/>
                    <a:pt x="980" y="392"/>
                  </a:cubicBezTo>
                  <a:lnTo>
                    <a:pt x="1121" y="503"/>
                  </a:lnTo>
                  <a:lnTo>
                    <a:pt x="1258" y="620"/>
                  </a:lnTo>
                  <a:lnTo>
                    <a:pt x="1273" y="632"/>
                  </a:lnTo>
                  <a:lnTo>
                    <a:pt x="1291" y="623"/>
                  </a:lnTo>
                  <a:cubicBezTo>
                    <a:pt x="1411" y="556"/>
                    <a:pt x="1528" y="480"/>
                    <a:pt x="1640" y="397"/>
                  </a:cubicBezTo>
                  <a:cubicBezTo>
                    <a:pt x="1695" y="356"/>
                    <a:pt x="1748" y="312"/>
                    <a:pt x="1801" y="265"/>
                  </a:cubicBezTo>
                  <a:cubicBezTo>
                    <a:pt x="1851" y="219"/>
                    <a:pt x="1898" y="166"/>
                    <a:pt x="1939" y="113"/>
                  </a:cubicBezTo>
                  <a:lnTo>
                    <a:pt x="1939" y="113"/>
                  </a:lnTo>
                  <a:cubicBezTo>
                    <a:pt x="1839" y="210"/>
                    <a:pt x="1731" y="295"/>
                    <a:pt x="1613" y="368"/>
                  </a:cubicBezTo>
                  <a:cubicBezTo>
                    <a:pt x="1558" y="406"/>
                    <a:pt x="1499" y="441"/>
                    <a:pt x="1437" y="474"/>
                  </a:cubicBezTo>
                  <a:cubicBezTo>
                    <a:pt x="1385" y="505"/>
                    <a:pt x="1332" y="537"/>
                    <a:pt x="1280" y="564"/>
                  </a:cubicBezTo>
                  <a:lnTo>
                    <a:pt x="1280" y="564"/>
                  </a:lnTo>
                  <a:lnTo>
                    <a:pt x="1156" y="453"/>
                  </a:lnTo>
                  <a:lnTo>
                    <a:pt x="1012" y="339"/>
                  </a:lnTo>
                  <a:cubicBezTo>
                    <a:pt x="959" y="304"/>
                    <a:pt x="909" y="268"/>
                    <a:pt x="859" y="236"/>
                  </a:cubicBezTo>
                  <a:cubicBezTo>
                    <a:pt x="807" y="204"/>
                    <a:pt x="751" y="172"/>
                    <a:pt x="695" y="145"/>
                  </a:cubicBezTo>
                  <a:cubicBezTo>
                    <a:pt x="587" y="89"/>
                    <a:pt x="472" y="45"/>
                    <a:pt x="352" y="19"/>
                  </a:cubicBezTo>
                  <a:cubicBezTo>
                    <a:pt x="320" y="13"/>
                    <a:pt x="290" y="7"/>
                    <a:pt x="261" y="1"/>
                  </a:cubicBezTo>
                  <a:lnTo>
                    <a:pt x="170" y="1"/>
                  </a:lnTo>
                  <a:cubicBezTo>
                    <a:pt x="160" y="1"/>
                    <a:pt x="151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6" name="Google Shape;2986;p45"/>
            <p:cNvSpPr/>
            <p:nvPr/>
          </p:nvSpPr>
          <p:spPr>
            <a:xfrm flipH="1">
              <a:off x="2956422" y="2394520"/>
              <a:ext cx="44603" cy="33582"/>
            </a:xfrm>
            <a:custGeom>
              <a:rect b="b" l="l" r="r" t="t"/>
              <a:pathLst>
                <a:path extrusionOk="0" h="323" w="429">
                  <a:moveTo>
                    <a:pt x="428" y="0"/>
                  </a:moveTo>
                  <a:lnTo>
                    <a:pt x="428" y="0"/>
                  </a:lnTo>
                  <a:cubicBezTo>
                    <a:pt x="352" y="44"/>
                    <a:pt x="276" y="94"/>
                    <a:pt x="205" y="150"/>
                  </a:cubicBezTo>
                  <a:cubicBezTo>
                    <a:pt x="132" y="203"/>
                    <a:pt x="65" y="261"/>
                    <a:pt x="0" y="323"/>
                  </a:cubicBezTo>
                  <a:cubicBezTo>
                    <a:pt x="79" y="279"/>
                    <a:pt x="153" y="229"/>
                    <a:pt x="226" y="173"/>
                  </a:cubicBezTo>
                  <a:cubicBezTo>
                    <a:pt x="296" y="121"/>
                    <a:pt x="367" y="65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45"/>
            <p:cNvSpPr/>
            <p:nvPr/>
          </p:nvSpPr>
          <p:spPr>
            <a:xfrm flipH="1">
              <a:off x="2839974" y="2419473"/>
              <a:ext cx="36701" cy="133394"/>
            </a:xfrm>
            <a:custGeom>
              <a:rect b="b" l="l" r="r" t="t"/>
              <a:pathLst>
                <a:path extrusionOk="0" h="1283" w="353">
                  <a:moveTo>
                    <a:pt x="109" y="1"/>
                  </a:moveTo>
                  <a:cubicBezTo>
                    <a:pt x="60" y="206"/>
                    <a:pt x="27" y="411"/>
                    <a:pt x="13" y="623"/>
                  </a:cubicBezTo>
                  <a:cubicBezTo>
                    <a:pt x="1" y="765"/>
                    <a:pt x="27" y="1283"/>
                    <a:pt x="183" y="1283"/>
                  </a:cubicBezTo>
                  <a:cubicBezTo>
                    <a:pt x="185" y="1283"/>
                    <a:pt x="187" y="1283"/>
                    <a:pt x="189" y="1283"/>
                  </a:cubicBezTo>
                  <a:cubicBezTo>
                    <a:pt x="353" y="1274"/>
                    <a:pt x="106" y="922"/>
                    <a:pt x="77" y="643"/>
                  </a:cubicBezTo>
                  <a:cubicBezTo>
                    <a:pt x="71" y="426"/>
                    <a:pt x="95" y="209"/>
                    <a:pt x="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8" name="Google Shape;2988;p45"/>
            <p:cNvSpPr/>
            <p:nvPr/>
          </p:nvSpPr>
          <p:spPr>
            <a:xfrm flipH="1">
              <a:off x="2839974" y="2419473"/>
              <a:ext cx="36701" cy="133394"/>
            </a:xfrm>
            <a:custGeom>
              <a:rect b="b" l="l" r="r" t="t"/>
              <a:pathLst>
                <a:path extrusionOk="0" h="1283" w="353">
                  <a:moveTo>
                    <a:pt x="109" y="1"/>
                  </a:moveTo>
                  <a:cubicBezTo>
                    <a:pt x="60" y="206"/>
                    <a:pt x="27" y="411"/>
                    <a:pt x="13" y="623"/>
                  </a:cubicBezTo>
                  <a:cubicBezTo>
                    <a:pt x="1" y="765"/>
                    <a:pt x="27" y="1283"/>
                    <a:pt x="183" y="1283"/>
                  </a:cubicBezTo>
                  <a:cubicBezTo>
                    <a:pt x="185" y="1283"/>
                    <a:pt x="187" y="1283"/>
                    <a:pt x="189" y="1283"/>
                  </a:cubicBezTo>
                  <a:cubicBezTo>
                    <a:pt x="353" y="1274"/>
                    <a:pt x="106" y="922"/>
                    <a:pt x="77" y="643"/>
                  </a:cubicBezTo>
                  <a:cubicBezTo>
                    <a:pt x="71" y="426"/>
                    <a:pt x="95" y="209"/>
                    <a:pt x="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9" name="Google Shape;2989;p45"/>
            <p:cNvSpPr/>
            <p:nvPr/>
          </p:nvSpPr>
          <p:spPr>
            <a:xfrm flipH="1">
              <a:off x="2792979" y="2419473"/>
              <a:ext cx="33686" cy="121229"/>
            </a:xfrm>
            <a:custGeom>
              <a:rect b="b" l="l" r="r" t="t"/>
              <a:pathLst>
                <a:path extrusionOk="0" h="1166" w="324">
                  <a:moveTo>
                    <a:pt x="186" y="1"/>
                  </a:moveTo>
                  <a:cubicBezTo>
                    <a:pt x="236" y="191"/>
                    <a:pt x="259" y="388"/>
                    <a:pt x="253" y="585"/>
                  </a:cubicBezTo>
                  <a:cubicBezTo>
                    <a:pt x="224" y="840"/>
                    <a:pt x="1" y="1156"/>
                    <a:pt x="151" y="1165"/>
                  </a:cubicBezTo>
                  <a:cubicBezTo>
                    <a:pt x="152" y="1165"/>
                    <a:pt x="153" y="1165"/>
                    <a:pt x="154" y="1165"/>
                  </a:cubicBezTo>
                  <a:cubicBezTo>
                    <a:pt x="298" y="1165"/>
                    <a:pt x="323" y="695"/>
                    <a:pt x="312" y="564"/>
                  </a:cubicBezTo>
                  <a:cubicBezTo>
                    <a:pt x="300" y="373"/>
                    <a:pt x="268" y="186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45"/>
            <p:cNvSpPr/>
            <p:nvPr/>
          </p:nvSpPr>
          <p:spPr>
            <a:xfrm flipH="1">
              <a:off x="2792979" y="2419473"/>
              <a:ext cx="33686" cy="121229"/>
            </a:xfrm>
            <a:custGeom>
              <a:rect b="b" l="l" r="r" t="t"/>
              <a:pathLst>
                <a:path extrusionOk="0" h="1166" w="324">
                  <a:moveTo>
                    <a:pt x="186" y="1"/>
                  </a:moveTo>
                  <a:cubicBezTo>
                    <a:pt x="236" y="191"/>
                    <a:pt x="259" y="388"/>
                    <a:pt x="253" y="585"/>
                  </a:cubicBezTo>
                  <a:cubicBezTo>
                    <a:pt x="224" y="840"/>
                    <a:pt x="1" y="1156"/>
                    <a:pt x="151" y="1165"/>
                  </a:cubicBezTo>
                  <a:cubicBezTo>
                    <a:pt x="152" y="1165"/>
                    <a:pt x="153" y="1165"/>
                    <a:pt x="154" y="1165"/>
                  </a:cubicBezTo>
                  <a:cubicBezTo>
                    <a:pt x="298" y="1165"/>
                    <a:pt x="323" y="695"/>
                    <a:pt x="312" y="564"/>
                  </a:cubicBezTo>
                  <a:cubicBezTo>
                    <a:pt x="300" y="373"/>
                    <a:pt x="268" y="186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1" name="Google Shape;2991;p45"/>
            <p:cNvSpPr/>
            <p:nvPr/>
          </p:nvSpPr>
          <p:spPr>
            <a:xfrm flipH="1">
              <a:off x="2680483" y="2465335"/>
              <a:ext cx="159282" cy="224159"/>
            </a:xfrm>
            <a:custGeom>
              <a:rect b="b" l="l" r="r" t="t"/>
              <a:pathLst>
                <a:path extrusionOk="0" h="2156" w="1532">
                  <a:moveTo>
                    <a:pt x="1" y="0"/>
                  </a:moveTo>
                  <a:lnTo>
                    <a:pt x="174" y="2156"/>
                  </a:lnTo>
                  <a:lnTo>
                    <a:pt x="1362" y="2156"/>
                  </a:lnTo>
                  <a:lnTo>
                    <a:pt x="1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2" name="Google Shape;2992;p45"/>
            <p:cNvSpPr/>
            <p:nvPr/>
          </p:nvSpPr>
          <p:spPr>
            <a:xfrm flipH="1">
              <a:off x="2669775" y="2444853"/>
              <a:ext cx="181532" cy="32751"/>
            </a:xfrm>
            <a:custGeom>
              <a:rect b="b" l="l" r="r" t="t"/>
              <a:pathLst>
                <a:path extrusionOk="0" h="315" w="1746">
                  <a:moveTo>
                    <a:pt x="0" y="1"/>
                  </a:moveTo>
                  <a:lnTo>
                    <a:pt x="0" y="314"/>
                  </a:lnTo>
                  <a:lnTo>
                    <a:pt x="1746" y="314"/>
                  </a:lnTo>
                  <a:lnTo>
                    <a:pt x="17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3" name="Google Shape;2993;p45"/>
            <p:cNvSpPr/>
            <p:nvPr/>
          </p:nvSpPr>
          <p:spPr>
            <a:xfrm flipH="1">
              <a:off x="2681939" y="2408255"/>
              <a:ext cx="156891" cy="36701"/>
            </a:xfrm>
            <a:custGeom>
              <a:rect b="b" l="l" r="r" t="t"/>
              <a:pathLst>
                <a:path extrusionOk="0" h="353" w="1509">
                  <a:moveTo>
                    <a:pt x="89" y="1"/>
                  </a:moveTo>
                  <a:lnTo>
                    <a:pt x="1" y="353"/>
                  </a:lnTo>
                  <a:lnTo>
                    <a:pt x="1508" y="353"/>
                  </a:lnTo>
                  <a:lnTo>
                    <a:pt x="14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4" name="Google Shape;2994;p45"/>
            <p:cNvSpPr/>
            <p:nvPr/>
          </p:nvSpPr>
          <p:spPr>
            <a:xfrm flipH="1">
              <a:off x="2714585" y="2526574"/>
              <a:ext cx="93469" cy="87647"/>
            </a:xfrm>
            <a:custGeom>
              <a:rect b="b" l="l" r="r" t="t"/>
              <a:pathLst>
                <a:path extrusionOk="0" h="843" w="899">
                  <a:moveTo>
                    <a:pt x="464" y="1"/>
                  </a:moveTo>
                  <a:cubicBezTo>
                    <a:pt x="262" y="1"/>
                    <a:pt x="89" y="141"/>
                    <a:pt x="48" y="338"/>
                  </a:cubicBezTo>
                  <a:cubicBezTo>
                    <a:pt x="1" y="564"/>
                    <a:pt x="150" y="787"/>
                    <a:pt x="376" y="834"/>
                  </a:cubicBezTo>
                  <a:cubicBezTo>
                    <a:pt x="405" y="840"/>
                    <a:pt x="434" y="842"/>
                    <a:pt x="462" y="842"/>
                  </a:cubicBezTo>
                  <a:cubicBezTo>
                    <a:pt x="658" y="842"/>
                    <a:pt x="834" y="705"/>
                    <a:pt x="875" y="505"/>
                  </a:cubicBezTo>
                  <a:cubicBezTo>
                    <a:pt x="898" y="253"/>
                    <a:pt x="714" y="30"/>
                    <a:pt x="464" y="1"/>
                  </a:cubicBezTo>
                  <a:close/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5" name="Google Shape;2995;p45"/>
            <p:cNvSpPr/>
            <p:nvPr/>
          </p:nvSpPr>
          <p:spPr>
            <a:xfrm flipH="1">
              <a:off x="2648150" y="2490912"/>
              <a:ext cx="268451" cy="259821"/>
            </a:xfrm>
            <a:custGeom>
              <a:rect b="b" l="l" r="r" t="t"/>
              <a:pathLst>
                <a:path extrusionOk="0" h="2499" w="2582">
                  <a:moveTo>
                    <a:pt x="1469" y="0"/>
                  </a:moveTo>
                  <a:cubicBezTo>
                    <a:pt x="1105" y="0"/>
                    <a:pt x="1" y="476"/>
                    <a:pt x="1" y="476"/>
                  </a:cubicBezTo>
                  <a:lnTo>
                    <a:pt x="89" y="2315"/>
                  </a:lnTo>
                  <a:cubicBezTo>
                    <a:pt x="240" y="2334"/>
                    <a:pt x="991" y="2499"/>
                    <a:pt x="1319" y="2499"/>
                  </a:cubicBezTo>
                  <a:cubicBezTo>
                    <a:pt x="1340" y="2499"/>
                    <a:pt x="1359" y="2498"/>
                    <a:pt x="1376" y="2497"/>
                  </a:cubicBezTo>
                  <a:cubicBezTo>
                    <a:pt x="1664" y="2473"/>
                    <a:pt x="2115" y="2435"/>
                    <a:pt x="2250" y="2171"/>
                  </a:cubicBezTo>
                  <a:cubicBezTo>
                    <a:pt x="2297" y="2068"/>
                    <a:pt x="2306" y="1954"/>
                    <a:pt x="2274" y="1845"/>
                  </a:cubicBezTo>
                  <a:cubicBezTo>
                    <a:pt x="2274" y="1845"/>
                    <a:pt x="2506" y="1661"/>
                    <a:pt x="2479" y="1496"/>
                  </a:cubicBezTo>
                  <a:cubicBezTo>
                    <a:pt x="2462" y="1394"/>
                    <a:pt x="2409" y="1297"/>
                    <a:pt x="2333" y="1224"/>
                  </a:cubicBezTo>
                  <a:cubicBezTo>
                    <a:pt x="2333" y="1224"/>
                    <a:pt x="2582" y="1074"/>
                    <a:pt x="2538" y="910"/>
                  </a:cubicBezTo>
                  <a:cubicBezTo>
                    <a:pt x="2509" y="813"/>
                    <a:pt x="2447" y="731"/>
                    <a:pt x="2365" y="678"/>
                  </a:cubicBezTo>
                  <a:cubicBezTo>
                    <a:pt x="2453" y="593"/>
                    <a:pt x="2482" y="464"/>
                    <a:pt x="2432" y="352"/>
                  </a:cubicBezTo>
                  <a:cubicBezTo>
                    <a:pt x="2338" y="147"/>
                    <a:pt x="1772" y="12"/>
                    <a:pt x="1485" y="0"/>
                  </a:cubicBezTo>
                  <a:cubicBezTo>
                    <a:pt x="1480" y="0"/>
                    <a:pt x="1474" y="0"/>
                    <a:pt x="146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6" name="Google Shape;2996;p45"/>
            <p:cNvSpPr/>
            <p:nvPr/>
          </p:nvSpPr>
          <p:spPr>
            <a:xfrm flipH="1">
              <a:off x="2670085" y="2547888"/>
              <a:ext cx="97940" cy="12372"/>
            </a:xfrm>
            <a:custGeom>
              <a:rect b="b" l="l" r="r" t="t"/>
              <a:pathLst>
                <a:path extrusionOk="0" h="119" w="942">
                  <a:moveTo>
                    <a:pt x="36" y="1"/>
                  </a:moveTo>
                  <a:cubicBezTo>
                    <a:pt x="24" y="1"/>
                    <a:pt x="12" y="1"/>
                    <a:pt x="0" y="1"/>
                  </a:cubicBezTo>
                  <a:lnTo>
                    <a:pt x="0" y="13"/>
                  </a:lnTo>
                  <a:cubicBezTo>
                    <a:pt x="311" y="24"/>
                    <a:pt x="616" y="95"/>
                    <a:pt x="924" y="118"/>
                  </a:cubicBezTo>
                  <a:cubicBezTo>
                    <a:pt x="933" y="118"/>
                    <a:pt x="942" y="104"/>
                    <a:pt x="927" y="104"/>
                  </a:cubicBezTo>
                  <a:cubicBezTo>
                    <a:pt x="634" y="36"/>
                    <a:pt x="335" y="1"/>
                    <a:pt x="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7" name="Google Shape;2997;p45"/>
            <p:cNvSpPr/>
            <p:nvPr/>
          </p:nvSpPr>
          <p:spPr>
            <a:xfrm flipH="1">
              <a:off x="2673724" y="2614222"/>
              <a:ext cx="94613" cy="4575"/>
            </a:xfrm>
            <a:custGeom>
              <a:rect b="b" l="l" r="r" t="t"/>
              <a:pathLst>
                <a:path extrusionOk="0" h="44" w="910">
                  <a:moveTo>
                    <a:pt x="742" y="0"/>
                  </a:moveTo>
                  <a:cubicBezTo>
                    <a:pt x="723" y="0"/>
                    <a:pt x="705" y="1"/>
                    <a:pt x="687" y="2"/>
                  </a:cubicBezTo>
                  <a:lnTo>
                    <a:pt x="458" y="2"/>
                  </a:lnTo>
                  <a:cubicBezTo>
                    <a:pt x="305" y="2"/>
                    <a:pt x="153" y="17"/>
                    <a:pt x="0" y="32"/>
                  </a:cubicBezTo>
                  <a:lnTo>
                    <a:pt x="0" y="43"/>
                  </a:lnTo>
                  <a:cubicBezTo>
                    <a:pt x="136" y="43"/>
                    <a:pt x="269" y="34"/>
                    <a:pt x="406" y="34"/>
                  </a:cubicBezTo>
                  <a:cubicBezTo>
                    <a:pt x="423" y="34"/>
                    <a:pt x="440" y="34"/>
                    <a:pt x="458" y="35"/>
                  </a:cubicBezTo>
                  <a:lnTo>
                    <a:pt x="684" y="35"/>
                  </a:lnTo>
                  <a:cubicBezTo>
                    <a:pt x="720" y="39"/>
                    <a:pt x="756" y="41"/>
                    <a:pt x="792" y="41"/>
                  </a:cubicBezTo>
                  <a:cubicBezTo>
                    <a:pt x="827" y="41"/>
                    <a:pt x="863" y="39"/>
                    <a:pt x="898" y="35"/>
                  </a:cubicBezTo>
                  <a:cubicBezTo>
                    <a:pt x="909" y="35"/>
                    <a:pt x="909" y="17"/>
                    <a:pt x="901" y="17"/>
                  </a:cubicBezTo>
                  <a:cubicBezTo>
                    <a:pt x="848" y="6"/>
                    <a:pt x="795" y="0"/>
                    <a:pt x="7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8" name="Google Shape;2998;p45"/>
            <p:cNvSpPr/>
            <p:nvPr/>
          </p:nvSpPr>
          <p:spPr>
            <a:xfrm flipH="1">
              <a:off x="2681314" y="2682115"/>
              <a:ext cx="85255" cy="4783"/>
            </a:xfrm>
            <a:custGeom>
              <a:rect b="b" l="l" r="r" t="t"/>
              <a:pathLst>
                <a:path extrusionOk="0" h="46" w="820">
                  <a:moveTo>
                    <a:pt x="722" y="1"/>
                  </a:moveTo>
                  <a:cubicBezTo>
                    <a:pt x="690" y="1"/>
                    <a:pt x="658" y="4"/>
                    <a:pt x="626" y="9"/>
                  </a:cubicBezTo>
                  <a:lnTo>
                    <a:pt x="417" y="18"/>
                  </a:lnTo>
                  <a:cubicBezTo>
                    <a:pt x="276" y="18"/>
                    <a:pt x="139" y="33"/>
                    <a:pt x="1" y="33"/>
                  </a:cubicBezTo>
                  <a:lnTo>
                    <a:pt x="1" y="45"/>
                  </a:lnTo>
                  <a:lnTo>
                    <a:pt x="631" y="45"/>
                  </a:lnTo>
                  <a:cubicBezTo>
                    <a:pt x="642" y="45"/>
                    <a:pt x="652" y="45"/>
                    <a:pt x="663" y="45"/>
                  </a:cubicBezTo>
                  <a:cubicBezTo>
                    <a:pt x="716" y="45"/>
                    <a:pt x="768" y="39"/>
                    <a:pt x="819" y="24"/>
                  </a:cubicBezTo>
                  <a:cubicBezTo>
                    <a:pt x="819" y="24"/>
                    <a:pt x="819" y="9"/>
                    <a:pt x="819" y="9"/>
                  </a:cubicBezTo>
                  <a:cubicBezTo>
                    <a:pt x="787" y="4"/>
                    <a:pt x="755" y="1"/>
                    <a:pt x="7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99" name="Google Shape;2999;p45"/>
          <p:cNvGrpSpPr/>
          <p:nvPr/>
        </p:nvGrpSpPr>
        <p:grpSpPr>
          <a:xfrm flipH="1">
            <a:off x="6962556" y="3978947"/>
            <a:ext cx="1461397" cy="923561"/>
            <a:chOff x="1146760" y="3125708"/>
            <a:chExt cx="878138" cy="557942"/>
          </a:xfrm>
        </p:grpSpPr>
        <p:sp>
          <p:nvSpPr>
            <p:cNvPr id="3000" name="Google Shape;3000;p45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1" name="Google Shape;3001;p45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45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45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45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45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45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7" name="Google Shape;3007;p45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8" name="Google Shape;3008;p45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45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0" name="Google Shape;3010;p45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1" name="Google Shape;3011;p45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2" name="Google Shape;3012;p45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3" name="Google Shape;3013;p45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4" name="Google Shape;3014;p45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5" name="Google Shape;3015;p45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6" name="Google Shape;3016;p45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7" name="Google Shape;3017;p45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8" name="Google Shape;3018;p45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9" name="Google Shape;3019;p45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0" name="Google Shape;3020;p45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1" name="Google Shape;3021;p45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2" name="Google Shape;3022;p45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3" name="Google Shape;3023;p45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4" name="Google Shape;3024;p45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5" name="Google Shape;3025;p45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6" name="Google Shape;3026;p45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7" name="Google Shape;3027;p45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8" name="Google Shape;3028;p45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29" name="Google Shape;3029;p45"/>
          <p:cNvGrpSpPr/>
          <p:nvPr/>
        </p:nvGrpSpPr>
        <p:grpSpPr>
          <a:xfrm>
            <a:off x="5299163" y="4203304"/>
            <a:ext cx="1402366" cy="628786"/>
            <a:chOff x="2348525" y="4107104"/>
            <a:chExt cx="1402366" cy="628786"/>
          </a:xfrm>
        </p:grpSpPr>
        <p:sp>
          <p:nvSpPr>
            <p:cNvPr id="3030" name="Google Shape;3030;p45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1" name="Google Shape;3031;p45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2" name="Google Shape;3032;p45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3" name="Google Shape;3033;p45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4" name="Google Shape;3034;p45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5" name="Google Shape;3035;p45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6" name="Google Shape;3036;p45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7" name="Google Shape;3037;p45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8" name="Google Shape;3038;p45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9" name="Google Shape;3039;p45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0" name="Google Shape;3040;p45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1" name="Google Shape;3041;p45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2" name="Google Shape;3042;p45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3" name="Google Shape;3043;p45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4" name="Google Shape;3044;p45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5" name="Google Shape;3045;p45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6" name="Google Shape;3046;p45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7" name="Google Shape;3047;p45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8" name="Google Shape;3048;p45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9" name="Google Shape;3049;p45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0" name="Google Shape;3050;p45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1" name="Google Shape;3051;p45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2" name="Google Shape;3052;p45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3" name="Google Shape;3053;p45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4" name="Google Shape;3054;p45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5" name="Google Shape;3055;p45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6" name="Google Shape;3056;p45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7" name="Google Shape;3057;p45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8" name="Google Shape;3058;p45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9" name="Google Shape;3059;p45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0" name="Google Shape;3060;p45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1" name="Google Shape;3061;p45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2" name="Google Shape;3062;p45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3" name="Google Shape;3063;p45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4" name="Google Shape;3064;p45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5" name="Google Shape;3065;p45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6" name="Google Shape;3066;p45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7" name="Google Shape;3067;p45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8" name="Google Shape;3068;p45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9" name="Google Shape;3069;p45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0" name="Google Shape;3070;p45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1" name="Google Shape;3071;p45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2" name="Google Shape;3072;p45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3" name="Google Shape;3073;p45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4" name="Google Shape;3074;p45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5" name="Google Shape;3075;p45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6" name="Google Shape;3076;p45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7" name="Google Shape;3077;p45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8" name="Google Shape;3078;p45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9" name="Google Shape;3079;p45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0" name="Google Shape;3080;p45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1" name="Google Shape;3081;p45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2" name="Google Shape;3082;p45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3" name="Google Shape;3083;p45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4" name="Google Shape;3084;p45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5" name="Google Shape;3085;p45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6" name="Google Shape;3086;p45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7" name="Google Shape;3087;p45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8" name="Google Shape;3088;p45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9" name="Google Shape;3089;p45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0" name="Google Shape;3090;p45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1" name="Google Shape;3091;p45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2" name="Google Shape;3092;p45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3" name="Google Shape;3093;p45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4" name="Google Shape;3094;p45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5" name="Google Shape;3095;p45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6" name="Google Shape;3096;p45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7" name="Google Shape;3097;p45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8" name="Google Shape;3098;p45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9" name="Google Shape;3099;p45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0" name="Google Shape;3100;p45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1" name="Google Shape;3101;p45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2" name="Google Shape;3102;p45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3" name="Google Shape;3103;p45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4" name="Google Shape;3104;p45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5" name="Google Shape;3105;p45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6" name="Google Shape;3106;p45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7" name="Google Shape;3107;p45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8" name="Google Shape;3108;p45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9" name="Google Shape;3109;p45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0" name="Google Shape;3110;p45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1" name="Google Shape;3111;p45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2" name="Google Shape;3112;p45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3" name="Google Shape;3113;p45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4" name="Google Shape;3114;p45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5" name="Google Shape;3115;p45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6" name="Google Shape;3116;p45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7" name="Google Shape;3117;p45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8" name="Google Shape;3118;p45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9" name="Google Shape;3119;p45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0" name="Google Shape;3120;p45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1" name="Google Shape;3121;p45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2" name="Google Shape;3122;p45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3" name="Google Shape;3123;p45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4" name="Google Shape;3124;p45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5" name="Google Shape;3125;p45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6" name="Google Shape;3126;p45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7" name="Google Shape;3127;p45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8" name="Google Shape;3128;p45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9" name="Google Shape;3129;p45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45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45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45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3" name="Google Shape;3133;p45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4" name="Google Shape;3134;p45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5" name="Google Shape;3135;p45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6" name="Google Shape;3136;p45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7" name="Google Shape;3137;p45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8" name="Google Shape;3138;p45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9" name="Google Shape;3139;p45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0" name="Google Shape;3140;p45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1" name="Google Shape;3141;p45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2" name="Google Shape;3142;p45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3" name="Google Shape;3143;p45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4" name="Google Shape;3144;p45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5" name="Google Shape;3145;p45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6" name="Google Shape;3146;p45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7" name="Google Shape;3147;p45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8" name="Google Shape;3148;p45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9" name="Google Shape;3149;p45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0" name="Google Shape;3150;p45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1" name="Google Shape;3151;p45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2" name="Google Shape;3152;p45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3" name="Google Shape;3153;p45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4" name="Google Shape;3154;p45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5" name="Google Shape;3155;p45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6" name="Google Shape;3156;p45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7" name="Google Shape;3157;p45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45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45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45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1" name="Google Shape;3161;p45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2" name="Google Shape;3162;p45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3" name="Google Shape;3163;p45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45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45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45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7" name="Google Shape;3167;p45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45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45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0" name="Google Shape;3170;p45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1" name="Google Shape;3171;p45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2" name="Google Shape;3172;p45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3" name="Google Shape;3173;p45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4" name="Google Shape;3174;p45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5" name="Google Shape;3175;p45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6" name="Google Shape;3176;p45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7" name="Google Shape;3177;p45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8" name="Google Shape;3178;p45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9" name="Google Shape;3179;p45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0" name="Google Shape;3180;p45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1" name="Google Shape;3181;p45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2" name="Google Shape;3182;p45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3" name="Google Shape;3183;p45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4" name="Google Shape;3184;p45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45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45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7" name="Google Shape;3187;p45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8" name="Google Shape;3188;p45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0" name="Google Shape;3190;p45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1" name="Google Shape;3191;p45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3" name="Google Shape;3193;p45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4" name="Google Shape;3194;p45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5" name="Google Shape;3195;p45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6" name="Google Shape;3196;p45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7" name="Google Shape;3197;p45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8" name="Google Shape;3198;p45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9" name="Google Shape;3199;p45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0" name="Google Shape;3200;p45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1" name="Google Shape;3201;p45"/>
          <p:cNvGrpSpPr/>
          <p:nvPr/>
        </p:nvGrpSpPr>
        <p:grpSpPr>
          <a:xfrm flipH="1">
            <a:off x="581859" y="321286"/>
            <a:ext cx="1752751" cy="660938"/>
            <a:chOff x="7258034" y="321286"/>
            <a:chExt cx="1752751" cy="660938"/>
          </a:xfrm>
        </p:grpSpPr>
        <p:sp>
          <p:nvSpPr>
            <p:cNvPr id="3202" name="Google Shape;3202;p45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3" name="Google Shape;3203;p45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4" name="Google Shape;3204;p45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8" name="Shape 3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9" name="Google Shape;3209;p46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</p:spPr>
        <p:txBody>
          <a:bodyPr anchorCtr="0" anchor="b" bIns="2743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Simple Task: Ask a question on a community board.</a:t>
            </a:r>
            <a:endParaRPr sz="2000"/>
          </a:p>
        </p:txBody>
      </p:sp>
      <p:grpSp>
        <p:nvGrpSpPr>
          <p:cNvPr id="3210" name="Google Shape;3210;p46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211" name="Google Shape;3211;p46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2" name="Google Shape;3212;p46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3" name="Google Shape;3213;p46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4" name="Google Shape;3214;p46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5" name="Google Shape;3215;p46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6" name="Google Shape;3216;p46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7" name="Google Shape;3217;p46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8" name="Google Shape;3218;p46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9" name="Google Shape;3219;p46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0" name="Google Shape;3220;p46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1" name="Google Shape;3221;p46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2" name="Google Shape;3222;p46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3" name="Google Shape;3223;p46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4" name="Google Shape;3224;p46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25" name="Google Shape;3225;p46"/>
          <p:cNvSpPr/>
          <p:nvPr/>
        </p:nvSpPr>
        <p:spPr>
          <a:xfrm flipH="1">
            <a:off x="6758103" y="4688525"/>
            <a:ext cx="338345" cy="143584"/>
          </a:xfrm>
          <a:custGeom>
            <a:rect b="b" l="l" r="r" t="t"/>
            <a:pathLst>
              <a:path extrusionOk="0" h="1940" w="4571">
                <a:moveTo>
                  <a:pt x="2374" y="1"/>
                </a:moveTo>
                <a:cubicBezTo>
                  <a:pt x="1535" y="1"/>
                  <a:pt x="1136" y="1080"/>
                  <a:pt x="1136" y="1080"/>
                </a:cubicBezTo>
                <a:cubicBezTo>
                  <a:pt x="1012" y="904"/>
                  <a:pt x="810" y="803"/>
                  <a:pt x="599" y="803"/>
                </a:cubicBezTo>
                <a:cubicBezTo>
                  <a:pt x="561" y="803"/>
                  <a:pt x="523" y="807"/>
                  <a:pt x="485" y="813"/>
                </a:cubicBezTo>
                <a:cubicBezTo>
                  <a:pt x="18" y="875"/>
                  <a:pt x="1" y="1940"/>
                  <a:pt x="1" y="1940"/>
                </a:cubicBezTo>
                <a:lnTo>
                  <a:pt x="4571" y="1940"/>
                </a:lnTo>
                <a:cubicBezTo>
                  <a:pt x="4571" y="1940"/>
                  <a:pt x="4559" y="1262"/>
                  <a:pt x="4110" y="1080"/>
                </a:cubicBezTo>
                <a:cubicBezTo>
                  <a:pt x="4032" y="1046"/>
                  <a:pt x="3949" y="1030"/>
                  <a:pt x="3867" y="1030"/>
                </a:cubicBezTo>
                <a:cubicBezTo>
                  <a:pt x="3689" y="1030"/>
                  <a:pt x="3513" y="1108"/>
                  <a:pt x="3394" y="1253"/>
                </a:cubicBezTo>
                <a:cubicBezTo>
                  <a:pt x="3394" y="1253"/>
                  <a:pt x="3210" y="1"/>
                  <a:pt x="23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6" name="Google Shape;322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375" y="236850"/>
            <a:ext cx="8880425" cy="3872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27" name="Google Shape;3227;p46"/>
          <p:cNvGrpSpPr/>
          <p:nvPr/>
        </p:nvGrpSpPr>
        <p:grpSpPr>
          <a:xfrm flipH="1">
            <a:off x="7104383" y="4574435"/>
            <a:ext cx="1027109" cy="257673"/>
            <a:chOff x="7465394" y="4574435"/>
            <a:chExt cx="1027109" cy="257673"/>
          </a:xfrm>
        </p:grpSpPr>
        <p:sp>
          <p:nvSpPr>
            <p:cNvPr id="3228" name="Google Shape;3228;p46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29" name="Google Shape;3229;p46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3230" name="Google Shape;3230;p46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1" name="Google Shape;3231;p46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232" name="Google Shape;3232;p46"/>
          <p:cNvGrpSpPr/>
          <p:nvPr/>
        </p:nvGrpSpPr>
        <p:grpSpPr>
          <a:xfrm flipH="1">
            <a:off x="7659746" y="4574422"/>
            <a:ext cx="1027109" cy="257673"/>
            <a:chOff x="7465394" y="4574435"/>
            <a:chExt cx="1027109" cy="257673"/>
          </a:xfrm>
        </p:grpSpPr>
        <p:sp>
          <p:nvSpPr>
            <p:cNvPr id="3233" name="Google Shape;3233;p46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34" name="Google Shape;3234;p46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3235" name="Google Shape;3235;p46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6" name="Google Shape;3236;p46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237" name="Google Shape;3237;p46"/>
          <p:cNvGrpSpPr/>
          <p:nvPr/>
        </p:nvGrpSpPr>
        <p:grpSpPr>
          <a:xfrm>
            <a:off x="457144" y="4574435"/>
            <a:ext cx="1027109" cy="257673"/>
            <a:chOff x="7465394" y="4574435"/>
            <a:chExt cx="1027109" cy="257673"/>
          </a:xfrm>
        </p:grpSpPr>
        <p:sp>
          <p:nvSpPr>
            <p:cNvPr id="3238" name="Google Shape;3238;p46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39" name="Google Shape;3239;p46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3240" name="Google Shape;3240;p46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1" name="Google Shape;3241;p46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5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6" name="Google Shape;3246;p47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247" name="Google Shape;3247;p47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8" name="Google Shape;3248;p47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9" name="Google Shape;3249;p47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0" name="Google Shape;3250;p47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1" name="Google Shape;3251;p47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2" name="Google Shape;3252;p47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3" name="Google Shape;3253;p47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4" name="Google Shape;3254;p47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5" name="Google Shape;3255;p47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6" name="Google Shape;3256;p47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7" name="Google Shape;3257;p47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8" name="Google Shape;3258;p47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9" name="Google Shape;3259;p47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0" name="Google Shape;3260;p47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61" name="Google Shape;3261;p47"/>
          <p:cNvGrpSpPr/>
          <p:nvPr/>
        </p:nvGrpSpPr>
        <p:grpSpPr>
          <a:xfrm>
            <a:off x="125696" y="3913122"/>
            <a:ext cx="1461397" cy="923561"/>
            <a:chOff x="1146760" y="3125708"/>
            <a:chExt cx="878138" cy="557942"/>
          </a:xfrm>
        </p:grpSpPr>
        <p:sp>
          <p:nvSpPr>
            <p:cNvPr id="3262" name="Google Shape;3262;p47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3" name="Google Shape;3263;p47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4" name="Google Shape;3264;p47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5" name="Google Shape;3265;p47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6" name="Google Shape;3266;p47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7" name="Google Shape;3267;p47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8" name="Google Shape;3268;p47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9" name="Google Shape;3269;p47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0" name="Google Shape;3270;p47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1" name="Google Shape;3271;p47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2" name="Google Shape;3272;p47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3" name="Google Shape;3273;p47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4" name="Google Shape;3274;p47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5" name="Google Shape;3275;p47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6" name="Google Shape;3276;p47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7" name="Google Shape;3277;p47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8" name="Google Shape;3278;p47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9" name="Google Shape;3279;p47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0" name="Google Shape;3280;p47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1" name="Google Shape;3281;p47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2" name="Google Shape;3282;p47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3" name="Google Shape;3283;p47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4" name="Google Shape;3284;p47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5" name="Google Shape;3285;p47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6" name="Google Shape;3286;p47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7" name="Google Shape;3287;p47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8" name="Google Shape;3288;p47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9" name="Google Shape;3289;p47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0" name="Google Shape;3290;p47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1" name="Google Shape;3291;p47"/>
          <p:cNvGrpSpPr/>
          <p:nvPr/>
        </p:nvGrpSpPr>
        <p:grpSpPr>
          <a:xfrm>
            <a:off x="7653713" y="4203304"/>
            <a:ext cx="1402366" cy="628786"/>
            <a:chOff x="2348525" y="4107104"/>
            <a:chExt cx="1402366" cy="628786"/>
          </a:xfrm>
        </p:grpSpPr>
        <p:sp>
          <p:nvSpPr>
            <p:cNvPr id="3292" name="Google Shape;3292;p47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3" name="Google Shape;3293;p47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4" name="Google Shape;3294;p47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5" name="Google Shape;3295;p47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6" name="Google Shape;3296;p47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7" name="Google Shape;3297;p47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8" name="Google Shape;3298;p47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9" name="Google Shape;3299;p47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0" name="Google Shape;3300;p47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1" name="Google Shape;3301;p47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2" name="Google Shape;3302;p47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3" name="Google Shape;3303;p47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4" name="Google Shape;3304;p47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5" name="Google Shape;3305;p47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6" name="Google Shape;3306;p47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7" name="Google Shape;3307;p47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8" name="Google Shape;3308;p47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9" name="Google Shape;3309;p47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0" name="Google Shape;3310;p47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1" name="Google Shape;3311;p47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2" name="Google Shape;3312;p47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3" name="Google Shape;3313;p47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4" name="Google Shape;3314;p47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5" name="Google Shape;3315;p47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6" name="Google Shape;3316;p47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7" name="Google Shape;3317;p47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8" name="Google Shape;3318;p47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9" name="Google Shape;3319;p47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0" name="Google Shape;3320;p47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1" name="Google Shape;3321;p47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2" name="Google Shape;3322;p47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3" name="Google Shape;3323;p47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4" name="Google Shape;3324;p47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5" name="Google Shape;3325;p47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6" name="Google Shape;3326;p47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7" name="Google Shape;3327;p47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8" name="Google Shape;3328;p47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9" name="Google Shape;3329;p47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0" name="Google Shape;3330;p47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1" name="Google Shape;3331;p47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2" name="Google Shape;3332;p47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3" name="Google Shape;3333;p47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4" name="Google Shape;3334;p47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5" name="Google Shape;3335;p47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6" name="Google Shape;3336;p47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7" name="Google Shape;3337;p47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8" name="Google Shape;3338;p47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9" name="Google Shape;3339;p47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0" name="Google Shape;3340;p47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1" name="Google Shape;3341;p47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2" name="Google Shape;3342;p47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3" name="Google Shape;3343;p47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4" name="Google Shape;3344;p47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5" name="Google Shape;3345;p47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6" name="Google Shape;3346;p47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7" name="Google Shape;3347;p47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8" name="Google Shape;3348;p47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9" name="Google Shape;3349;p47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0" name="Google Shape;3350;p47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1" name="Google Shape;3351;p47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2" name="Google Shape;3352;p47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3" name="Google Shape;3353;p47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4" name="Google Shape;3354;p47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5" name="Google Shape;3355;p47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6" name="Google Shape;3356;p47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7" name="Google Shape;3357;p47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8" name="Google Shape;3358;p47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9" name="Google Shape;3359;p47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0" name="Google Shape;3360;p47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1" name="Google Shape;3361;p47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2" name="Google Shape;3362;p47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3" name="Google Shape;3363;p47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4" name="Google Shape;3364;p47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5" name="Google Shape;3365;p47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6" name="Google Shape;3366;p47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7" name="Google Shape;3367;p47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8" name="Google Shape;3368;p47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9" name="Google Shape;3369;p47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0" name="Google Shape;3370;p47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1" name="Google Shape;3371;p47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2" name="Google Shape;3372;p47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3" name="Google Shape;3373;p47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4" name="Google Shape;3374;p47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5" name="Google Shape;3375;p47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6" name="Google Shape;3376;p47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7" name="Google Shape;3377;p47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8" name="Google Shape;3378;p47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9" name="Google Shape;3379;p47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0" name="Google Shape;3380;p47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1" name="Google Shape;3381;p47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2" name="Google Shape;3382;p47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3" name="Google Shape;3383;p47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4" name="Google Shape;3384;p47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5" name="Google Shape;3385;p47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6" name="Google Shape;3386;p47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7" name="Google Shape;3387;p47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8" name="Google Shape;3388;p47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9" name="Google Shape;3389;p47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0" name="Google Shape;3390;p47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1" name="Google Shape;3391;p47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2" name="Google Shape;3392;p47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3" name="Google Shape;3393;p47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4" name="Google Shape;3394;p47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5" name="Google Shape;3395;p47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6" name="Google Shape;3396;p47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7" name="Google Shape;3397;p47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8" name="Google Shape;3398;p47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9" name="Google Shape;3399;p47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0" name="Google Shape;3400;p47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1" name="Google Shape;3401;p47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2" name="Google Shape;3402;p47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3" name="Google Shape;3403;p47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4" name="Google Shape;3404;p47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5" name="Google Shape;3405;p47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6" name="Google Shape;3406;p47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7" name="Google Shape;3407;p47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8" name="Google Shape;3408;p47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9" name="Google Shape;3409;p47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0" name="Google Shape;3410;p47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1" name="Google Shape;3411;p47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2" name="Google Shape;3412;p47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3" name="Google Shape;3413;p47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4" name="Google Shape;3414;p47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5" name="Google Shape;3415;p47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6" name="Google Shape;3416;p47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7" name="Google Shape;3417;p47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8" name="Google Shape;3418;p47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9" name="Google Shape;3419;p47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0" name="Google Shape;3420;p47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1" name="Google Shape;3421;p47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2" name="Google Shape;3422;p47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3" name="Google Shape;3423;p47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4" name="Google Shape;3424;p47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5" name="Google Shape;3425;p47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6" name="Google Shape;3426;p47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7" name="Google Shape;3427;p47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8" name="Google Shape;3428;p47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9" name="Google Shape;3429;p47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0" name="Google Shape;3430;p47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1" name="Google Shape;3431;p47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2" name="Google Shape;3432;p47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3" name="Google Shape;3433;p47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4" name="Google Shape;3434;p47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5" name="Google Shape;3435;p47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6" name="Google Shape;3436;p47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7" name="Google Shape;3437;p47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8" name="Google Shape;3438;p47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9" name="Google Shape;3439;p47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0" name="Google Shape;3440;p47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1" name="Google Shape;3441;p47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2" name="Google Shape;3442;p47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3" name="Google Shape;3443;p47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4" name="Google Shape;3444;p47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5" name="Google Shape;3445;p47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6" name="Google Shape;3446;p47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7" name="Google Shape;3447;p47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8" name="Google Shape;3448;p47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9" name="Google Shape;3449;p47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0" name="Google Shape;3450;p47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1" name="Google Shape;3451;p47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2" name="Google Shape;3452;p47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3" name="Google Shape;3453;p47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4" name="Google Shape;3454;p47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5" name="Google Shape;3455;p47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6" name="Google Shape;3456;p47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7" name="Google Shape;3457;p47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8" name="Google Shape;3458;p47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9" name="Google Shape;3459;p47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0" name="Google Shape;3460;p47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1" name="Google Shape;3461;p47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2" name="Google Shape;3462;p47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63" name="Google Shape;3463;p47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  <a:solidFill>
            <a:srgbClr val="FFFFFF">
              <a:alpha val="35000"/>
            </a:srgbClr>
          </a:solidFill>
        </p:spPr>
        <p:txBody>
          <a:bodyPr anchorCtr="0" anchor="b" bIns="2743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Moderate Task: Find and connect with a parent by sending a DM.</a:t>
            </a:r>
            <a:endParaRPr sz="2000"/>
          </a:p>
        </p:txBody>
      </p:sp>
      <p:pic>
        <p:nvPicPr>
          <p:cNvPr id="3464" name="Google Shape;346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913" y="198426"/>
            <a:ext cx="7970175" cy="40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8" name="Shape 3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9" name="Google Shape;3469;p48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470" name="Google Shape;3470;p48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1" name="Google Shape;3471;p48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2" name="Google Shape;3472;p48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3" name="Google Shape;3473;p48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4" name="Google Shape;3474;p48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5" name="Google Shape;3475;p48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6" name="Google Shape;3476;p48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7" name="Google Shape;3477;p48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8" name="Google Shape;3478;p48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9" name="Google Shape;3479;p48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0" name="Google Shape;3480;p48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1" name="Google Shape;3481;p48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2" name="Google Shape;3482;p48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3" name="Google Shape;3483;p48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4" name="Google Shape;3484;p48"/>
          <p:cNvGrpSpPr/>
          <p:nvPr/>
        </p:nvGrpSpPr>
        <p:grpSpPr>
          <a:xfrm>
            <a:off x="125696" y="3913122"/>
            <a:ext cx="1461397" cy="923561"/>
            <a:chOff x="1146760" y="3125708"/>
            <a:chExt cx="878138" cy="557942"/>
          </a:xfrm>
        </p:grpSpPr>
        <p:sp>
          <p:nvSpPr>
            <p:cNvPr id="3485" name="Google Shape;3485;p48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6" name="Google Shape;3486;p48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7" name="Google Shape;3487;p48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8" name="Google Shape;3488;p48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9" name="Google Shape;3489;p48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0" name="Google Shape;3490;p48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1" name="Google Shape;3491;p48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2" name="Google Shape;3492;p48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3" name="Google Shape;3493;p48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4" name="Google Shape;3494;p48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5" name="Google Shape;3495;p48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6" name="Google Shape;3496;p48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7" name="Google Shape;3497;p48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8" name="Google Shape;3498;p48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9" name="Google Shape;3499;p48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0" name="Google Shape;3500;p48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1" name="Google Shape;3501;p48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2" name="Google Shape;3502;p48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3" name="Google Shape;3503;p48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4" name="Google Shape;3504;p48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5" name="Google Shape;3505;p48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6" name="Google Shape;3506;p48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7" name="Google Shape;3507;p48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8" name="Google Shape;3508;p48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9" name="Google Shape;3509;p48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0" name="Google Shape;3510;p48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1" name="Google Shape;3511;p48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2" name="Google Shape;3512;p48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3" name="Google Shape;3513;p48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14" name="Google Shape;3514;p48"/>
          <p:cNvGrpSpPr/>
          <p:nvPr/>
        </p:nvGrpSpPr>
        <p:grpSpPr>
          <a:xfrm>
            <a:off x="7653713" y="4203304"/>
            <a:ext cx="1402366" cy="628786"/>
            <a:chOff x="2348525" y="4107104"/>
            <a:chExt cx="1402366" cy="628786"/>
          </a:xfrm>
        </p:grpSpPr>
        <p:sp>
          <p:nvSpPr>
            <p:cNvPr id="3515" name="Google Shape;3515;p48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6" name="Google Shape;3516;p48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7" name="Google Shape;3517;p48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8" name="Google Shape;3518;p48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9" name="Google Shape;3519;p48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0" name="Google Shape;3520;p48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1" name="Google Shape;3521;p48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2" name="Google Shape;3522;p48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3" name="Google Shape;3523;p48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4" name="Google Shape;3524;p48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5" name="Google Shape;3525;p48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6" name="Google Shape;3526;p48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7" name="Google Shape;3527;p48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8" name="Google Shape;3528;p48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9" name="Google Shape;3529;p48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0" name="Google Shape;3530;p48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1" name="Google Shape;3531;p48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2" name="Google Shape;3532;p48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3" name="Google Shape;3533;p48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4" name="Google Shape;3534;p48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5" name="Google Shape;3535;p48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6" name="Google Shape;3536;p48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7" name="Google Shape;3537;p48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8" name="Google Shape;3538;p48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9" name="Google Shape;3539;p48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0" name="Google Shape;3540;p48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1" name="Google Shape;3541;p48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2" name="Google Shape;3542;p48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3" name="Google Shape;3543;p48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4" name="Google Shape;3544;p48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5" name="Google Shape;3545;p48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6" name="Google Shape;3546;p48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7" name="Google Shape;3547;p48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8" name="Google Shape;3548;p48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9" name="Google Shape;3549;p48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0" name="Google Shape;3550;p48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1" name="Google Shape;3551;p48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2" name="Google Shape;3552;p48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3" name="Google Shape;3553;p48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4" name="Google Shape;3554;p48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5" name="Google Shape;3555;p48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6" name="Google Shape;3556;p48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7" name="Google Shape;3557;p48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8" name="Google Shape;3558;p48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9" name="Google Shape;3559;p48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0" name="Google Shape;3560;p48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1" name="Google Shape;3561;p48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2" name="Google Shape;3562;p48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3" name="Google Shape;3563;p48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4" name="Google Shape;3564;p48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5" name="Google Shape;3565;p48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6" name="Google Shape;3566;p48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7" name="Google Shape;3567;p48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8" name="Google Shape;3568;p48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9" name="Google Shape;3569;p48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0" name="Google Shape;3570;p48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1" name="Google Shape;3571;p48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2" name="Google Shape;3572;p48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3" name="Google Shape;3573;p48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4" name="Google Shape;3574;p48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5" name="Google Shape;3575;p48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6" name="Google Shape;3576;p48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7" name="Google Shape;3577;p48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8" name="Google Shape;3578;p48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9" name="Google Shape;3579;p48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0" name="Google Shape;3580;p48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1" name="Google Shape;3581;p48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2" name="Google Shape;3582;p48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3" name="Google Shape;3583;p48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4" name="Google Shape;3584;p48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5" name="Google Shape;3585;p48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6" name="Google Shape;3586;p48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7" name="Google Shape;3587;p48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8" name="Google Shape;3588;p48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9" name="Google Shape;3589;p48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0" name="Google Shape;3590;p48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1" name="Google Shape;3591;p48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2" name="Google Shape;3592;p48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3" name="Google Shape;3593;p48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4" name="Google Shape;3594;p48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5" name="Google Shape;3595;p48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6" name="Google Shape;3596;p48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7" name="Google Shape;3597;p48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8" name="Google Shape;3598;p48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9" name="Google Shape;3599;p48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0" name="Google Shape;3600;p48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1" name="Google Shape;3601;p48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2" name="Google Shape;3602;p48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3" name="Google Shape;3603;p48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4" name="Google Shape;3604;p48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5" name="Google Shape;3605;p48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6" name="Google Shape;3606;p48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7" name="Google Shape;3607;p48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8" name="Google Shape;3608;p48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9" name="Google Shape;3609;p48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0" name="Google Shape;3610;p48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1" name="Google Shape;3611;p48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2" name="Google Shape;3612;p48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3" name="Google Shape;3613;p48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4" name="Google Shape;3614;p48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5" name="Google Shape;3615;p48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6" name="Google Shape;3616;p48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7" name="Google Shape;3617;p48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8" name="Google Shape;3618;p48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9" name="Google Shape;3619;p48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0" name="Google Shape;3620;p48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1" name="Google Shape;3621;p48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2" name="Google Shape;3622;p48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3" name="Google Shape;3623;p48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4" name="Google Shape;3624;p48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5" name="Google Shape;3625;p48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6" name="Google Shape;3626;p48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7" name="Google Shape;3627;p48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8" name="Google Shape;3628;p48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9" name="Google Shape;3629;p48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0" name="Google Shape;3630;p48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1" name="Google Shape;3631;p48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2" name="Google Shape;3632;p48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3" name="Google Shape;3633;p48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4" name="Google Shape;3634;p48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5" name="Google Shape;3635;p48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6" name="Google Shape;3636;p48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7" name="Google Shape;3637;p48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8" name="Google Shape;3638;p48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9" name="Google Shape;3639;p48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0" name="Google Shape;3640;p48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1" name="Google Shape;3641;p48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2" name="Google Shape;3642;p48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3" name="Google Shape;3643;p48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4" name="Google Shape;3644;p48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5" name="Google Shape;3645;p48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6" name="Google Shape;3646;p48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7" name="Google Shape;3647;p48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8" name="Google Shape;3648;p48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9" name="Google Shape;3649;p48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0" name="Google Shape;3650;p48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1" name="Google Shape;3651;p48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2" name="Google Shape;3652;p48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3" name="Google Shape;3653;p48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4" name="Google Shape;3654;p48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5" name="Google Shape;3655;p48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6" name="Google Shape;3656;p48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7" name="Google Shape;3657;p48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8" name="Google Shape;3658;p48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9" name="Google Shape;3659;p48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0" name="Google Shape;3660;p48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1" name="Google Shape;3661;p48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2" name="Google Shape;3662;p48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3" name="Google Shape;3663;p48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4" name="Google Shape;3664;p48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5" name="Google Shape;3665;p48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6" name="Google Shape;3666;p48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7" name="Google Shape;3667;p48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8" name="Google Shape;3668;p48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9" name="Google Shape;3669;p48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0" name="Google Shape;3670;p48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1" name="Google Shape;3671;p48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2" name="Google Shape;3672;p48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3" name="Google Shape;3673;p48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4" name="Google Shape;3674;p48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5" name="Google Shape;3675;p48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6" name="Google Shape;3676;p48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7" name="Google Shape;3677;p48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8" name="Google Shape;3678;p48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9" name="Google Shape;3679;p48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0" name="Google Shape;3680;p48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1" name="Google Shape;3681;p48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2" name="Google Shape;3682;p48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3" name="Google Shape;3683;p48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4" name="Google Shape;3684;p48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5" name="Google Shape;3685;p48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86" name="Google Shape;3686;p48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  <a:solidFill>
            <a:srgbClr val="FFFFFF">
              <a:alpha val="35000"/>
            </a:srgbClr>
          </a:solidFill>
        </p:spPr>
        <p:txBody>
          <a:bodyPr anchorCtr="0" anchor="b" bIns="2743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Moderate Task: Find and connect with a parent by sending a DM.</a:t>
            </a:r>
            <a:endParaRPr sz="2000"/>
          </a:p>
        </p:txBody>
      </p:sp>
      <p:pic>
        <p:nvPicPr>
          <p:cNvPr id="3687" name="Google Shape;3687;p4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8075" y="257075"/>
            <a:ext cx="7610199" cy="39462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1" name="Shape 3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2" name="Google Shape;3692;p49"/>
          <p:cNvSpPr txBox="1"/>
          <p:nvPr>
            <p:ph type="title"/>
          </p:nvPr>
        </p:nvSpPr>
        <p:spPr>
          <a:xfrm>
            <a:off x="720000" y="3917700"/>
            <a:ext cx="7704000" cy="914400"/>
          </a:xfrm>
          <a:prstGeom prst="rect">
            <a:avLst/>
          </a:prstGeom>
        </p:spPr>
        <p:txBody>
          <a:bodyPr anchorCtr="0" anchor="b" bIns="2743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Complex Task: Search for and RSVP to an event nearby.</a:t>
            </a:r>
            <a:endParaRPr sz="2000"/>
          </a:p>
        </p:txBody>
      </p:sp>
      <p:grpSp>
        <p:nvGrpSpPr>
          <p:cNvPr id="3693" name="Google Shape;3693;p49"/>
          <p:cNvGrpSpPr/>
          <p:nvPr/>
        </p:nvGrpSpPr>
        <p:grpSpPr>
          <a:xfrm>
            <a:off x="457147" y="4832100"/>
            <a:ext cx="8229707" cy="73152"/>
            <a:chOff x="457147" y="4832100"/>
            <a:chExt cx="8229707" cy="73152"/>
          </a:xfrm>
        </p:grpSpPr>
        <p:sp>
          <p:nvSpPr>
            <p:cNvPr id="3694" name="Google Shape;3694;p49"/>
            <p:cNvSpPr/>
            <p:nvPr/>
          </p:nvSpPr>
          <p:spPr>
            <a:xfrm>
              <a:off x="463035" y="4832100"/>
              <a:ext cx="8217776" cy="68845"/>
            </a:xfrm>
            <a:custGeom>
              <a:rect b="b" l="l" r="r" t="t"/>
              <a:pathLst>
                <a:path extrusionOk="0" h="1183" w="107450">
                  <a:moveTo>
                    <a:pt x="0" y="0"/>
                  </a:moveTo>
                  <a:lnTo>
                    <a:pt x="0" y="1182"/>
                  </a:lnTo>
                  <a:lnTo>
                    <a:pt x="107449" y="1182"/>
                  </a:lnTo>
                  <a:lnTo>
                    <a:pt x="1074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5" name="Google Shape;3695;p49"/>
            <p:cNvSpPr/>
            <p:nvPr/>
          </p:nvSpPr>
          <p:spPr>
            <a:xfrm>
              <a:off x="1026045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71" y="0"/>
                  </a:moveTo>
                  <a:cubicBezTo>
                    <a:pt x="0" y="376"/>
                    <a:pt x="0" y="804"/>
                    <a:pt x="171" y="1179"/>
                  </a:cubicBezTo>
                  <a:cubicBezTo>
                    <a:pt x="259" y="998"/>
                    <a:pt x="303" y="792"/>
                    <a:pt x="300" y="590"/>
                  </a:cubicBezTo>
                  <a:cubicBezTo>
                    <a:pt x="303" y="384"/>
                    <a:pt x="259" y="182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6" name="Google Shape;3696;p49"/>
            <p:cNvSpPr/>
            <p:nvPr/>
          </p:nvSpPr>
          <p:spPr>
            <a:xfrm>
              <a:off x="1668513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7" name="Google Shape;3697;p49"/>
            <p:cNvSpPr/>
            <p:nvPr/>
          </p:nvSpPr>
          <p:spPr>
            <a:xfrm>
              <a:off x="2310446" y="4832100"/>
              <a:ext cx="26156" cy="68670"/>
            </a:xfrm>
            <a:custGeom>
              <a:rect b="b" l="l" r="r" t="t"/>
              <a:pathLst>
                <a:path extrusionOk="0" h="1180" w="342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1" y="804"/>
                    <a:pt x="341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8" name="Google Shape;3698;p49"/>
            <p:cNvSpPr/>
            <p:nvPr/>
          </p:nvSpPr>
          <p:spPr>
            <a:xfrm>
              <a:off x="2956278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4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9" name="Google Shape;3699;p49"/>
            <p:cNvSpPr/>
            <p:nvPr/>
          </p:nvSpPr>
          <p:spPr>
            <a:xfrm>
              <a:off x="3598058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6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7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0" name="Google Shape;3700;p49"/>
            <p:cNvSpPr/>
            <p:nvPr/>
          </p:nvSpPr>
          <p:spPr>
            <a:xfrm>
              <a:off x="4237620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1" name="Google Shape;3701;p49"/>
            <p:cNvSpPr/>
            <p:nvPr/>
          </p:nvSpPr>
          <p:spPr>
            <a:xfrm>
              <a:off x="4879552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2" name="Google Shape;3702;p49"/>
            <p:cNvSpPr/>
            <p:nvPr/>
          </p:nvSpPr>
          <p:spPr>
            <a:xfrm>
              <a:off x="5524926" y="4832100"/>
              <a:ext cx="20267" cy="68670"/>
            </a:xfrm>
            <a:custGeom>
              <a:rect b="b" l="l" r="r" t="t"/>
              <a:pathLst>
                <a:path extrusionOk="0" h="1180" w="265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2"/>
                    <a:pt x="45" y="998"/>
                    <a:pt x="133" y="1179"/>
                  </a:cubicBezTo>
                  <a:cubicBezTo>
                    <a:pt x="221" y="998"/>
                    <a:pt x="265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3" name="Google Shape;3703;p49"/>
            <p:cNvSpPr/>
            <p:nvPr/>
          </p:nvSpPr>
          <p:spPr>
            <a:xfrm>
              <a:off x="6166706" y="4832100"/>
              <a:ext cx="20497" cy="68670"/>
            </a:xfrm>
            <a:custGeom>
              <a:rect b="b" l="l" r="r" t="t"/>
              <a:pathLst>
                <a:path extrusionOk="0" h="1180" w="268">
                  <a:moveTo>
                    <a:pt x="133" y="0"/>
                  </a:moveTo>
                  <a:cubicBezTo>
                    <a:pt x="45" y="182"/>
                    <a:pt x="1" y="384"/>
                    <a:pt x="7" y="590"/>
                  </a:cubicBezTo>
                  <a:cubicBezTo>
                    <a:pt x="1" y="792"/>
                    <a:pt x="45" y="995"/>
                    <a:pt x="133" y="1179"/>
                  </a:cubicBezTo>
                  <a:cubicBezTo>
                    <a:pt x="224" y="998"/>
                    <a:pt x="268" y="792"/>
                    <a:pt x="262" y="590"/>
                  </a:cubicBezTo>
                  <a:cubicBezTo>
                    <a:pt x="265" y="384"/>
                    <a:pt x="221" y="182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4" name="Google Shape;3704;p49"/>
            <p:cNvSpPr/>
            <p:nvPr/>
          </p:nvSpPr>
          <p:spPr>
            <a:xfrm>
              <a:off x="6806727" y="4832100"/>
              <a:ext cx="26080" cy="68670"/>
            </a:xfrm>
            <a:custGeom>
              <a:rect b="b" l="l" r="r" t="t"/>
              <a:pathLst>
                <a:path extrusionOk="0" h="1180" w="341">
                  <a:moveTo>
                    <a:pt x="170" y="0"/>
                  </a:moveTo>
                  <a:cubicBezTo>
                    <a:pt x="0" y="376"/>
                    <a:pt x="0" y="804"/>
                    <a:pt x="170" y="1179"/>
                  </a:cubicBezTo>
                  <a:cubicBezTo>
                    <a:pt x="340" y="804"/>
                    <a:pt x="340" y="373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5" name="Google Shape;3705;p49"/>
            <p:cNvSpPr/>
            <p:nvPr/>
          </p:nvSpPr>
          <p:spPr>
            <a:xfrm>
              <a:off x="7448659" y="4832100"/>
              <a:ext cx="26386" cy="68670"/>
            </a:xfrm>
            <a:custGeom>
              <a:rect b="b" l="l" r="r" t="t"/>
              <a:pathLst>
                <a:path extrusionOk="0" h="1180" w="345">
                  <a:moveTo>
                    <a:pt x="174" y="0"/>
                  </a:moveTo>
                  <a:cubicBezTo>
                    <a:pt x="1" y="373"/>
                    <a:pt x="1" y="804"/>
                    <a:pt x="174" y="1179"/>
                  </a:cubicBezTo>
                  <a:cubicBezTo>
                    <a:pt x="344" y="804"/>
                    <a:pt x="344" y="376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6" name="Google Shape;3706;p49"/>
            <p:cNvSpPr/>
            <p:nvPr/>
          </p:nvSpPr>
          <p:spPr>
            <a:xfrm>
              <a:off x="8094033" y="4832100"/>
              <a:ext cx="23173" cy="68670"/>
            </a:xfrm>
            <a:custGeom>
              <a:rect b="b" l="l" r="r" t="t"/>
              <a:pathLst>
                <a:path extrusionOk="0" h="1180" w="303">
                  <a:moveTo>
                    <a:pt x="133" y="0"/>
                  </a:moveTo>
                  <a:cubicBezTo>
                    <a:pt x="45" y="182"/>
                    <a:pt x="1" y="384"/>
                    <a:pt x="4" y="590"/>
                  </a:cubicBezTo>
                  <a:cubicBezTo>
                    <a:pt x="1" y="795"/>
                    <a:pt x="45" y="998"/>
                    <a:pt x="133" y="1179"/>
                  </a:cubicBezTo>
                  <a:cubicBezTo>
                    <a:pt x="303" y="804"/>
                    <a:pt x="303" y="376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7" name="Google Shape;3707;p49"/>
            <p:cNvSpPr/>
            <p:nvPr/>
          </p:nvSpPr>
          <p:spPr>
            <a:xfrm>
              <a:off x="457147" y="4896348"/>
              <a:ext cx="8229707" cy="8904"/>
            </a:xfrm>
            <a:custGeom>
              <a:rect b="b" l="l" r="r" t="t"/>
              <a:pathLst>
                <a:path extrusionOk="0" h="153" w="107606">
                  <a:moveTo>
                    <a:pt x="53802" y="1"/>
                  </a:moveTo>
                  <a:cubicBezTo>
                    <a:pt x="35518" y="1"/>
                    <a:pt x="17235" y="26"/>
                    <a:pt x="1" y="75"/>
                  </a:cubicBezTo>
                  <a:cubicBezTo>
                    <a:pt x="17235" y="127"/>
                    <a:pt x="35518" y="152"/>
                    <a:pt x="53802" y="152"/>
                  </a:cubicBezTo>
                  <a:cubicBezTo>
                    <a:pt x="72086" y="152"/>
                    <a:pt x="90370" y="127"/>
                    <a:pt x="107605" y="75"/>
                  </a:cubicBezTo>
                  <a:cubicBezTo>
                    <a:pt x="90370" y="26"/>
                    <a:pt x="72086" y="1"/>
                    <a:pt x="53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708" name="Google Shape;370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8298"/>
            <a:ext cx="9144000" cy="3286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09" name="Google Shape;3709;p49"/>
          <p:cNvGrpSpPr/>
          <p:nvPr/>
        </p:nvGrpSpPr>
        <p:grpSpPr>
          <a:xfrm>
            <a:off x="313608" y="3648986"/>
            <a:ext cx="812803" cy="1179625"/>
            <a:chOff x="6062606" y="2119216"/>
            <a:chExt cx="682970" cy="993786"/>
          </a:xfrm>
        </p:grpSpPr>
        <p:sp>
          <p:nvSpPr>
            <p:cNvPr id="3710" name="Google Shape;3710;p49"/>
            <p:cNvSpPr/>
            <p:nvPr/>
          </p:nvSpPr>
          <p:spPr>
            <a:xfrm>
              <a:off x="6442409" y="2480717"/>
              <a:ext cx="303168" cy="188142"/>
            </a:xfrm>
            <a:custGeom>
              <a:rect b="b" l="l" r="r" t="t"/>
              <a:pathLst>
                <a:path extrusionOk="0" h="4009" w="6460">
                  <a:moveTo>
                    <a:pt x="3375" y="1"/>
                  </a:moveTo>
                  <a:cubicBezTo>
                    <a:pt x="1967" y="1"/>
                    <a:pt x="754" y="933"/>
                    <a:pt x="1" y="2479"/>
                  </a:cubicBezTo>
                  <a:cubicBezTo>
                    <a:pt x="1" y="2479"/>
                    <a:pt x="548" y="2131"/>
                    <a:pt x="1126" y="2131"/>
                  </a:cubicBezTo>
                  <a:cubicBezTo>
                    <a:pt x="1309" y="2131"/>
                    <a:pt x="1496" y="2166"/>
                    <a:pt x="1670" y="2259"/>
                  </a:cubicBezTo>
                  <a:cubicBezTo>
                    <a:pt x="2281" y="2587"/>
                    <a:pt x="3362" y="4008"/>
                    <a:pt x="4511" y="4008"/>
                  </a:cubicBezTo>
                  <a:cubicBezTo>
                    <a:pt x="4706" y="4008"/>
                    <a:pt x="4904" y="3967"/>
                    <a:pt x="5101" y="3872"/>
                  </a:cubicBezTo>
                  <a:cubicBezTo>
                    <a:pt x="6460" y="3221"/>
                    <a:pt x="6178" y="687"/>
                    <a:pt x="4356" y="147"/>
                  </a:cubicBezTo>
                  <a:cubicBezTo>
                    <a:pt x="4021" y="48"/>
                    <a:pt x="3693" y="1"/>
                    <a:pt x="33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1" name="Google Shape;3711;p49"/>
            <p:cNvSpPr/>
            <p:nvPr/>
          </p:nvSpPr>
          <p:spPr>
            <a:xfrm>
              <a:off x="6399750" y="2503008"/>
              <a:ext cx="278858" cy="363708"/>
            </a:xfrm>
            <a:custGeom>
              <a:rect b="b" l="l" r="r" t="t"/>
              <a:pathLst>
                <a:path extrusionOk="0" h="7750" w="5942">
                  <a:moveTo>
                    <a:pt x="4419" y="1"/>
                  </a:moveTo>
                  <a:cubicBezTo>
                    <a:pt x="4173" y="1"/>
                    <a:pt x="3927" y="25"/>
                    <a:pt x="3684" y="74"/>
                  </a:cubicBezTo>
                  <a:cubicBezTo>
                    <a:pt x="3344" y="147"/>
                    <a:pt x="3033" y="318"/>
                    <a:pt x="2787" y="564"/>
                  </a:cubicBezTo>
                  <a:cubicBezTo>
                    <a:pt x="2517" y="637"/>
                    <a:pt x="2259" y="746"/>
                    <a:pt x="2018" y="889"/>
                  </a:cubicBezTo>
                  <a:cubicBezTo>
                    <a:pt x="1373" y="1288"/>
                    <a:pt x="860" y="1878"/>
                    <a:pt x="555" y="2573"/>
                  </a:cubicBezTo>
                  <a:cubicBezTo>
                    <a:pt x="209" y="3345"/>
                    <a:pt x="118" y="4163"/>
                    <a:pt x="88" y="4999"/>
                  </a:cubicBezTo>
                  <a:lnTo>
                    <a:pt x="38" y="6366"/>
                  </a:lnTo>
                  <a:cubicBezTo>
                    <a:pt x="33" y="6598"/>
                    <a:pt x="18" y="6823"/>
                    <a:pt x="18" y="7055"/>
                  </a:cubicBezTo>
                  <a:cubicBezTo>
                    <a:pt x="0" y="7272"/>
                    <a:pt x="6" y="7489"/>
                    <a:pt x="30" y="7703"/>
                  </a:cubicBezTo>
                  <a:cubicBezTo>
                    <a:pt x="35" y="7736"/>
                    <a:pt x="58" y="7750"/>
                    <a:pt x="83" y="7750"/>
                  </a:cubicBezTo>
                  <a:cubicBezTo>
                    <a:pt x="114" y="7750"/>
                    <a:pt x="147" y="7728"/>
                    <a:pt x="147" y="7692"/>
                  </a:cubicBezTo>
                  <a:cubicBezTo>
                    <a:pt x="238" y="6727"/>
                    <a:pt x="250" y="5759"/>
                    <a:pt x="311" y="4782"/>
                  </a:cubicBezTo>
                  <a:cubicBezTo>
                    <a:pt x="338" y="4010"/>
                    <a:pt x="517" y="3251"/>
                    <a:pt x="839" y="2553"/>
                  </a:cubicBezTo>
                  <a:cubicBezTo>
                    <a:pt x="1141" y="1901"/>
                    <a:pt x="1637" y="1356"/>
                    <a:pt x="2259" y="995"/>
                  </a:cubicBezTo>
                  <a:cubicBezTo>
                    <a:pt x="2590" y="810"/>
                    <a:pt x="2951" y="687"/>
                    <a:pt x="3327" y="637"/>
                  </a:cubicBezTo>
                  <a:cubicBezTo>
                    <a:pt x="3350" y="869"/>
                    <a:pt x="3406" y="1095"/>
                    <a:pt x="3491" y="1312"/>
                  </a:cubicBezTo>
                  <a:cubicBezTo>
                    <a:pt x="3582" y="1535"/>
                    <a:pt x="3684" y="1752"/>
                    <a:pt x="3802" y="1963"/>
                  </a:cubicBezTo>
                  <a:cubicBezTo>
                    <a:pt x="3804" y="1967"/>
                    <a:pt x="3809" y="1970"/>
                    <a:pt x="3814" y="1970"/>
                  </a:cubicBezTo>
                  <a:cubicBezTo>
                    <a:pt x="3816" y="1970"/>
                    <a:pt x="3818" y="1970"/>
                    <a:pt x="3819" y="1969"/>
                  </a:cubicBezTo>
                  <a:cubicBezTo>
                    <a:pt x="3825" y="1966"/>
                    <a:pt x="3828" y="1957"/>
                    <a:pt x="3822" y="1951"/>
                  </a:cubicBezTo>
                  <a:cubicBezTo>
                    <a:pt x="3567" y="1558"/>
                    <a:pt x="3482" y="1089"/>
                    <a:pt x="3403" y="634"/>
                  </a:cubicBezTo>
                  <a:cubicBezTo>
                    <a:pt x="3495" y="624"/>
                    <a:pt x="3588" y="619"/>
                    <a:pt x="3680" y="619"/>
                  </a:cubicBezTo>
                  <a:cubicBezTo>
                    <a:pt x="3806" y="619"/>
                    <a:pt x="3931" y="629"/>
                    <a:pt x="4054" y="649"/>
                  </a:cubicBezTo>
                  <a:cubicBezTo>
                    <a:pt x="4048" y="711"/>
                    <a:pt x="4054" y="775"/>
                    <a:pt x="4066" y="837"/>
                  </a:cubicBezTo>
                  <a:cubicBezTo>
                    <a:pt x="4078" y="939"/>
                    <a:pt x="4095" y="1042"/>
                    <a:pt x="4113" y="1145"/>
                  </a:cubicBezTo>
                  <a:cubicBezTo>
                    <a:pt x="4151" y="1338"/>
                    <a:pt x="4207" y="1529"/>
                    <a:pt x="4277" y="1714"/>
                  </a:cubicBezTo>
                  <a:cubicBezTo>
                    <a:pt x="4344" y="1896"/>
                    <a:pt x="4427" y="2072"/>
                    <a:pt x="4520" y="2242"/>
                  </a:cubicBezTo>
                  <a:cubicBezTo>
                    <a:pt x="4623" y="2424"/>
                    <a:pt x="4749" y="2579"/>
                    <a:pt x="4858" y="2749"/>
                  </a:cubicBezTo>
                  <a:cubicBezTo>
                    <a:pt x="4861" y="2752"/>
                    <a:pt x="4861" y="2755"/>
                    <a:pt x="4864" y="2758"/>
                  </a:cubicBezTo>
                  <a:cubicBezTo>
                    <a:pt x="4866" y="2759"/>
                    <a:pt x="4869" y="2760"/>
                    <a:pt x="4872" y="2760"/>
                  </a:cubicBezTo>
                  <a:cubicBezTo>
                    <a:pt x="4876" y="2760"/>
                    <a:pt x="4879" y="2758"/>
                    <a:pt x="4881" y="2755"/>
                  </a:cubicBezTo>
                  <a:cubicBezTo>
                    <a:pt x="4887" y="2749"/>
                    <a:pt x="4884" y="2740"/>
                    <a:pt x="4878" y="2734"/>
                  </a:cubicBezTo>
                  <a:cubicBezTo>
                    <a:pt x="4755" y="2576"/>
                    <a:pt x="4652" y="2400"/>
                    <a:pt x="4570" y="2215"/>
                  </a:cubicBezTo>
                  <a:cubicBezTo>
                    <a:pt x="4485" y="2042"/>
                    <a:pt x="4412" y="1863"/>
                    <a:pt x="4350" y="1679"/>
                  </a:cubicBezTo>
                  <a:cubicBezTo>
                    <a:pt x="4289" y="1497"/>
                    <a:pt x="4239" y="1312"/>
                    <a:pt x="4201" y="1124"/>
                  </a:cubicBezTo>
                  <a:cubicBezTo>
                    <a:pt x="4183" y="1033"/>
                    <a:pt x="4166" y="939"/>
                    <a:pt x="4157" y="848"/>
                  </a:cubicBezTo>
                  <a:cubicBezTo>
                    <a:pt x="4151" y="787"/>
                    <a:pt x="4145" y="725"/>
                    <a:pt x="4136" y="664"/>
                  </a:cubicBezTo>
                  <a:lnTo>
                    <a:pt x="4136" y="664"/>
                  </a:lnTo>
                  <a:cubicBezTo>
                    <a:pt x="4177" y="672"/>
                    <a:pt x="4218" y="678"/>
                    <a:pt x="4259" y="687"/>
                  </a:cubicBezTo>
                  <a:cubicBezTo>
                    <a:pt x="4913" y="840"/>
                    <a:pt x="5465" y="1283"/>
                    <a:pt x="5755" y="1890"/>
                  </a:cubicBezTo>
                  <a:cubicBezTo>
                    <a:pt x="5758" y="1894"/>
                    <a:pt x="5761" y="1896"/>
                    <a:pt x="5764" y="1896"/>
                  </a:cubicBezTo>
                  <a:cubicBezTo>
                    <a:pt x="5772" y="1896"/>
                    <a:pt x="5779" y="1886"/>
                    <a:pt x="5779" y="1878"/>
                  </a:cubicBezTo>
                  <a:cubicBezTo>
                    <a:pt x="5535" y="1362"/>
                    <a:pt x="5119" y="945"/>
                    <a:pt x="4603" y="705"/>
                  </a:cubicBezTo>
                  <a:cubicBezTo>
                    <a:pt x="4636" y="703"/>
                    <a:pt x="4671" y="702"/>
                    <a:pt x="4706" y="702"/>
                  </a:cubicBezTo>
                  <a:cubicBezTo>
                    <a:pt x="4740" y="702"/>
                    <a:pt x="4776" y="703"/>
                    <a:pt x="4811" y="705"/>
                  </a:cubicBezTo>
                  <a:cubicBezTo>
                    <a:pt x="4937" y="713"/>
                    <a:pt x="5063" y="734"/>
                    <a:pt x="5186" y="760"/>
                  </a:cubicBezTo>
                  <a:cubicBezTo>
                    <a:pt x="5441" y="816"/>
                    <a:pt x="5688" y="910"/>
                    <a:pt x="5917" y="1036"/>
                  </a:cubicBezTo>
                  <a:cubicBezTo>
                    <a:pt x="5918" y="1037"/>
                    <a:pt x="5919" y="1037"/>
                    <a:pt x="5920" y="1037"/>
                  </a:cubicBezTo>
                  <a:cubicBezTo>
                    <a:pt x="5931" y="1037"/>
                    <a:pt x="5942" y="1016"/>
                    <a:pt x="5928" y="1016"/>
                  </a:cubicBezTo>
                  <a:cubicBezTo>
                    <a:pt x="5697" y="872"/>
                    <a:pt x="5444" y="763"/>
                    <a:pt x="5180" y="690"/>
                  </a:cubicBezTo>
                  <a:cubicBezTo>
                    <a:pt x="5051" y="658"/>
                    <a:pt x="4919" y="637"/>
                    <a:pt x="4787" y="634"/>
                  </a:cubicBezTo>
                  <a:cubicBezTo>
                    <a:pt x="4766" y="633"/>
                    <a:pt x="4745" y="633"/>
                    <a:pt x="4724" y="633"/>
                  </a:cubicBezTo>
                  <a:cubicBezTo>
                    <a:pt x="4643" y="633"/>
                    <a:pt x="4562" y="641"/>
                    <a:pt x="4482" y="658"/>
                  </a:cubicBezTo>
                  <a:cubicBezTo>
                    <a:pt x="4359" y="605"/>
                    <a:pt x="4230" y="564"/>
                    <a:pt x="4098" y="532"/>
                  </a:cubicBezTo>
                  <a:cubicBezTo>
                    <a:pt x="3906" y="489"/>
                    <a:pt x="3711" y="467"/>
                    <a:pt x="3516" y="467"/>
                  </a:cubicBezTo>
                  <a:cubicBezTo>
                    <a:pt x="3338" y="467"/>
                    <a:pt x="3161" y="485"/>
                    <a:pt x="2986" y="520"/>
                  </a:cubicBezTo>
                  <a:cubicBezTo>
                    <a:pt x="3074" y="455"/>
                    <a:pt x="3168" y="394"/>
                    <a:pt x="3268" y="341"/>
                  </a:cubicBezTo>
                  <a:cubicBezTo>
                    <a:pt x="3423" y="262"/>
                    <a:pt x="3588" y="200"/>
                    <a:pt x="3755" y="153"/>
                  </a:cubicBezTo>
                  <a:cubicBezTo>
                    <a:pt x="4021" y="80"/>
                    <a:pt x="4296" y="43"/>
                    <a:pt x="4572" y="43"/>
                  </a:cubicBezTo>
                  <a:cubicBezTo>
                    <a:pt x="4704" y="43"/>
                    <a:pt x="4835" y="51"/>
                    <a:pt x="4966" y="68"/>
                  </a:cubicBezTo>
                  <a:cubicBezTo>
                    <a:pt x="4981" y="68"/>
                    <a:pt x="4981" y="42"/>
                    <a:pt x="4966" y="42"/>
                  </a:cubicBezTo>
                  <a:cubicBezTo>
                    <a:pt x="4785" y="14"/>
                    <a:pt x="4602" y="1"/>
                    <a:pt x="4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2" name="Google Shape;3712;p49"/>
            <p:cNvSpPr/>
            <p:nvPr/>
          </p:nvSpPr>
          <p:spPr>
            <a:xfrm>
              <a:off x="6500649" y="2508640"/>
              <a:ext cx="46414" cy="29941"/>
            </a:xfrm>
            <a:custGeom>
              <a:rect b="b" l="l" r="r" t="t"/>
              <a:pathLst>
                <a:path extrusionOk="0" h="638" w="989">
                  <a:moveTo>
                    <a:pt x="968" y="1"/>
                  </a:moveTo>
                  <a:cubicBezTo>
                    <a:pt x="781" y="54"/>
                    <a:pt x="605" y="136"/>
                    <a:pt x="443" y="244"/>
                  </a:cubicBezTo>
                  <a:cubicBezTo>
                    <a:pt x="361" y="300"/>
                    <a:pt x="285" y="362"/>
                    <a:pt x="209" y="423"/>
                  </a:cubicBezTo>
                  <a:cubicBezTo>
                    <a:pt x="132" y="479"/>
                    <a:pt x="62" y="544"/>
                    <a:pt x="0" y="617"/>
                  </a:cubicBezTo>
                  <a:cubicBezTo>
                    <a:pt x="0" y="617"/>
                    <a:pt x="0" y="620"/>
                    <a:pt x="0" y="623"/>
                  </a:cubicBezTo>
                  <a:cubicBezTo>
                    <a:pt x="0" y="632"/>
                    <a:pt x="6" y="637"/>
                    <a:pt x="15" y="637"/>
                  </a:cubicBezTo>
                  <a:cubicBezTo>
                    <a:pt x="91" y="588"/>
                    <a:pt x="165" y="526"/>
                    <a:pt x="226" y="459"/>
                  </a:cubicBezTo>
                  <a:cubicBezTo>
                    <a:pt x="300" y="397"/>
                    <a:pt x="373" y="335"/>
                    <a:pt x="449" y="280"/>
                  </a:cubicBezTo>
                  <a:cubicBezTo>
                    <a:pt x="602" y="159"/>
                    <a:pt x="778" y="71"/>
                    <a:pt x="968" y="24"/>
                  </a:cubicBezTo>
                  <a:cubicBezTo>
                    <a:pt x="989" y="22"/>
                    <a:pt x="983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3" name="Google Shape;3713;p49"/>
            <p:cNvSpPr/>
            <p:nvPr/>
          </p:nvSpPr>
          <p:spPr>
            <a:xfrm>
              <a:off x="6637590" y="2569602"/>
              <a:ext cx="35855" cy="56034"/>
            </a:xfrm>
            <a:custGeom>
              <a:rect b="b" l="l" r="r" t="t"/>
              <a:pathLst>
                <a:path extrusionOk="0" h="1194" w="764">
                  <a:moveTo>
                    <a:pt x="18" y="0"/>
                  </a:moveTo>
                  <a:cubicBezTo>
                    <a:pt x="9" y="0"/>
                    <a:pt x="1" y="12"/>
                    <a:pt x="10" y="16"/>
                  </a:cubicBezTo>
                  <a:cubicBezTo>
                    <a:pt x="291" y="383"/>
                    <a:pt x="541" y="776"/>
                    <a:pt x="755" y="1189"/>
                  </a:cubicBezTo>
                  <a:cubicBezTo>
                    <a:pt x="758" y="1192"/>
                    <a:pt x="760" y="1193"/>
                    <a:pt x="761" y="1193"/>
                  </a:cubicBezTo>
                  <a:cubicBezTo>
                    <a:pt x="764" y="1193"/>
                    <a:pt x="764" y="1189"/>
                    <a:pt x="764" y="1189"/>
                  </a:cubicBezTo>
                  <a:cubicBezTo>
                    <a:pt x="681" y="969"/>
                    <a:pt x="576" y="761"/>
                    <a:pt x="450" y="565"/>
                  </a:cubicBezTo>
                  <a:cubicBezTo>
                    <a:pt x="321" y="368"/>
                    <a:pt x="180" y="183"/>
                    <a:pt x="27" y="4"/>
                  </a:cubicBezTo>
                  <a:cubicBezTo>
                    <a:pt x="25" y="2"/>
                    <a:pt x="21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4" name="Google Shape;3714;p49"/>
            <p:cNvSpPr/>
            <p:nvPr/>
          </p:nvSpPr>
          <p:spPr>
            <a:xfrm>
              <a:off x="6544481" y="2560591"/>
              <a:ext cx="14314" cy="31208"/>
            </a:xfrm>
            <a:custGeom>
              <a:rect b="b" l="l" r="r" t="t"/>
              <a:pathLst>
                <a:path extrusionOk="0" h="665" w="305">
                  <a:moveTo>
                    <a:pt x="15" y="0"/>
                  </a:moveTo>
                  <a:cubicBezTo>
                    <a:pt x="8" y="0"/>
                    <a:pt x="0" y="6"/>
                    <a:pt x="2" y="14"/>
                  </a:cubicBezTo>
                  <a:cubicBezTo>
                    <a:pt x="34" y="255"/>
                    <a:pt x="134" y="481"/>
                    <a:pt x="295" y="663"/>
                  </a:cubicBezTo>
                  <a:cubicBezTo>
                    <a:pt x="297" y="664"/>
                    <a:pt x="299" y="664"/>
                    <a:pt x="300" y="664"/>
                  </a:cubicBezTo>
                  <a:cubicBezTo>
                    <a:pt x="304" y="664"/>
                    <a:pt x="304" y="657"/>
                    <a:pt x="304" y="657"/>
                  </a:cubicBezTo>
                  <a:cubicBezTo>
                    <a:pt x="240" y="560"/>
                    <a:pt x="181" y="457"/>
                    <a:pt x="128" y="352"/>
                  </a:cubicBezTo>
                  <a:cubicBezTo>
                    <a:pt x="81" y="243"/>
                    <a:pt x="46" y="126"/>
                    <a:pt x="26" y="9"/>
                  </a:cubicBezTo>
                  <a:cubicBezTo>
                    <a:pt x="24" y="3"/>
                    <a:pt x="20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5" name="Google Shape;3715;p49"/>
            <p:cNvSpPr/>
            <p:nvPr/>
          </p:nvSpPr>
          <p:spPr>
            <a:xfrm>
              <a:off x="6062606" y="2543696"/>
              <a:ext cx="344091" cy="264967"/>
            </a:xfrm>
            <a:custGeom>
              <a:rect b="b" l="l" r="r" t="t"/>
              <a:pathLst>
                <a:path extrusionOk="0" h="5646" w="7332">
                  <a:moveTo>
                    <a:pt x="4560" y="1"/>
                  </a:moveTo>
                  <a:cubicBezTo>
                    <a:pt x="4235" y="1"/>
                    <a:pt x="3883" y="38"/>
                    <a:pt x="3503" y="125"/>
                  </a:cubicBezTo>
                  <a:cubicBezTo>
                    <a:pt x="1107" y="680"/>
                    <a:pt x="1" y="5073"/>
                    <a:pt x="2424" y="5599"/>
                  </a:cubicBezTo>
                  <a:cubicBezTo>
                    <a:pt x="2570" y="5630"/>
                    <a:pt x="2706" y="5645"/>
                    <a:pt x="2832" y="5645"/>
                  </a:cubicBezTo>
                  <a:cubicBezTo>
                    <a:pt x="4800" y="5645"/>
                    <a:pt x="4471" y="2016"/>
                    <a:pt x="5298" y="1366"/>
                  </a:cubicBezTo>
                  <a:cubicBezTo>
                    <a:pt x="5639" y="1101"/>
                    <a:pt x="6059" y="1005"/>
                    <a:pt x="6446" y="1005"/>
                  </a:cubicBezTo>
                  <a:cubicBezTo>
                    <a:pt x="6795" y="1005"/>
                    <a:pt x="7117" y="1083"/>
                    <a:pt x="7331" y="1184"/>
                  </a:cubicBezTo>
                  <a:cubicBezTo>
                    <a:pt x="7331" y="1184"/>
                    <a:pt x="6391" y="1"/>
                    <a:pt x="45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6" name="Google Shape;3716;p49"/>
            <p:cNvSpPr/>
            <p:nvPr/>
          </p:nvSpPr>
          <p:spPr>
            <a:xfrm>
              <a:off x="6135207" y="2559699"/>
              <a:ext cx="329402" cy="343668"/>
            </a:xfrm>
            <a:custGeom>
              <a:rect b="b" l="l" r="r" t="t"/>
              <a:pathLst>
                <a:path extrusionOk="0" h="7323" w="7019">
                  <a:moveTo>
                    <a:pt x="2438" y="1"/>
                  </a:moveTo>
                  <a:cubicBezTo>
                    <a:pt x="2244" y="1"/>
                    <a:pt x="2051" y="12"/>
                    <a:pt x="1859" y="36"/>
                  </a:cubicBezTo>
                  <a:cubicBezTo>
                    <a:pt x="1839" y="36"/>
                    <a:pt x="1845" y="60"/>
                    <a:pt x="1859" y="60"/>
                  </a:cubicBezTo>
                  <a:cubicBezTo>
                    <a:pt x="2001" y="40"/>
                    <a:pt x="2144" y="29"/>
                    <a:pt x="2288" y="29"/>
                  </a:cubicBezTo>
                  <a:cubicBezTo>
                    <a:pt x="2397" y="29"/>
                    <a:pt x="2505" y="35"/>
                    <a:pt x="2613" y="48"/>
                  </a:cubicBezTo>
                  <a:cubicBezTo>
                    <a:pt x="2739" y="63"/>
                    <a:pt x="2865" y="83"/>
                    <a:pt x="2989" y="110"/>
                  </a:cubicBezTo>
                  <a:lnTo>
                    <a:pt x="3059" y="127"/>
                  </a:lnTo>
                  <a:cubicBezTo>
                    <a:pt x="2807" y="189"/>
                    <a:pt x="2563" y="280"/>
                    <a:pt x="2332" y="394"/>
                  </a:cubicBezTo>
                  <a:lnTo>
                    <a:pt x="2291" y="394"/>
                  </a:lnTo>
                  <a:cubicBezTo>
                    <a:pt x="2220" y="385"/>
                    <a:pt x="2150" y="385"/>
                    <a:pt x="2079" y="385"/>
                  </a:cubicBezTo>
                  <a:cubicBezTo>
                    <a:pt x="2066" y="385"/>
                    <a:pt x="2053" y="385"/>
                    <a:pt x="2039" y="385"/>
                  </a:cubicBezTo>
                  <a:cubicBezTo>
                    <a:pt x="1921" y="385"/>
                    <a:pt x="1802" y="397"/>
                    <a:pt x="1686" y="418"/>
                  </a:cubicBezTo>
                  <a:cubicBezTo>
                    <a:pt x="1416" y="468"/>
                    <a:pt x="1155" y="547"/>
                    <a:pt x="906" y="655"/>
                  </a:cubicBezTo>
                  <a:cubicBezTo>
                    <a:pt x="891" y="661"/>
                    <a:pt x="900" y="679"/>
                    <a:pt x="915" y="679"/>
                  </a:cubicBezTo>
                  <a:cubicBezTo>
                    <a:pt x="1161" y="567"/>
                    <a:pt x="1425" y="503"/>
                    <a:pt x="1695" y="485"/>
                  </a:cubicBezTo>
                  <a:cubicBezTo>
                    <a:pt x="1761" y="481"/>
                    <a:pt x="1828" y="479"/>
                    <a:pt x="1895" y="479"/>
                  </a:cubicBezTo>
                  <a:cubicBezTo>
                    <a:pt x="1961" y="479"/>
                    <a:pt x="2028" y="481"/>
                    <a:pt x="2094" y="485"/>
                  </a:cubicBezTo>
                  <a:lnTo>
                    <a:pt x="2170" y="485"/>
                  </a:lnTo>
                  <a:cubicBezTo>
                    <a:pt x="1886" y="647"/>
                    <a:pt x="1631" y="852"/>
                    <a:pt x="1408" y="1092"/>
                  </a:cubicBezTo>
                  <a:cubicBezTo>
                    <a:pt x="1287" y="1224"/>
                    <a:pt x="1179" y="1365"/>
                    <a:pt x="1082" y="1515"/>
                  </a:cubicBezTo>
                  <a:cubicBezTo>
                    <a:pt x="886" y="1582"/>
                    <a:pt x="698" y="1673"/>
                    <a:pt x="528" y="1790"/>
                  </a:cubicBezTo>
                  <a:cubicBezTo>
                    <a:pt x="346" y="1914"/>
                    <a:pt x="173" y="2046"/>
                    <a:pt x="9" y="2189"/>
                  </a:cubicBezTo>
                  <a:cubicBezTo>
                    <a:pt x="0" y="2189"/>
                    <a:pt x="6" y="2201"/>
                    <a:pt x="12" y="2201"/>
                  </a:cubicBezTo>
                  <a:cubicBezTo>
                    <a:pt x="14" y="2201"/>
                    <a:pt x="16" y="2199"/>
                    <a:pt x="17" y="2192"/>
                  </a:cubicBezTo>
                  <a:cubicBezTo>
                    <a:pt x="176" y="2049"/>
                    <a:pt x="352" y="1925"/>
                    <a:pt x="539" y="1826"/>
                  </a:cubicBezTo>
                  <a:cubicBezTo>
                    <a:pt x="689" y="1744"/>
                    <a:pt x="836" y="1682"/>
                    <a:pt x="997" y="1617"/>
                  </a:cubicBezTo>
                  <a:lnTo>
                    <a:pt x="997" y="1617"/>
                  </a:lnTo>
                  <a:cubicBezTo>
                    <a:pt x="674" y="2160"/>
                    <a:pt x="478" y="2773"/>
                    <a:pt x="431" y="3407"/>
                  </a:cubicBezTo>
                  <a:cubicBezTo>
                    <a:pt x="431" y="3413"/>
                    <a:pt x="438" y="3417"/>
                    <a:pt x="445" y="3417"/>
                  </a:cubicBezTo>
                  <a:cubicBezTo>
                    <a:pt x="451" y="3417"/>
                    <a:pt x="457" y="3414"/>
                    <a:pt x="457" y="3407"/>
                  </a:cubicBezTo>
                  <a:cubicBezTo>
                    <a:pt x="478" y="3002"/>
                    <a:pt x="575" y="2606"/>
                    <a:pt x="745" y="2236"/>
                  </a:cubicBezTo>
                  <a:cubicBezTo>
                    <a:pt x="812" y="2389"/>
                    <a:pt x="891" y="2535"/>
                    <a:pt x="979" y="2679"/>
                  </a:cubicBezTo>
                  <a:cubicBezTo>
                    <a:pt x="1064" y="2835"/>
                    <a:pt x="1144" y="2984"/>
                    <a:pt x="1220" y="3146"/>
                  </a:cubicBezTo>
                  <a:cubicBezTo>
                    <a:pt x="1381" y="3468"/>
                    <a:pt x="1502" y="3809"/>
                    <a:pt x="1578" y="4160"/>
                  </a:cubicBezTo>
                  <a:cubicBezTo>
                    <a:pt x="1578" y="4169"/>
                    <a:pt x="1582" y="4173"/>
                    <a:pt x="1587" y="4173"/>
                  </a:cubicBezTo>
                  <a:cubicBezTo>
                    <a:pt x="1593" y="4173"/>
                    <a:pt x="1598" y="4168"/>
                    <a:pt x="1598" y="4160"/>
                  </a:cubicBezTo>
                  <a:cubicBezTo>
                    <a:pt x="1522" y="3811"/>
                    <a:pt x="1419" y="3468"/>
                    <a:pt x="1299" y="3131"/>
                  </a:cubicBezTo>
                  <a:cubicBezTo>
                    <a:pt x="1232" y="2958"/>
                    <a:pt x="1152" y="2788"/>
                    <a:pt x="1062" y="2626"/>
                  </a:cubicBezTo>
                  <a:cubicBezTo>
                    <a:pt x="985" y="2471"/>
                    <a:pt x="886" y="2327"/>
                    <a:pt x="768" y="2201"/>
                  </a:cubicBezTo>
                  <a:cubicBezTo>
                    <a:pt x="944" y="1826"/>
                    <a:pt x="1188" y="1485"/>
                    <a:pt x="1484" y="1195"/>
                  </a:cubicBezTo>
                  <a:lnTo>
                    <a:pt x="1557" y="1292"/>
                  </a:lnTo>
                  <a:cubicBezTo>
                    <a:pt x="1604" y="1350"/>
                    <a:pt x="1648" y="1409"/>
                    <a:pt x="1689" y="1471"/>
                  </a:cubicBezTo>
                  <a:cubicBezTo>
                    <a:pt x="1771" y="1588"/>
                    <a:pt x="1848" y="1711"/>
                    <a:pt x="1912" y="1840"/>
                  </a:cubicBezTo>
                  <a:cubicBezTo>
                    <a:pt x="2056" y="2098"/>
                    <a:pt x="2153" y="2380"/>
                    <a:pt x="2200" y="2670"/>
                  </a:cubicBezTo>
                  <a:cubicBezTo>
                    <a:pt x="2203" y="2673"/>
                    <a:pt x="2203" y="2676"/>
                    <a:pt x="2208" y="2679"/>
                  </a:cubicBezTo>
                  <a:cubicBezTo>
                    <a:pt x="2210" y="2680"/>
                    <a:pt x="2211" y="2680"/>
                    <a:pt x="2212" y="2680"/>
                  </a:cubicBezTo>
                  <a:cubicBezTo>
                    <a:pt x="2217" y="2680"/>
                    <a:pt x="2223" y="2675"/>
                    <a:pt x="2223" y="2670"/>
                  </a:cubicBezTo>
                  <a:cubicBezTo>
                    <a:pt x="2185" y="2368"/>
                    <a:pt x="2109" y="2075"/>
                    <a:pt x="1991" y="1793"/>
                  </a:cubicBezTo>
                  <a:cubicBezTo>
                    <a:pt x="1930" y="1656"/>
                    <a:pt x="1854" y="1521"/>
                    <a:pt x="1768" y="1394"/>
                  </a:cubicBezTo>
                  <a:cubicBezTo>
                    <a:pt x="1707" y="1298"/>
                    <a:pt x="1636" y="1210"/>
                    <a:pt x="1551" y="1130"/>
                  </a:cubicBezTo>
                  <a:cubicBezTo>
                    <a:pt x="1610" y="1078"/>
                    <a:pt x="1669" y="1028"/>
                    <a:pt x="1730" y="978"/>
                  </a:cubicBezTo>
                  <a:cubicBezTo>
                    <a:pt x="2059" y="717"/>
                    <a:pt x="2431" y="517"/>
                    <a:pt x="2833" y="397"/>
                  </a:cubicBezTo>
                  <a:lnTo>
                    <a:pt x="2833" y="591"/>
                  </a:lnTo>
                  <a:cubicBezTo>
                    <a:pt x="2827" y="679"/>
                    <a:pt x="2819" y="764"/>
                    <a:pt x="2804" y="849"/>
                  </a:cubicBezTo>
                  <a:cubicBezTo>
                    <a:pt x="2777" y="1028"/>
                    <a:pt x="2710" y="1198"/>
                    <a:pt x="2607" y="1348"/>
                  </a:cubicBezTo>
                  <a:cubicBezTo>
                    <a:pt x="2599" y="1356"/>
                    <a:pt x="2608" y="1364"/>
                    <a:pt x="2618" y="1364"/>
                  </a:cubicBezTo>
                  <a:cubicBezTo>
                    <a:pt x="2621" y="1364"/>
                    <a:pt x="2625" y="1363"/>
                    <a:pt x="2628" y="1359"/>
                  </a:cubicBezTo>
                  <a:cubicBezTo>
                    <a:pt x="2684" y="1274"/>
                    <a:pt x="2745" y="1201"/>
                    <a:pt x="2789" y="1113"/>
                  </a:cubicBezTo>
                  <a:cubicBezTo>
                    <a:pt x="2833" y="1034"/>
                    <a:pt x="2868" y="952"/>
                    <a:pt x="2895" y="867"/>
                  </a:cubicBezTo>
                  <a:cubicBezTo>
                    <a:pt x="2924" y="779"/>
                    <a:pt x="2945" y="685"/>
                    <a:pt x="2951" y="594"/>
                  </a:cubicBezTo>
                  <a:cubicBezTo>
                    <a:pt x="2962" y="517"/>
                    <a:pt x="2962" y="444"/>
                    <a:pt x="2951" y="371"/>
                  </a:cubicBezTo>
                  <a:cubicBezTo>
                    <a:pt x="3232" y="293"/>
                    <a:pt x="3520" y="254"/>
                    <a:pt x="3809" y="254"/>
                  </a:cubicBezTo>
                  <a:cubicBezTo>
                    <a:pt x="3900" y="254"/>
                    <a:pt x="3992" y="257"/>
                    <a:pt x="4083" y="265"/>
                  </a:cubicBezTo>
                  <a:cubicBezTo>
                    <a:pt x="4508" y="295"/>
                    <a:pt x="4919" y="421"/>
                    <a:pt x="5288" y="632"/>
                  </a:cubicBezTo>
                  <a:cubicBezTo>
                    <a:pt x="5655" y="849"/>
                    <a:pt x="5951" y="1166"/>
                    <a:pt x="6139" y="1550"/>
                  </a:cubicBezTo>
                  <a:cubicBezTo>
                    <a:pt x="6312" y="1922"/>
                    <a:pt x="6429" y="2318"/>
                    <a:pt x="6488" y="2726"/>
                  </a:cubicBezTo>
                  <a:cubicBezTo>
                    <a:pt x="6564" y="3201"/>
                    <a:pt x="6617" y="3682"/>
                    <a:pt x="6664" y="4158"/>
                  </a:cubicBezTo>
                  <a:cubicBezTo>
                    <a:pt x="6755" y="5193"/>
                    <a:pt x="6793" y="6228"/>
                    <a:pt x="6825" y="7264"/>
                  </a:cubicBezTo>
                  <a:cubicBezTo>
                    <a:pt x="6827" y="7302"/>
                    <a:pt x="6859" y="7323"/>
                    <a:pt x="6887" y="7323"/>
                  </a:cubicBezTo>
                  <a:cubicBezTo>
                    <a:pt x="6912" y="7323"/>
                    <a:pt x="6934" y="7308"/>
                    <a:pt x="6934" y="7276"/>
                  </a:cubicBezTo>
                  <a:cubicBezTo>
                    <a:pt x="7019" y="6052"/>
                    <a:pt x="6987" y="4826"/>
                    <a:pt x="6840" y="3609"/>
                  </a:cubicBezTo>
                  <a:cubicBezTo>
                    <a:pt x="6746" y="2738"/>
                    <a:pt x="6638" y="1773"/>
                    <a:pt x="6095" y="1048"/>
                  </a:cubicBezTo>
                  <a:cubicBezTo>
                    <a:pt x="5578" y="362"/>
                    <a:pt x="4687" y="31"/>
                    <a:pt x="3844" y="31"/>
                  </a:cubicBezTo>
                  <a:cubicBezTo>
                    <a:pt x="3801" y="31"/>
                    <a:pt x="3759" y="32"/>
                    <a:pt x="3716" y="33"/>
                  </a:cubicBezTo>
                  <a:cubicBezTo>
                    <a:pt x="3561" y="42"/>
                    <a:pt x="3408" y="60"/>
                    <a:pt x="3259" y="89"/>
                  </a:cubicBezTo>
                  <a:cubicBezTo>
                    <a:pt x="3050" y="39"/>
                    <a:pt x="2836" y="10"/>
                    <a:pt x="2622" y="4"/>
                  </a:cubicBezTo>
                  <a:cubicBezTo>
                    <a:pt x="2561" y="2"/>
                    <a:pt x="2499" y="1"/>
                    <a:pt x="24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7" name="Google Shape;3717;p49"/>
            <p:cNvSpPr/>
            <p:nvPr/>
          </p:nvSpPr>
          <p:spPr>
            <a:xfrm>
              <a:off x="6221182" y="2666136"/>
              <a:ext cx="17693" cy="70301"/>
            </a:xfrm>
            <a:custGeom>
              <a:rect b="b" l="l" r="r" t="t"/>
              <a:pathLst>
                <a:path extrusionOk="0" h="1498" w="377">
                  <a:moveTo>
                    <a:pt x="12" y="1"/>
                  </a:moveTo>
                  <a:cubicBezTo>
                    <a:pt x="5" y="1"/>
                    <a:pt x="0" y="6"/>
                    <a:pt x="4" y="15"/>
                  </a:cubicBezTo>
                  <a:cubicBezTo>
                    <a:pt x="174" y="493"/>
                    <a:pt x="297" y="989"/>
                    <a:pt x="365" y="1494"/>
                  </a:cubicBezTo>
                  <a:cubicBezTo>
                    <a:pt x="365" y="1497"/>
                    <a:pt x="368" y="1498"/>
                    <a:pt x="371" y="1498"/>
                  </a:cubicBezTo>
                  <a:cubicBezTo>
                    <a:pt x="374" y="1498"/>
                    <a:pt x="376" y="1497"/>
                    <a:pt x="376" y="1494"/>
                  </a:cubicBezTo>
                  <a:cubicBezTo>
                    <a:pt x="374" y="1241"/>
                    <a:pt x="335" y="992"/>
                    <a:pt x="265" y="751"/>
                  </a:cubicBezTo>
                  <a:cubicBezTo>
                    <a:pt x="198" y="499"/>
                    <a:pt x="101" y="259"/>
                    <a:pt x="27" y="9"/>
                  </a:cubicBezTo>
                  <a:cubicBezTo>
                    <a:pt x="23" y="3"/>
                    <a:pt x="17" y="1"/>
                    <a:pt x="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8" name="Google Shape;3718;p49"/>
            <p:cNvSpPr/>
            <p:nvPr/>
          </p:nvSpPr>
          <p:spPr>
            <a:xfrm>
              <a:off x="6108081" y="2304730"/>
              <a:ext cx="240235" cy="191709"/>
            </a:xfrm>
            <a:custGeom>
              <a:rect b="b" l="l" r="r" t="t"/>
              <a:pathLst>
                <a:path extrusionOk="0" h="4085" w="5119">
                  <a:moveTo>
                    <a:pt x="1890" y="0"/>
                  </a:moveTo>
                  <a:cubicBezTo>
                    <a:pt x="580" y="0"/>
                    <a:pt x="1" y="1634"/>
                    <a:pt x="1094" y="2698"/>
                  </a:cubicBezTo>
                  <a:cubicBezTo>
                    <a:pt x="2150" y="3718"/>
                    <a:pt x="3828" y="3258"/>
                    <a:pt x="5118" y="4085"/>
                  </a:cubicBezTo>
                  <a:cubicBezTo>
                    <a:pt x="5118" y="4085"/>
                    <a:pt x="4878" y="1137"/>
                    <a:pt x="2678" y="178"/>
                  </a:cubicBezTo>
                  <a:cubicBezTo>
                    <a:pt x="2395" y="55"/>
                    <a:pt x="2130" y="0"/>
                    <a:pt x="18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9" name="Google Shape;3719;p49"/>
            <p:cNvSpPr/>
            <p:nvPr/>
          </p:nvSpPr>
          <p:spPr>
            <a:xfrm>
              <a:off x="6177772" y="2329321"/>
              <a:ext cx="231365" cy="487321"/>
            </a:xfrm>
            <a:custGeom>
              <a:rect b="b" l="l" r="r" t="t"/>
              <a:pathLst>
                <a:path extrusionOk="0" h="10384" w="4930">
                  <a:moveTo>
                    <a:pt x="983" y="0"/>
                  </a:moveTo>
                  <a:cubicBezTo>
                    <a:pt x="972" y="0"/>
                    <a:pt x="967" y="11"/>
                    <a:pt x="976" y="21"/>
                  </a:cubicBezTo>
                  <a:cubicBezTo>
                    <a:pt x="1164" y="202"/>
                    <a:pt x="1328" y="408"/>
                    <a:pt x="1466" y="631"/>
                  </a:cubicBezTo>
                  <a:cubicBezTo>
                    <a:pt x="1533" y="739"/>
                    <a:pt x="1595" y="851"/>
                    <a:pt x="1650" y="965"/>
                  </a:cubicBezTo>
                  <a:cubicBezTo>
                    <a:pt x="1689" y="1038"/>
                    <a:pt x="1721" y="1115"/>
                    <a:pt x="1756" y="1191"/>
                  </a:cubicBezTo>
                  <a:cubicBezTo>
                    <a:pt x="1516" y="1009"/>
                    <a:pt x="1260" y="839"/>
                    <a:pt x="999" y="689"/>
                  </a:cubicBezTo>
                  <a:cubicBezTo>
                    <a:pt x="683" y="516"/>
                    <a:pt x="357" y="361"/>
                    <a:pt x="23" y="226"/>
                  </a:cubicBezTo>
                  <a:cubicBezTo>
                    <a:pt x="21" y="225"/>
                    <a:pt x="19" y="225"/>
                    <a:pt x="18" y="225"/>
                  </a:cubicBezTo>
                  <a:cubicBezTo>
                    <a:pt x="6" y="225"/>
                    <a:pt x="0" y="243"/>
                    <a:pt x="8" y="243"/>
                  </a:cubicBezTo>
                  <a:cubicBezTo>
                    <a:pt x="768" y="537"/>
                    <a:pt x="1454" y="983"/>
                    <a:pt x="2029" y="1560"/>
                  </a:cubicBezTo>
                  <a:cubicBezTo>
                    <a:pt x="2190" y="1722"/>
                    <a:pt x="2352" y="1895"/>
                    <a:pt x="2516" y="2074"/>
                  </a:cubicBezTo>
                  <a:cubicBezTo>
                    <a:pt x="2120" y="2074"/>
                    <a:pt x="1724" y="2042"/>
                    <a:pt x="1334" y="1977"/>
                  </a:cubicBezTo>
                  <a:cubicBezTo>
                    <a:pt x="891" y="1918"/>
                    <a:pt x="460" y="1778"/>
                    <a:pt x="69" y="1563"/>
                  </a:cubicBezTo>
                  <a:cubicBezTo>
                    <a:pt x="68" y="1562"/>
                    <a:pt x="67" y="1562"/>
                    <a:pt x="65" y="1562"/>
                  </a:cubicBezTo>
                  <a:cubicBezTo>
                    <a:pt x="55" y="1562"/>
                    <a:pt x="45" y="1587"/>
                    <a:pt x="58" y="1587"/>
                  </a:cubicBezTo>
                  <a:cubicBezTo>
                    <a:pt x="281" y="1678"/>
                    <a:pt x="489" y="1786"/>
                    <a:pt x="709" y="1871"/>
                  </a:cubicBezTo>
                  <a:cubicBezTo>
                    <a:pt x="917" y="1951"/>
                    <a:pt x="1131" y="2018"/>
                    <a:pt x="1348" y="2068"/>
                  </a:cubicBezTo>
                  <a:cubicBezTo>
                    <a:pt x="1645" y="2141"/>
                    <a:pt x="1949" y="2177"/>
                    <a:pt x="2254" y="2177"/>
                  </a:cubicBezTo>
                  <a:cubicBezTo>
                    <a:pt x="2368" y="2177"/>
                    <a:pt x="2482" y="2172"/>
                    <a:pt x="2595" y="2162"/>
                  </a:cubicBezTo>
                  <a:cubicBezTo>
                    <a:pt x="2780" y="2376"/>
                    <a:pt x="2941" y="2602"/>
                    <a:pt x="3105" y="2831"/>
                  </a:cubicBezTo>
                  <a:cubicBezTo>
                    <a:pt x="2935" y="2792"/>
                    <a:pt x="2748" y="2769"/>
                    <a:pt x="2583" y="2737"/>
                  </a:cubicBezTo>
                  <a:cubicBezTo>
                    <a:pt x="2366" y="2699"/>
                    <a:pt x="2158" y="2628"/>
                    <a:pt x="1964" y="2523"/>
                  </a:cubicBezTo>
                  <a:cubicBezTo>
                    <a:pt x="1962" y="2521"/>
                    <a:pt x="1961" y="2521"/>
                    <a:pt x="1959" y="2521"/>
                  </a:cubicBezTo>
                  <a:cubicBezTo>
                    <a:pt x="1946" y="2521"/>
                    <a:pt x="1937" y="2543"/>
                    <a:pt x="1950" y="2543"/>
                  </a:cubicBezTo>
                  <a:cubicBezTo>
                    <a:pt x="2146" y="2640"/>
                    <a:pt x="2349" y="2719"/>
                    <a:pt x="2560" y="2778"/>
                  </a:cubicBezTo>
                  <a:cubicBezTo>
                    <a:pt x="2665" y="2807"/>
                    <a:pt x="2794" y="2839"/>
                    <a:pt x="2885" y="2863"/>
                  </a:cubicBezTo>
                  <a:cubicBezTo>
                    <a:pt x="2976" y="2886"/>
                    <a:pt x="3067" y="2913"/>
                    <a:pt x="3161" y="2930"/>
                  </a:cubicBezTo>
                  <a:cubicBezTo>
                    <a:pt x="3645" y="3658"/>
                    <a:pt x="4021" y="4453"/>
                    <a:pt x="4276" y="5289"/>
                  </a:cubicBezTo>
                  <a:cubicBezTo>
                    <a:pt x="4525" y="6107"/>
                    <a:pt x="4683" y="6949"/>
                    <a:pt x="4754" y="7799"/>
                  </a:cubicBezTo>
                  <a:cubicBezTo>
                    <a:pt x="4795" y="8225"/>
                    <a:pt x="4801" y="8653"/>
                    <a:pt x="4795" y="9078"/>
                  </a:cubicBezTo>
                  <a:cubicBezTo>
                    <a:pt x="4786" y="9507"/>
                    <a:pt x="4742" y="9932"/>
                    <a:pt x="4733" y="10354"/>
                  </a:cubicBezTo>
                  <a:cubicBezTo>
                    <a:pt x="4732" y="10373"/>
                    <a:pt x="4749" y="10384"/>
                    <a:pt x="4763" y="10384"/>
                  </a:cubicBezTo>
                  <a:cubicBezTo>
                    <a:pt x="4774" y="10384"/>
                    <a:pt x="4783" y="10378"/>
                    <a:pt x="4783" y="10366"/>
                  </a:cubicBezTo>
                  <a:cubicBezTo>
                    <a:pt x="4865" y="9882"/>
                    <a:pt x="4909" y="9392"/>
                    <a:pt x="4912" y="8899"/>
                  </a:cubicBezTo>
                  <a:cubicBezTo>
                    <a:pt x="4930" y="8418"/>
                    <a:pt x="4921" y="7931"/>
                    <a:pt x="4889" y="7450"/>
                  </a:cubicBezTo>
                  <a:cubicBezTo>
                    <a:pt x="4774" y="5828"/>
                    <a:pt x="4302" y="4206"/>
                    <a:pt x="3361" y="2866"/>
                  </a:cubicBezTo>
                  <a:cubicBezTo>
                    <a:pt x="3273" y="2740"/>
                    <a:pt x="3179" y="2616"/>
                    <a:pt x="3085" y="2496"/>
                  </a:cubicBezTo>
                  <a:cubicBezTo>
                    <a:pt x="3067" y="2396"/>
                    <a:pt x="3044" y="2297"/>
                    <a:pt x="3011" y="2200"/>
                  </a:cubicBezTo>
                  <a:cubicBezTo>
                    <a:pt x="2970" y="2053"/>
                    <a:pt x="2921" y="1907"/>
                    <a:pt x="2862" y="1766"/>
                  </a:cubicBezTo>
                  <a:cubicBezTo>
                    <a:pt x="2727" y="1475"/>
                    <a:pt x="2574" y="1194"/>
                    <a:pt x="2401" y="927"/>
                  </a:cubicBezTo>
                  <a:cubicBezTo>
                    <a:pt x="2399" y="922"/>
                    <a:pt x="2394" y="920"/>
                    <a:pt x="2391" y="920"/>
                  </a:cubicBezTo>
                  <a:cubicBezTo>
                    <a:pt x="2382" y="920"/>
                    <a:pt x="2375" y="929"/>
                    <a:pt x="2381" y="939"/>
                  </a:cubicBezTo>
                  <a:cubicBezTo>
                    <a:pt x="2548" y="1206"/>
                    <a:pt x="2680" y="1496"/>
                    <a:pt x="2777" y="1798"/>
                  </a:cubicBezTo>
                  <a:cubicBezTo>
                    <a:pt x="2824" y="1942"/>
                    <a:pt x="2868" y="2083"/>
                    <a:pt x="2909" y="2226"/>
                  </a:cubicBezTo>
                  <a:cubicBezTo>
                    <a:pt x="2915" y="2253"/>
                    <a:pt x="2929" y="2282"/>
                    <a:pt x="2929" y="2311"/>
                  </a:cubicBezTo>
                  <a:cubicBezTo>
                    <a:pt x="2616" y="1936"/>
                    <a:pt x="2264" y="1593"/>
                    <a:pt x="1882" y="1288"/>
                  </a:cubicBezTo>
                  <a:lnTo>
                    <a:pt x="1856" y="1267"/>
                  </a:lnTo>
                  <a:cubicBezTo>
                    <a:pt x="1824" y="1150"/>
                    <a:pt x="1774" y="1035"/>
                    <a:pt x="1709" y="930"/>
                  </a:cubicBezTo>
                  <a:cubicBezTo>
                    <a:pt x="1648" y="815"/>
                    <a:pt x="1577" y="701"/>
                    <a:pt x="1501" y="595"/>
                  </a:cubicBezTo>
                  <a:cubicBezTo>
                    <a:pt x="1348" y="384"/>
                    <a:pt x="1178" y="188"/>
                    <a:pt x="993" y="3"/>
                  </a:cubicBezTo>
                  <a:cubicBezTo>
                    <a:pt x="990" y="1"/>
                    <a:pt x="986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0" name="Google Shape;3720;p49"/>
            <p:cNvSpPr/>
            <p:nvPr/>
          </p:nvSpPr>
          <p:spPr>
            <a:xfrm>
              <a:off x="6261448" y="2340115"/>
              <a:ext cx="22855" cy="40313"/>
            </a:xfrm>
            <a:custGeom>
              <a:rect b="b" l="l" r="r" t="t"/>
              <a:pathLst>
                <a:path extrusionOk="0" h="859" w="487">
                  <a:moveTo>
                    <a:pt x="16" y="1"/>
                  </a:moveTo>
                  <a:cubicBezTo>
                    <a:pt x="8" y="1"/>
                    <a:pt x="1" y="13"/>
                    <a:pt x="14" y="19"/>
                  </a:cubicBezTo>
                  <a:cubicBezTo>
                    <a:pt x="117" y="143"/>
                    <a:pt x="202" y="277"/>
                    <a:pt x="278" y="418"/>
                  </a:cubicBezTo>
                  <a:cubicBezTo>
                    <a:pt x="351" y="562"/>
                    <a:pt x="413" y="712"/>
                    <a:pt x="486" y="858"/>
                  </a:cubicBezTo>
                  <a:cubicBezTo>
                    <a:pt x="439" y="697"/>
                    <a:pt x="375" y="544"/>
                    <a:pt x="293" y="401"/>
                  </a:cubicBezTo>
                  <a:cubicBezTo>
                    <a:pt x="214" y="263"/>
                    <a:pt x="123" y="131"/>
                    <a:pt x="23" y="5"/>
                  </a:cubicBezTo>
                  <a:cubicBezTo>
                    <a:pt x="21" y="2"/>
                    <a:pt x="18" y="1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1" name="Google Shape;3721;p49"/>
            <p:cNvSpPr/>
            <p:nvPr/>
          </p:nvSpPr>
          <p:spPr>
            <a:xfrm>
              <a:off x="6404067" y="2119216"/>
              <a:ext cx="299930" cy="352773"/>
            </a:xfrm>
            <a:custGeom>
              <a:rect b="b" l="l" r="r" t="t"/>
              <a:pathLst>
                <a:path extrusionOk="0" h="7517" w="6391">
                  <a:moveTo>
                    <a:pt x="3953" y="0"/>
                  </a:moveTo>
                  <a:cubicBezTo>
                    <a:pt x="2387" y="0"/>
                    <a:pt x="1" y="2733"/>
                    <a:pt x="513" y="7507"/>
                  </a:cubicBezTo>
                  <a:cubicBezTo>
                    <a:pt x="513" y="7513"/>
                    <a:pt x="515" y="7517"/>
                    <a:pt x="517" y="7517"/>
                  </a:cubicBezTo>
                  <a:cubicBezTo>
                    <a:pt x="562" y="7517"/>
                    <a:pt x="931" y="6383"/>
                    <a:pt x="2698" y="5375"/>
                  </a:cubicBezTo>
                  <a:cubicBezTo>
                    <a:pt x="4381" y="4410"/>
                    <a:pt x="6391" y="1896"/>
                    <a:pt x="4739" y="309"/>
                  </a:cubicBezTo>
                  <a:cubicBezTo>
                    <a:pt x="4525" y="102"/>
                    <a:pt x="4254" y="0"/>
                    <a:pt x="39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2" name="Google Shape;3722;p49"/>
            <p:cNvSpPr/>
            <p:nvPr/>
          </p:nvSpPr>
          <p:spPr>
            <a:xfrm>
              <a:off x="6367791" y="2164738"/>
              <a:ext cx="221181" cy="805929"/>
            </a:xfrm>
            <a:custGeom>
              <a:rect b="b" l="l" r="r" t="t"/>
              <a:pathLst>
                <a:path extrusionOk="0" h="17173" w="4713">
                  <a:moveTo>
                    <a:pt x="3868" y="0"/>
                  </a:moveTo>
                  <a:cubicBezTo>
                    <a:pt x="3864" y="0"/>
                    <a:pt x="3861" y="2"/>
                    <a:pt x="3861" y="8"/>
                  </a:cubicBezTo>
                  <a:cubicBezTo>
                    <a:pt x="3782" y="201"/>
                    <a:pt x="3676" y="386"/>
                    <a:pt x="3597" y="583"/>
                  </a:cubicBezTo>
                  <a:cubicBezTo>
                    <a:pt x="3518" y="770"/>
                    <a:pt x="3450" y="964"/>
                    <a:pt x="3392" y="1160"/>
                  </a:cubicBezTo>
                  <a:cubicBezTo>
                    <a:pt x="3333" y="1357"/>
                    <a:pt x="3286" y="1556"/>
                    <a:pt x="3257" y="1759"/>
                  </a:cubicBezTo>
                  <a:cubicBezTo>
                    <a:pt x="3222" y="1941"/>
                    <a:pt x="3216" y="2125"/>
                    <a:pt x="3239" y="2307"/>
                  </a:cubicBezTo>
                  <a:cubicBezTo>
                    <a:pt x="2966" y="2680"/>
                    <a:pt x="2708" y="3064"/>
                    <a:pt x="2468" y="3457"/>
                  </a:cubicBezTo>
                  <a:lnTo>
                    <a:pt x="2333" y="3686"/>
                  </a:lnTo>
                  <a:cubicBezTo>
                    <a:pt x="2333" y="3369"/>
                    <a:pt x="2327" y="3052"/>
                    <a:pt x="2327" y="2739"/>
                  </a:cubicBezTo>
                  <a:cubicBezTo>
                    <a:pt x="2330" y="2337"/>
                    <a:pt x="2371" y="1938"/>
                    <a:pt x="2447" y="1548"/>
                  </a:cubicBezTo>
                  <a:cubicBezTo>
                    <a:pt x="2449" y="1543"/>
                    <a:pt x="2441" y="1539"/>
                    <a:pt x="2434" y="1539"/>
                  </a:cubicBezTo>
                  <a:cubicBezTo>
                    <a:pt x="2429" y="1539"/>
                    <a:pt x="2424" y="1541"/>
                    <a:pt x="2424" y="1548"/>
                  </a:cubicBezTo>
                  <a:cubicBezTo>
                    <a:pt x="2268" y="2299"/>
                    <a:pt x="2104" y="3102"/>
                    <a:pt x="2230" y="3871"/>
                  </a:cubicBezTo>
                  <a:cubicBezTo>
                    <a:pt x="2028" y="4223"/>
                    <a:pt x="1840" y="4586"/>
                    <a:pt x="1667" y="4956"/>
                  </a:cubicBezTo>
                  <a:lnTo>
                    <a:pt x="1667" y="4748"/>
                  </a:lnTo>
                  <a:cubicBezTo>
                    <a:pt x="1667" y="4566"/>
                    <a:pt x="1661" y="4384"/>
                    <a:pt x="1667" y="4202"/>
                  </a:cubicBezTo>
                  <a:cubicBezTo>
                    <a:pt x="1673" y="4020"/>
                    <a:pt x="1682" y="3838"/>
                    <a:pt x="1696" y="3654"/>
                  </a:cubicBezTo>
                  <a:cubicBezTo>
                    <a:pt x="1705" y="3454"/>
                    <a:pt x="1726" y="3255"/>
                    <a:pt x="1764" y="3058"/>
                  </a:cubicBezTo>
                  <a:cubicBezTo>
                    <a:pt x="1767" y="3055"/>
                    <a:pt x="1767" y="3052"/>
                    <a:pt x="1764" y="3049"/>
                  </a:cubicBezTo>
                  <a:cubicBezTo>
                    <a:pt x="1762" y="3043"/>
                    <a:pt x="1758" y="3040"/>
                    <a:pt x="1752" y="3040"/>
                  </a:cubicBezTo>
                  <a:cubicBezTo>
                    <a:pt x="1750" y="3040"/>
                    <a:pt x="1748" y="3040"/>
                    <a:pt x="1746" y="3041"/>
                  </a:cubicBezTo>
                  <a:cubicBezTo>
                    <a:pt x="1740" y="3044"/>
                    <a:pt x="1737" y="3052"/>
                    <a:pt x="1740" y="3058"/>
                  </a:cubicBezTo>
                  <a:cubicBezTo>
                    <a:pt x="1731" y="3246"/>
                    <a:pt x="1693" y="3434"/>
                    <a:pt x="1670" y="3621"/>
                  </a:cubicBezTo>
                  <a:cubicBezTo>
                    <a:pt x="1646" y="3806"/>
                    <a:pt x="1629" y="3994"/>
                    <a:pt x="1611" y="4185"/>
                  </a:cubicBezTo>
                  <a:cubicBezTo>
                    <a:pt x="1594" y="4372"/>
                    <a:pt x="1576" y="4560"/>
                    <a:pt x="1567" y="4751"/>
                  </a:cubicBezTo>
                  <a:cubicBezTo>
                    <a:pt x="1553" y="4897"/>
                    <a:pt x="1550" y="5044"/>
                    <a:pt x="1558" y="5191"/>
                  </a:cubicBezTo>
                  <a:cubicBezTo>
                    <a:pt x="1388" y="5569"/>
                    <a:pt x="1233" y="5953"/>
                    <a:pt x="1095" y="6343"/>
                  </a:cubicBezTo>
                  <a:cubicBezTo>
                    <a:pt x="719" y="7426"/>
                    <a:pt x="455" y="8543"/>
                    <a:pt x="309" y="9678"/>
                  </a:cubicBezTo>
                  <a:cubicBezTo>
                    <a:pt x="139" y="10913"/>
                    <a:pt x="42" y="12160"/>
                    <a:pt x="16" y="13407"/>
                  </a:cubicBezTo>
                  <a:cubicBezTo>
                    <a:pt x="1" y="14037"/>
                    <a:pt x="7" y="14671"/>
                    <a:pt x="30" y="15293"/>
                  </a:cubicBezTo>
                  <a:cubicBezTo>
                    <a:pt x="57" y="15912"/>
                    <a:pt x="71" y="16539"/>
                    <a:pt x="156" y="17155"/>
                  </a:cubicBezTo>
                  <a:cubicBezTo>
                    <a:pt x="158" y="17168"/>
                    <a:pt x="166" y="17173"/>
                    <a:pt x="173" y="17173"/>
                  </a:cubicBezTo>
                  <a:cubicBezTo>
                    <a:pt x="182" y="17173"/>
                    <a:pt x="192" y="17166"/>
                    <a:pt x="192" y="17155"/>
                  </a:cubicBezTo>
                  <a:cubicBezTo>
                    <a:pt x="194" y="16460"/>
                    <a:pt x="159" y="15768"/>
                    <a:pt x="165" y="15073"/>
                  </a:cubicBezTo>
                  <a:cubicBezTo>
                    <a:pt x="174" y="14377"/>
                    <a:pt x="194" y="13682"/>
                    <a:pt x="236" y="12987"/>
                  </a:cubicBezTo>
                  <a:cubicBezTo>
                    <a:pt x="373" y="10658"/>
                    <a:pt x="661" y="8312"/>
                    <a:pt x="1441" y="6103"/>
                  </a:cubicBezTo>
                  <a:cubicBezTo>
                    <a:pt x="1599" y="5651"/>
                    <a:pt x="1778" y="5208"/>
                    <a:pt x="1978" y="4777"/>
                  </a:cubicBezTo>
                  <a:cubicBezTo>
                    <a:pt x="2215" y="4657"/>
                    <a:pt x="2465" y="4519"/>
                    <a:pt x="2705" y="4381"/>
                  </a:cubicBezTo>
                  <a:cubicBezTo>
                    <a:pt x="2960" y="4246"/>
                    <a:pt x="3201" y="4079"/>
                    <a:pt x="3415" y="3885"/>
                  </a:cubicBezTo>
                  <a:cubicBezTo>
                    <a:pt x="3421" y="3882"/>
                    <a:pt x="3421" y="3874"/>
                    <a:pt x="3415" y="3868"/>
                  </a:cubicBezTo>
                  <a:cubicBezTo>
                    <a:pt x="3414" y="3866"/>
                    <a:pt x="3411" y="3866"/>
                    <a:pt x="3408" y="3866"/>
                  </a:cubicBezTo>
                  <a:cubicBezTo>
                    <a:pt x="3405" y="3866"/>
                    <a:pt x="3402" y="3866"/>
                    <a:pt x="3400" y="3868"/>
                  </a:cubicBezTo>
                  <a:cubicBezTo>
                    <a:pt x="3283" y="3956"/>
                    <a:pt x="3160" y="4032"/>
                    <a:pt x="3028" y="4094"/>
                  </a:cubicBezTo>
                  <a:cubicBezTo>
                    <a:pt x="2893" y="4164"/>
                    <a:pt x="2761" y="4237"/>
                    <a:pt x="2629" y="4311"/>
                  </a:cubicBezTo>
                  <a:cubicBezTo>
                    <a:pt x="2424" y="4425"/>
                    <a:pt x="2224" y="4545"/>
                    <a:pt x="2028" y="4672"/>
                  </a:cubicBezTo>
                  <a:cubicBezTo>
                    <a:pt x="2218" y="4258"/>
                    <a:pt x="2427" y="3856"/>
                    <a:pt x="2650" y="3460"/>
                  </a:cubicBezTo>
                  <a:cubicBezTo>
                    <a:pt x="2975" y="3272"/>
                    <a:pt x="3336" y="3140"/>
                    <a:pt x="3661" y="2956"/>
                  </a:cubicBezTo>
                  <a:cubicBezTo>
                    <a:pt x="3843" y="2856"/>
                    <a:pt x="4019" y="2747"/>
                    <a:pt x="4192" y="2639"/>
                  </a:cubicBezTo>
                  <a:cubicBezTo>
                    <a:pt x="4365" y="2527"/>
                    <a:pt x="4524" y="2381"/>
                    <a:pt x="4700" y="2284"/>
                  </a:cubicBezTo>
                  <a:cubicBezTo>
                    <a:pt x="4712" y="2277"/>
                    <a:pt x="4704" y="2261"/>
                    <a:pt x="4693" y="2261"/>
                  </a:cubicBezTo>
                  <a:cubicBezTo>
                    <a:pt x="4690" y="2261"/>
                    <a:pt x="4688" y="2262"/>
                    <a:pt x="4685" y="2263"/>
                  </a:cubicBezTo>
                  <a:cubicBezTo>
                    <a:pt x="4588" y="2331"/>
                    <a:pt x="4483" y="2389"/>
                    <a:pt x="4371" y="2439"/>
                  </a:cubicBezTo>
                  <a:cubicBezTo>
                    <a:pt x="4280" y="2486"/>
                    <a:pt x="4192" y="2536"/>
                    <a:pt x="4101" y="2589"/>
                  </a:cubicBezTo>
                  <a:cubicBezTo>
                    <a:pt x="3928" y="2683"/>
                    <a:pt x="3761" y="2777"/>
                    <a:pt x="3579" y="2873"/>
                  </a:cubicBezTo>
                  <a:cubicBezTo>
                    <a:pt x="3398" y="2970"/>
                    <a:pt x="3219" y="3070"/>
                    <a:pt x="3037" y="3173"/>
                  </a:cubicBezTo>
                  <a:cubicBezTo>
                    <a:pt x="2940" y="3220"/>
                    <a:pt x="2823" y="3272"/>
                    <a:pt x="2720" y="3334"/>
                  </a:cubicBezTo>
                  <a:cubicBezTo>
                    <a:pt x="2743" y="3299"/>
                    <a:pt x="2761" y="3267"/>
                    <a:pt x="2782" y="3231"/>
                  </a:cubicBezTo>
                  <a:cubicBezTo>
                    <a:pt x="3327" y="2319"/>
                    <a:pt x="3961" y="1463"/>
                    <a:pt x="4668" y="668"/>
                  </a:cubicBezTo>
                  <a:cubicBezTo>
                    <a:pt x="4674" y="655"/>
                    <a:pt x="4667" y="645"/>
                    <a:pt x="4659" y="645"/>
                  </a:cubicBezTo>
                  <a:cubicBezTo>
                    <a:pt x="4656" y="645"/>
                    <a:pt x="4652" y="647"/>
                    <a:pt x="4650" y="650"/>
                  </a:cubicBezTo>
                  <a:cubicBezTo>
                    <a:pt x="4181" y="1122"/>
                    <a:pt x="3747" y="1627"/>
                    <a:pt x="3348" y="2161"/>
                  </a:cubicBezTo>
                  <a:cubicBezTo>
                    <a:pt x="3371" y="2029"/>
                    <a:pt x="3380" y="1894"/>
                    <a:pt x="3400" y="1762"/>
                  </a:cubicBezTo>
                  <a:cubicBezTo>
                    <a:pt x="3427" y="1565"/>
                    <a:pt x="3459" y="1372"/>
                    <a:pt x="3497" y="1175"/>
                  </a:cubicBezTo>
                  <a:cubicBezTo>
                    <a:pt x="3538" y="982"/>
                    <a:pt x="3588" y="788"/>
                    <a:pt x="3650" y="597"/>
                  </a:cubicBezTo>
                  <a:cubicBezTo>
                    <a:pt x="3705" y="398"/>
                    <a:pt x="3785" y="201"/>
                    <a:pt x="3881" y="17"/>
                  </a:cubicBezTo>
                  <a:cubicBezTo>
                    <a:pt x="3890" y="10"/>
                    <a:pt x="3877" y="0"/>
                    <a:pt x="3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3" name="Google Shape;3723;p49"/>
            <p:cNvSpPr/>
            <p:nvPr/>
          </p:nvSpPr>
          <p:spPr>
            <a:xfrm>
              <a:off x="6525897" y="2272583"/>
              <a:ext cx="91373" cy="52937"/>
            </a:xfrm>
            <a:custGeom>
              <a:rect b="b" l="l" r="r" t="t"/>
              <a:pathLst>
                <a:path extrusionOk="0" h="1128" w="1947">
                  <a:moveTo>
                    <a:pt x="1935" y="1"/>
                  </a:moveTo>
                  <a:cubicBezTo>
                    <a:pt x="1633" y="218"/>
                    <a:pt x="1322" y="414"/>
                    <a:pt x="999" y="596"/>
                  </a:cubicBezTo>
                  <a:cubicBezTo>
                    <a:pt x="683" y="787"/>
                    <a:pt x="351" y="957"/>
                    <a:pt x="14" y="1106"/>
                  </a:cubicBezTo>
                  <a:cubicBezTo>
                    <a:pt x="1" y="1112"/>
                    <a:pt x="8" y="1128"/>
                    <a:pt x="16" y="1128"/>
                  </a:cubicBezTo>
                  <a:cubicBezTo>
                    <a:pt x="17" y="1128"/>
                    <a:pt x="19" y="1128"/>
                    <a:pt x="20" y="1127"/>
                  </a:cubicBezTo>
                  <a:cubicBezTo>
                    <a:pt x="369" y="986"/>
                    <a:pt x="709" y="825"/>
                    <a:pt x="1038" y="640"/>
                  </a:cubicBezTo>
                  <a:cubicBezTo>
                    <a:pt x="1348" y="452"/>
                    <a:pt x="1651" y="241"/>
                    <a:pt x="1935" y="12"/>
                  </a:cubicBezTo>
                  <a:cubicBezTo>
                    <a:pt x="1947" y="1"/>
                    <a:pt x="1935" y="1"/>
                    <a:pt x="19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4" name="Google Shape;3724;p49"/>
            <p:cNvSpPr/>
            <p:nvPr/>
          </p:nvSpPr>
          <p:spPr>
            <a:xfrm>
              <a:off x="6495158" y="2180366"/>
              <a:ext cx="15158" cy="64200"/>
            </a:xfrm>
            <a:custGeom>
              <a:rect b="b" l="l" r="r" t="t"/>
              <a:pathLst>
                <a:path extrusionOk="0" h="1368" w="323">
                  <a:moveTo>
                    <a:pt x="323" y="0"/>
                  </a:moveTo>
                  <a:lnTo>
                    <a:pt x="321" y="6"/>
                  </a:lnTo>
                  <a:lnTo>
                    <a:pt x="321" y="6"/>
                  </a:lnTo>
                  <a:cubicBezTo>
                    <a:pt x="322" y="4"/>
                    <a:pt x="322" y="2"/>
                    <a:pt x="323" y="0"/>
                  </a:cubicBezTo>
                  <a:close/>
                  <a:moveTo>
                    <a:pt x="321" y="6"/>
                  </a:moveTo>
                  <a:lnTo>
                    <a:pt x="321" y="6"/>
                  </a:lnTo>
                  <a:cubicBezTo>
                    <a:pt x="318" y="16"/>
                    <a:pt x="313" y="26"/>
                    <a:pt x="311" y="35"/>
                  </a:cubicBezTo>
                  <a:cubicBezTo>
                    <a:pt x="308" y="41"/>
                    <a:pt x="305" y="50"/>
                    <a:pt x="302" y="56"/>
                  </a:cubicBezTo>
                  <a:cubicBezTo>
                    <a:pt x="279" y="118"/>
                    <a:pt x="252" y="176"/>
                    <a:pt x="229" y="235"/>
                  </a:cubicBezTo>
                  <a:lnTo>
                    <a:pt x="210" y="300"/>
                  </a:lnTo>
                  <a:lnTo>
                    <a:pt x="210" y="300"/>
                  </a:lnTo>
                  <a:cubicBezTo>
                    <a:pt x="180" y="389"/>
                    <a:pt x="154" y="479"/>
                    <a:pt x="132" y="572"/>
                  </a:cubicBezTo>
                  <a:cubicBezTo>
                    <a:pt x="65" y="827"/>
                    <a:pt x="18" y="1091"/>
                    <a:pt x="0" y="1355"/>
                  </a:cubicBezTo>
                  <a:cubicBezTo>
                    <a:pt x="0" y="1361"/>
                    <a:pt x="3" y="1367"/>
                    <a:pt x="9" y="1367"/>
                  </a:cubicBezTo>
                  <a:cubicBezTo>
                    <a:pt x="18" y="1367"/>
                    <a:pt x="21" y="1364"/>
                    <a:pt x="21" y="1355"/>
                  </a:cubicBezTo>
                  <a:cubicBezTo>
                    <a:pt x="82" y="930"/>
                    <a:pt x="173" y="511"/>
                    <a:pt x="296" y="97"/>
                  </a:cubicBezTo>
                  <a:cubicBezTo>
                    <a:pt x="299" y="85"/>
                    <a:pt x="305" y="74"/>
                    <a:pt x="305" y="62"/>
                  </a:cubicBezTo>
                  <a:lnTo>
                    <a:pt x="321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5" name="Google Shape;3725;p49"/>
            <p:cNvSpPr/>
            <p:nvPr/>
          </p:nvSpPr>
          <p:spPr>
            <a:xfrm>
              <a:off x="6276559" y="2814950"/>
              <a:ext cx="253985" cy="298052"/>
            </a:xfrm>
            <a:custGeom>
              <a:rect b="b" l="l" r="r" t="t"/>
              <a:pathLst>
                <a:path extrusionOk="0" h="6351" w="5412">
                  <a:moveTo>
                    <a:pt x="0" y="0"/>
                  </a:moveTo>
                  <a:lnTo>
                    <a:pt x="132" y="1567"/>
                  </a:lnTo>
                  <a:lnTo>
                    <a:pt x="537" y="6351"/>
                  </a:lnTo>
                  <a:lnTo>
                    <a:pt x="4875" y="6351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6" name="Google Shape;3726;p49"/>
            <p:cNvSpPr/>
            <p:nvPr/>
          </p:nvSpPr>
          <p:spPr>
            <a:xfrm>
              <a:off x="6276559" y="2814950"/>
              <a:ext cx="253985" cy="73539"/>
            </a:xfrm>
            <a:custGeom>
              <a:rect b="b" l="l" r="r" t="t"/>
              <a:pathLst>
                <a:path extrusionOk="0" h="1567" w="5412">
                  <a:moveTo>
                    <a:pt x="0" y="0"/>
                  </a:moveTo>
                  <a:lnTo>
                    <a:pt x="132" y="1567"/>
                  </a:lnTo>
                  <a:lnTo>
                    <a:pt x="5280" y="1567"/>
                  </a:lnTo>
                  <a:lnTo>
                    <a:pt x="5412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7" name="Google Shape;3727;p49"/>
            <p:cNvSpPr/>
            <p:nvPr/>
          </p:nvSpPr>
          <p:spPr>
            <a:xfrm>
              <a:off x="6256567" y="2785338"/>
              <a:ext cx="293970" cy="70677"/>
            </a:xfrm>
            <a:custGeom>
              <a:rect b="b" l="l" r="r" t="t"/>
              <a:pathLst>
                <a:path extrusionOk="0" h="1506" w="6264">
                  <a:moveTo>
                    <a:pt x="1" y="1"/>
                  </a:moveTo>
                  <a:lnTo>
                    <a:pt x="1" y="1505"/>
                  </a:lnTo>
                  <a:lnTo>
                    <a:pt x="6263" y="1505"/>
                  </a:lnTo>
                  <a:lnTo>
                    <a:pt x="62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1" name="Shape 3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2" name="Google Shape;3732;p50"/>
          <p:cNvGrpSpPr/>
          <p:nvPr/>
        </p:nvGrpSpPr>
        <p:grpSpPr>
          <a:xfrm>
            <a:off x="1891419" y="4574435"/>
            <a:ext cx="1027109" cy="257673"/>
            <a:chOff x="7465394" y="4574435"/>
            <a:chExt cx="1027109" cy="257673"/>
          </a:xfrm>
        </p:grpSpPr>
        <p:sp>
          <p:nvSpPr>
            <p:cNvPr id="3733" name="Google Shape;3733;p50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34" name="Google Shape;3734;p50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3735" name="Google Shape;3735;p50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6" name="Google Shape;3736;p50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37" name="Google Shape;3737;p50"/>
          <p:cNvSpPr txBox="1"/>
          <p:nvPr>
            <p:ph idx="2" type="title"/>
          </p:nvPr>
        </p:nvSpPr>
        <p:spPr>
          <a:xfrm>
            <a:off x="720000" y="692400"/>
            <a:ext cx="1828800" cy="133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grpSp>
        <p:nvGrpSpPr>
          <p:cNvPr id="3738" name="Google Shape;3738;p50"/>
          <p:cNvGrpSpPr/>
          <p:nvPr/>
        </p:nvGrpSpPr>
        <p:grpSpPr>
          <a:xfrm>
            <a:off x="643796" y="3978947"/>
            <a:ext cx="1461397" cy="923561"/>
            <a:chOff x="1146760" y="3125708"/>
            <a:chExt cx="878138" cy="557942"/>
          </a:xfrm>
        </p:grpSpPr>
        <p:sp>
          <p:nvSpPr>
            <p:cNvPr id="3739" name="Google Shape;3739;p50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0" name="Google Shape;3740;p50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1" name="Google Shape;3741;p50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2" name="Google Shape;3742;p50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3" name="Google Shape;3743;p50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4" name="Google Shape;3744;p50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5" name="Google Shape;3745;p50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6" name="Google Shape;3746;p50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7" name="Google Shape;3747;p50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8" name="Google Shape;3748;p50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9" name="Google Shape;3749;p50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0" name="Google Shape;3750;p50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1" name="Google Shape;3751;p50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2" name="Google Shape;3752;p50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3" name="Google Shape;3753;p50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4" name="Google Shape;3754;p50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5" name="Google Shape;3755;p50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6" name="Google Shape;3756;p50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7" name="Google Shape;3757;p50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8" name="Google Shape;3758;p50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9" name="Google Shape;3759;p50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0" name="Google Shape;3760;p50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1" name="Google Shape;3761;p50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2" name="Google Shape;3762;p50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3" name="Google Shape;3763;p50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4" name="Google Shape;3764;p50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5" name="Google Shape;3765;p50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6" name="Google Shape;3766;p50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7" name="Google Shape;3767;p50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68" name="Google Shape;3768;p50"/>
          <p:cNvGrpSpPr/>
          <p:nvPr/>
        </p:nvGrpSpPr>
        <p:grpSpPr>
          <a:xfrm flipH="1">
            <a:off x="7191234" y="321286"/>
            <a:ext cx="1752751" cy="660938"/>
            <a:chOff x="7258034" y="321286"/>
            <a:chExt cx="1752751" cy="660938"/>
          </a:xfrm>
        </p:grpSpPr>
        <p:sp>
          <p:nvSpPr>
            <p:cNvPr id="3769" name="Google Shape;3769;p50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0" name="Google Shape;3770;p50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1" name="Google Shape;3771;p50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72" name="Google Shape;3772;p50"/>
          <p:cNvGrpSpPr/>
          <p:nvPr/>
        </p:nvGrpSpPr>
        <p:grpSpPr>
          <a:xfrm flipH="1">
            <a:off x="6570206" y="2029207"/>
            <a:ext cx="2269085" cy="2832375"/>
            <a:chOff x="5383075" y="2052425"/>
            <a:chExt cx="2221544" cy="2773304"/>
          </a:xfrm>
        </p:grpSpPr>
        <p:sp>
          <p:nvSpPr>
            <p:cNvPr id="3773" name="Google Shape;3773;p50"/>
            <p:cNvSpPr/>
            <p:nvPr/>
          </p:nvSpPr>
          <p:spPr>
            <a:xfrm>
              <a:off x="5410839" y="4663894"/>
              <a:ext cx="2166065" cy="161835"/>
            </a:xfrm>
            <a:custGeom>
              <a:rect b="b" l="l" r="r" t="t"/>
              <a:pathLst>
                <a:path extrusionOk="0" h="3404" w="45563">
                  <a:moveTo>
                    <a:pt x="1" y="1"/>
                  </a:moveTo>
                  <a:lnTo>
                    <a:pt x="1" y="3403"/>
                  </a:lnTo>
                  <a:lnTo>
                    <a:pt x="45562" y="3403"/>
                  </a:lnTo>
                  <a:lnTo>
                    <a:pt x="45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4" name="Google Shape;3774;p50"/>
            <p:cNvSpPr/>
            <p:nvPr/>
          </p:nvSpPr>
          <p:spPr>
            <a:xfrm>
              <a:off x="5383075" y="4630710"/>
              <a:ext cx="2221544" cy="33232"/>
            </a:xfrm>
            <a:custGeom>
              <a:rect b="b" l="l" r="r" t="t"/>
              <a:pathLst>
                <a:path extrusionOk="0" h="699" w="46730">
                  <a:moveTo>
                    <a:pt x="1" y="0"/>
                  </a:moveTo>
                  <a:lnTo>
                    <a:pt x="1" y="699"/>
                  </a:lnTo>
                  <a:lnTo>
                    <a:pt x="46730" y="699"/>
                  </a:lnTo>
                  <a:lnTo>
                    <a:pt x="467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5" name="Google Shape;3775;p50"/>
            <p:cNvSpPr/>
            <p:nvPr/>
          </p:nvSpPr>
          <p:spPr>
            <a:xfrm>
              <a:off x="5526745" y="2052425"/>
              <a:ext cx="1934117" cy="2578372"/>
            </a:xfrm>
            <a:custGeom>
              <a:rect b="b" l="l" r="r" t="t"/>
              <a:pathLst>
                <a:path extrusionOk="0" h="54233" w="40684">
                  <a:moveTo>
                    <a:pt x="0" y="0"/>
                  </a:moveTo>
                  <a:lnTo>
                    <a:pt x="0" y="54232"/>
                  </a:lnTo>
                  <a:lnTo>
                    <a:pt x="40684" y="54232"/>
                  </a:lnTo>
                  <a:lnTo>
                    <a:pt x="406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6" name="Google Shape;3776;p50"/>
            <p:cNvSpPr/>
            <p:nvPr/>
          </p:nvSpPr>
          <p:spPr>
            <a:xfrm>
              <a:off x="6493785" y="2114324"/>
              <a:ext cx="905209" cy="2516472"/>
            </a:xfrm>
            <a:custGeom>
              <a:rect b="b" l="l" r="r" t="t"/>
              <a:pathLst>
                <a:path extrusionOk="0" h="52931" w="19041">
                  <a:moveTo>
                    <a:pt x="1" y="1"/>
                  </a:moveTo>
                  <a:lnTo>
                    <a:pt x="1" y="52930"/>
                  </a:lnTo>
                  <a:lnTo>
                    <a:pt x="19040" y="52930"/>
                  </a:lnTo>
                  <a:lnTo>
                    <a:pt x="190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7" name="Google Shape;3777;p50"/>
            <p:cNvSpPr/>
            <p:nvPr/>
          </p:nvSpPr>
          <p:spPr>
            <a:xfrm>
              <a:off x="5588644" y="2114324"/>
              <a:ext cx="905162" cy="2516472"/>
            </a:xfrm>
            <a:custGeom>
              <a:rect b="b" l="l" r="r" t="t"/>
              <a:pathLst>
                <a:path extrusionOk="0" h="52931" w="19040">
                  <a:moveTo>
                    <a:pt x="0" y="1"/>
                  </a:moveTo>
                  <a:lnTo>
                    <a:pt x="0" y="52930"/>
                  </a:lnTo>
                  <a:lnTo>
                    <a:pt x="19040" y="52930"/>
                  </a:lnTo>
                  <a:lnTo>
                    <a:pt x="190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8" name="Google Shape;3778;p50"/>
            <p:cNvSpPr/>
            <p:nvPr/>
          </p:nvSpPr>
          <p:spPr>
            <a:xfrm>
              <a:off x="5723329" y="2256854"/>
              <a:ext cx="635943" cy="1247325"/>
            </a:xfrm>
            <a:custGeom>
              <a:rect b="b" l="l" r="r" t="t"/>
              <a:pathLst>
                <a:path extrusionOk="0" h="26236" w="13377">
                  <a:moveTo>
                    <a:pt x="1" y="0"/>
                  </a:moveTo>
                  <a:lnTo>
                    <a:pt x="1" y="26235"/>
                  </a:lnTo>
                  <a:lnTo>
                    <a:pt x="13376" y="26235"/>
                  </a:lnTo>
                  <a:lnTo>
                    <a:pt x="133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9" name="Google Shape;3779;p50"/>
            <p:cNvSpPr/>
            <p:nvPr/>
          </p:nvSpPr>
          <p:spPr>
            <a:xfrm>
              <a:off x="5723329" y="2256854"/>
              <a:ext cx="635943" cy="913434"/>
            </a:xfrm>
            <a:custGeom>
              <a:rect b="b" l="l" r="r" t="t"/>
              <a:pathLst>
                <a:path extrusionOk="0" h="19213" w="13377">
                  <a:moveTo>
                    <a:pt x="9675" y="0"/>
                  </a:moveTo>
                  <a:lnTo>
                    <a:pt x="1" y="11610"/>
                  </a:lnTo>
                  <a:lnTo>
                    <a:pt x="1" y="19213"/>
                  </a:lnTo>
                  <a:lnTo>
                    <a:pt x="13376" y="3162"/>
                  </a:lnTo>
                  <a:lnTo>
                    <a:pt x="13376" y="0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0" name="Google Shape;3780;p50"/>
            <p:cNvSpPr/>
            <p:nvPr/>
          </p:nvSpPr>
          <p:spPr>
            <a:xfrm>
              <a:off x="5976867" y="3045430"/>
              <a:ext cx="382412" cy="458738"/>
            </a:xfrm>
            <a:custGeom>
              <a:rect b="b" l="l" r="r" t="t"/>
              <a:pathLst>
                <a:path extrusionOk="0" h="9649" w="8044">
                  <a:moveTo>
                    <a:pt x="8043" y="1"/>
                  </a:moveTo>
                  <a:lnTo>
                    <a:pt x="0" y="9648"/>
                  </a:lnTo>
                  <a:lnTo>
                    <a:pt x="6333" y="9648"/>
                  </a:lnTo>
                  <a:lnTo>
                    <a:pt x="8043" y="7598"/>
                  </a:lnTo>
                  <a:lnTo>
                    <a:pt x="8043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1" name="Google Shape;3781;p50"/>
            <p:cNvSpPr/>
            <p:nvPr/>
          </p:nvSpPr>
          <p:spPr>
            <a:xfrm>
              <a:off x="5844797" y="2886878"/>
              <a:ext cx="514478" cy="617292"/>
            </a:xfrm>
            <a:custGeom>
              <a:rect b="b" l="l" r="r" t="t"/>
              <a:pathLst>
                <a:path extrusionOk="0" h="12984" w="10822">
                  <a:moveTo>
                    <a:pt x="10821" y="1"/>
                  </a:moveTo>
                  <a:lnTo>
                    <a:pt x="1" y="12983"/>
                  </a:lnTo>
                  <a:lnTo>
                    <a:pt x="1338" y="12983"/>
                  </a:lnTo>
                  <a:lnTo>
                    <a:pt x="10821" y="1602"/>
                  </a:lnTo>
                  <a:lnTo>
                    <a:pt x="10821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2" name="Google Shape;3782;p50"/>
            <p:cNvSpPr/>
            <p:nvPr/>
          </p:nvSpPr>
          <p:spPr>
            <a:xfrm>
              <a:off x="5723329" y="2256854"/>
              <a:ext cx="395961" cy="475140"/>
            </a:xfrm>
            <a:custGeom>
              <a:rect b="b" l="l" r="r" t="t"/>
              <a:pathLst>
                <a:path extrusionOk="0" h="9994" w="8329">
                  <a:moveTo>
                    <a:pt x="5706" y="0"/>
                  </a:moveTo>
                  <a:lnTo>
                    <a:pt x="1" y="6847"/>
                  </a:lnTo>
                  <a:lnTo>
                    <a:pt x="1" y="9994"/>
                  </a:lnTo>
                  <a:lnTo>
                    <a:pt x="8328" y="0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3" name="Google Shape;3783;p50"/>
            <p:cNvSpPr/>
            <p:nvPr/>
          </p:nvSpPr>
          <p:spPr>
            <a:xfrm>
              <a:off x="6660323" y="2114324"/>
              <a:ext cx="738677" cy="2516472"/>
            </a:xfrm>
            <a:custGeom>
              <a:rect b="b" l="l" r="r" t="t"/>
              <a:pathLst>
                <a:path extrusionOk="0" h="52931" w="15538">
                  <a:moveTo>
                    <a:pt x="15537" y="1"/>
                  </a:moveTo>
                  <a:lnTo>
                    <a:pt x="0" y="2676"/>
                  </a:lnTo>
                  <a:lnTo>
                    <a:pt x="0" y="50877"/>
                  </a:lnTo>
                  <a:lnTo>
                    <a:pt x="15537" y="52930"/>
                  </a:lnTo>
                  <a:lnTo>
                    <a:pt x="155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4" name="Google Shape;3784;p50"/>
            <p:cNvSpPr/>
            <p:nvPr/>
          </p:nvSpPr>
          <p:spPr>
            <a:xfrm>
              <a:off x="6770191" y="2273874"/>
              <a:ext cx="518899" cy="1232777"/>
            </a:xfrm>
            <a:custGeom>
              <a:rect b="b" l="l" r="r" t="t"/>
              <a:pathLst>
                <a:path extrusionOk="0" h="25930" w="10915">
                  <a:moveTo>
                    <a:pt x="10915" y="0"/>
                  </a:moveTo>
                  <a:lnTo>
                    <a:pt x="0" y="1690"/>
                  </a:lnTo>
                  <a:lnTo>
                    <a:pt x="0" y="25930"/>
                  </a:lnTo>
                  <a:lnTo>
                    <a:pt x="10915" y="25886"/>
                  </a:lnTo>
                  <a:lnTo>
                    <a:pt x="109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5" name="Google Shape;3785;p50"/>
            <p:cNvSpPr/>
            <p:nvPr/>
          </p:nvSpPr>
          <p:spPr>
            <a:xfrm>
              <a:off x="6770191" y="2603244"/>
              <a:ext cx="518899" cy="903403"/>
            </a:xfrm>
            <a:custGeom>
              <a:rect b="b" l="l" r="r" t="t"/>
              <a:pathLst>
                <a:path extrusionOk="0" h="19002" w="10915">
                  <a:moveTo>
                    <a:pt x="10915" y="1"/>
                  </a:moveTo>
                  <a:lnTo>
                    <a:pt x="0" y="16080"/>
                  </a:lnTo>
                  <a:lnTo>
                    <a:pt x="0" y="19002"/>
                  </a:lnTo>
                  <a:lnTo>
                    <a:pt x="3019" y="18990"/>
                  </a:lnTo>
                  <a:lnTo>
                    <a:pt x="10915" y="7501"/>
                  </a:lnTo>
                  <a:lnTo>
                    <a:pt x="10915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6" name="Google Shape;3786;p50"/>
            <p:cNvSpPr/>
            <p:nvPr/>
          </p:nvSpPr>
          <p:spPr>
            <a:xfrm>
              <a:off x="6770191" y="2305918"/>
              <a:ext cx="312005" cy="472240"/>
            </a:xfrm>
            <a:custGeom>
              <a:rect b="b" l="l" r="r" t="t"/>
              <a:pathLst>
                <a:path extrusionOk="0" h="9933" w="6563">
                  <a:moveTo>
                    <a:pt x="6562" y="1"/>
                  </a:moveTo>
                  <a:lnTo>
                    <a:pt x="1394" y="802"/>
                  </a:lnTo>
                  <a:lnTo>
                    <a:pt x="0" y="2911"/>
                  </a:lnTo>
                  <a:lnTo>
                    <a:pt x="0" y="9933"/>
                  </a:lnTo>
                  <a:lnTo>
                    <a:pt x="6562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7" name="Google Shape;3787;p50"/>
            <p:cNvSpPr/>
            <p:nvPr/>
          </p:nvSpPr>
          <p:spPr>
            <a:xfrm>
              <a:off x="6770191" y="2289183"/>
              <a:ext cx="419778" cy="635406"/>
            </a:xfrm>
            <a:custGeom>
              <a:rect b="b" l="l" r="r" t="t"/>
              <a:pathLst>
                <a:path extrusionOk="0" h="13365" w="8830">
                  <a:moveTo>
                    <a:pt x="8829" y="1"/>
                  </a:moveTo>
                  <a:lnTo>
                    <a:pt x="7738" y="171"/>
                  </a:lnTo>
                  <a:lnTo>
                    <a:pt x="0" y="11883"/>
                  </a:lnTo>
                  <a:lnTo>
                    <a:pt x="0" y="13365"/>
                  </a:lnTo>
                  <a:lnTo>
                    <a:pt x="8829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8" name="Google Shape;3788;p50"/>
            <p:cNvSpPr/>
            <p:nvPr/>
          </p:nvSpPr>
          <p:spPr>
            <a:xfrm>
              <a:off x="6965966" y="3035684"/>
              <a:ext cx="323129" cy="470290"/>
            </a:xfrm>
            <a:custGeom>
              <a:rect b="b" l="l" r="r" t="t"/>
              <a:pathLst>
                <a:path extrusionOk="0" h="9892" w="6797">
                  <a:moveTo>
                    <a:pt x="6797" y="0"/>
                  </a:moveTo>
                  <a:lnTo>
                    <a:pt x="1" y="9891"/>
                  </a:lnTo>
                  <a:lnTo>
                    <a:pt x="1" y="9891"/>
                  </a:lnTo>
                  <a:lnTo>
                    <a:pt x="2142" y="9882"/>
                  </a:lnTo>
                  <a:lnTo>
                    <a:pt x="6797" y="3104"/>
                  </a:lnTo>
                  <a:lnTo>
                    <a:pt x="6797" y="0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9" name="Google Shape;3789;p50"/>
            <p:cNvSpPr/>
            <p:nvPr/>
          </p:nvSpPr>
          <p:spPr>
            <a:xfrm>
              <a:off x="5410839" y="4663894"/>
              <a:ext cx="2166065" cy="161835"/>
            </a:xfrm>
            <a:custGeom>
              <a:rect b="b" l="l" r="r" t="t"/>
              <a:pathLst>
                <a:path extrusionOk="0" h="3404" w="45563">
                  <a:moveTo>
                    <a:pt x="1" y="1"/>
                  </a:moveTo>
                  <a:lnTo>
                    <a:pt x="1" y="3403"/>
                  </a:lnTo>
                  <a:lnTo>
                    <a:pt x="45562" y="3403"/>
                  </a:lnTo>
                  <a:lnTo>
                    <a:pt x="45562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0" name="Google Shape;3790;p50"/>
          <p:cNvGrpSpPr/>
          <p:nvPr/>
        </p:nvGrpSpPr>
        <p:grpSpPr>
          <a:xfrm>
            <a:off x="6631706" y="2143443"/>
            <a:ext cx="1132888" cy="2535664"/>
            <a:chOff x="5243166" y="1129749"/>
            <a:chExt cx="1132888" cy="2535664"/>
          </a:xfrm>
        </p:grpSpPr>
        <p:sp>
          <p:nvSpPr>
            <p:cNvPr id="3791" name="Google Shape;3791;p50"/>
            <p:cNvSpPr/>
            <p:nvPr/>
          </p:nvSpPr>
          <p:spPr>
            <a:xfrm>
              <a:off x="5468571" y="1129749"/>
              <a:ext cx="245913" cy="324239"/>
            </a:xfrm>
            <a:custGeom>
              <a:rect b="b" l="l" r="r" t="t"/>
              <a:pathLst>
                <a:path extrusionOk="0" h="6909" w="5240">
                  <a:moveTo>
                    <a:pt x="3047" y="1"/>
                  </a:moveTo>
                  <a:cubicBezTo>
                    <a:pt x="3040" y="1"/>
                    <a:pt x="3033" y="1"/>
                    <a:pt x="3025" y="1"/>
                  </a:cubicBezTo>
                  <a:cubicBezTo>
                    <a:pt x="2494" y="27"/>
                    <a:pt x="2333" y="881"/>
                    <a:pt x="2333" y="881"/>
                  </a:cubicBezTo>
                  <a:cubicBezTo>
                    <a:pt x="2333" y="881"/>
                    <a:pt x="2257" y="44"/>
                    <a:pt x="1781" y="44"/>
                  </a:cubicBezTo>
                  <a:cubicBezTo>
                    <a:pt x="1763" y="44"/>
                    <a:pt x="1745" y="46"/>
                    <a:pt x="1726" y="48"/>
                  </a:cubicBezTo>
                  <a:cubicBezTo>
                    <a:pt x="1198" y="113"/>
                    <a:pt x="1098" y="949"/>
                    <a:pt x="1098" y="949"/>
                  </a:cubicBezTo>
                  <a:cubicBezTo>
                    <a:pt x="1098" y="949"/>
                    <a:pt x="1042" y="470"/>
                    <a:pt x="645" y="470"/>
                  </a:cubicBezTo>
                  <a:cubicBezTo>
                    <a:pt x="606" y="470"/>
                    <a:pt x="563" y="475"/>
                    <a:pt x="517" y="485"/>
                  </a:cubicBezTo>
                  <a:cubicBezTo>
                    <a:pt x="1" y="602"/>
                    <a:pt x="80" y="2574"/>
                    <a:pt x="156" y="3251"/>
                  </a:cubicBezTo>
                  <a:cubicBezTo>
                    <a:pt x="233" y="3932"/>
                    <a:pt x="1139" y="6434"/>
                    <a:pt x="1350" y="6909"/>
                  </a:cubicBezTo>
                  <a:lnTo>
                    <a:pt x="5240" y="6008"/>
                  </a:lnTo>
                  <a:cubicBezTo>
                    <a:pt x="5240" y="6008"/>
                    <a:pt x="4383" y="2791"/>
                    <a:pt x="4351" y="2629"/>
                  </a:cubicBezTo>
                  <a:cubicBezTo>
                    <a:pt x="4207" y="1893"/>
                    <a:pt x="4583" y="462"/>
                    <a:pt x="4046" y="265"/>
                  </a:cubicBezTo>
                  <a:cubicBezTo>
                    <a:pt x="4004" y="250"/>
                    <a:pt x="3966" y="243"/>
                    <a:pt x="3930" y="243"/>
                  </a:cubicBezTo>
                  <a:cubicBezTo>
                    <a:pt x="3580" y="243"/>
                    <a:pt x="3486" y="890"/>
                    <a:pt x="3486" y="890"/>
                  </a:cubicBezTo>
                  <a:cubicBezTo>
                    <a:pt x="3486" y="890"/>
                    <a:pt x="3557" y="1"/>
                    <a:pt x="3047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2" name="Google Shape;3792;p50"/>
            <p:cNvSpPr/>
            <p:nvPr/>
          </p:nvSpPr>
          <p:spPr>
            <a:xfrm>
              <a:off x="5609126" y="1165932"/>
              <a:ext cx="28674" cy="123989"/>
            </a:xfrm>
            <a:custGeom>
              <a:rect b="b" l="l" r="r" t="t"/>
              <a:pathLst>
                <a:path extrusionOk="0" h="2642" w="611">
                  <a:moveTo>
                    <a:pt x="477" y="0"/>
                  </a:moveTo>
                  <a:cubicBezTo>
                    <a:pt x="467" y="0"/>
                    <a:pt x="455" y="9"/>
                    <a:pt x="447" y="28"/>
                  </a:cubicBezTo>
                  <a:cubicBezTo>
                    <a:pt x="1" y="1040"/>
                    <a:pt x="174" y="1665"/>
                    <a:pt x="581" y="2630"/>
                  </a:cubicBezTo>
                  <a:cubicBezTo>
                    <a:pt x="585" y="2638"/>
                    <a:pt x="589" y="2642"/>
                    <a:pt x="594" y="2642"/>
                  </a:cubicBezTo>
                  <a:cubicBezTo>
                    <a:pt x="603" y="2642"/>
                    <a:pt x="611" y="2631"/>
                    <a:pt x="611" y="2618"/>
                  </a:cubicBezTo>
                  <a:cubicBezTo>
                    <a:pt x="288" y="1600"/>
                    <a:pt x="224" y="1096"/>
                    <a:pt x="496" y="46"/>
                  </a:cubicBezTo>
                  <a:cubicBezTo>
                    <a:pt x="503" y="18"/>
                    <a:pt x="492" y="0"/>
                    <a:pt x="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3" name="Google Shape;3793;p50"/>
            <p:cNvSpPr/>
            <p:nvPr/>
          </p:nvSpPr>
          <p:spPr>
            <a:xfrm>
              <a:off x="5560554" y="1165603"/>
              <a:ext cx="24967" cy="131920"/>
            </a:xfrm>
            <a:custGeom>
              <a:rect b="b" l="l" r="r" t="t"/>
              <a:pathLst>
                <a:path extrusionOk="0" h="2811" w="532">
                  <a:moveTo>
                    <a:pt x="374" y="0"/>
                  </a:moveTo>
                  <a:cubicBezTo>
                    <a:pt x="361" y="0"/>
                    <a:pt x="346" y="12"/>
                    <a:pt x="341" y="35"/>
                  </a:cubicBezTo>
                  <a:cubicBezTo>
                    <a:pt x="0" y="1126"/>
                    <a:pt x="159" y="1754"/>
                    <a:pt x="505" y="2801"/>
                  </a:cubicBezTo>
                  <a:cubicBezTo>
                    <a:pt x="507" y="2806"/>
                    <a:pt x="512" y="2811"/>
                    <a:pt x="518" y="2811"/>
                  </a:cubicBezTo>
                  <a:cubicBezTo>
                    <a:pt x="519" y="2811"/>
                    <a:pt x="521" y="2810"/>
                    <a:pt x="522" y="2810"/>
                  </a:cubicBezTo>
                  <a:cubicBezTo>
                    <a:pt x="528" y="2807"/>
                    <a:pt x="531" y="2801"/>
                    <a:pt x="531" y="2792"/>
                  </a:cubicBezTo>
                  <a:cubicBezTo>
                    <a:pt x="267" y="1701"/>
                    <a:pt x="206" y="1152"/>
                    <a:pt x="393" y="38"/>
                  </a:cubicBezTo>
                  <a:cubicBezTo>
                    <a:pt x="398" y="13"/>
                    <a:pt x="387" y="0"/>
                    <a:pt x="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4" name="Google Shape;3794;p50"/>
            <p:cNvSpPr/>
            <p:nvPr/>
          </p:nvSpPr>
          <p:spPr>
            <a:xfrm>
              <a:off x="5508086" y="1174708"/>
              <a:ext cx="28158" cy="131498"/>
            </a:xfrm>
            <a:custGeom>
              <a:rect b="b" l="l" r="r" t="t"/>
              <a:pathLst>
                <a:path extrusionOk="0" h="2802" w="600">
                  <a:moveTo>
                    <a:pt x="263" y="0"/>
                  </a:moveTo>
                  <a:cubicBezTo>
                    <a:pt x="255" y="0"/>
                    <a:pt x="244" y="18"/>
                    <a:pt x="232" y="52"/>
                  </a:cubicBezTo>
                  <a:cubicBezTo>
                    <a:pt x="1" y="1029"/>
                    <a:pt x="59" y="1786"/>
                    <a:pt x="558" y="2792"/>
                  </a:cubicBezTo>
                  <a:cubicBezTo>
                    <a:pt x="562" y="2798"/>
                    <a:pt x="569" y="2802"/>
                    <a:pt x="575" y="2802"/>
                  </a:cubicBezTo>
                  <a:cubicBezTo>
                    <a:pt x="577" y="2802"/>
                    <a:pt x="579" y="2801"/>
                    <a:pt x="582" y="2801"/>
                  </a:cubicBezTo>
                  <a:cubicBezTo>
                    <a:pt x="593" y="2798"/>
                    <a:pt x="599" y="2786"/>
                    <a:pt x="596" y="2774"/>
                  </a:cubicBezTo>
                  <a:cubicBezTo>
                    <a:pt x="212" y="1750"/>
                    <a:pt x="168" y="1143"/>
                    <a:pt x="271" y="52"/>
                  </a:cubicBezTo>
                  <a:cubicBezTo>
                    <a:pt x="274" y="17"/>
                    <a:pt x="270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5" name="Google Shape;3795;p50"/>
            <p:cNvSpPr/>
            <p:nvPr/>
          </p:nvSpPr>
          <p:spPr>
            <a:xfrm>
              <a:off x="5963446" y="1283303"/>
              <a:ext cx="25108" cy="19382"/>
            </a:xfrm>
            <a:custGeom>
              <a:rect b="b" l="l" r="r" t="t"/>
              <a:pathLst>
                <a:path extrusionOk="0" h="413" w="535">
                  <a:moveTo>
                    <a:pt x="170" y="0"/>
                  </a:moveTo>
                  <a:cubicBezTo>
                    <a:pt x="132" y="0"/>
                    <a:pt x="95" y="8"/>
                    <a:pt x="59" y="23"/>
                  </a:cubicBezTo>
                  <a:cubicBezTo>
                    <a:pt x="18" y="52"/>
                    <a:pt x="1" y="102"/>
                    <a:pt x="15" y="149"/>
                  </a:cubicBezTo>
                  <a:cubicBezTo>
                    <a:pt x="54" y="214"/>
                    <a:pt x="109" y="264"/>
                    <a:pt x="180" y="293"/>
                  </a:cubicBezTo>
                  <a:cubicBezTo>
                    <a:pt x="235" y="334"/>
                    <a:pt x="297" y="369"/>
                    <a:pt x="359" y="401"/>
                  </a:cubicBezTo>
                  <a:cubicBezTo>
                    <a:pt x="373" y="409"/>
                    <a:pt x="389" y="412"/>
                    <a:pt x="406" y="412"/>
                  </a:cubicBezTo>
                  <a:cubicBezTo>
                    <a:pt x="417" y="412"/>
                    <a:pt x="427" y="411"/>
                    <a:pt x="438" y="407"/>
                  </a:cubicBezTo>
                  <a:cubicBezTo>
                    <a:pt x="499" y="390"/>
                    <a:pt x="535" y="325"/>
                    <a:pt x="514" y="264"/>
                  </a:cubicBezTo>
                  <a:cubicBezTo>
                    <a:pt x="482" y="173"/>
                    <a:pt x="414" y="96"/>
                    <a:pt x="329" y="52"/>
                  </a:cubicBezTo>
                  <a:cubicBezTo>
                    <a:pt x="282" y="17"/>
                    <a:pt x="226" y="0"/>
                    <a:pt x="1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6" name="Google Shape;3796;p50"/>
            <p:cNvSpPr/>
            <p:nvPr/>
          </p:nvSpPr>
          <p:spPr>
            <a:xfrm>
              <a:off x="5903845" y="1271430"/>
              <a:ext cx="27454" cy="13938"/>
            </a:xfrm>
            <a:custGeom>
              <a:rect b="b" l="l" r="r" t="t"/>
              <a:pathLst>
                <a:path extrusionOk="0" h="297" w="585">
                  <a:moveTo>
                    <a:pt x="351" y="0"/>
                  </a:moveTo>
                  <a:cubicBezTo>
                    <a:pt x="338" y="0"/>
                    <a:pt x="325" y="1"/>
                    <a:pt x="312" y="3"/>
                  </a:cubicBezTo>
                  <a:cubicBezTo>
                    <a:pt x="308" y="3"/>
                    <a:pt x="304" y="3"/>
                    <a:pt x="300" y="3"/>
                  </a:cubicBezTo>
                  <a:cubicBezTo>
                    <a:pt x="205" y="3"/>
                    <a:pt x="115" y="38"/>
                    <a:pt x="48" y="100"/>
                  </a:cubicBezTo>
                  <a:cubicBezTo>
                    <a:pt x="1" y="144"/>
                    <a:pt x="1" y="217"/>
                    <a:pt x="45" y="261"/>
                  </a:cubicBezTo>
                  <a:cubicBezTo>
                    <a:pt x="65" y="282"/>
                    <a:pt x="92" y="297"/>
                    <a:pt x="121" y="297"/>
                  </a:cubicBezTo>
                  <a:cubicBezTo>
                    <a:pt x="191" y="297"/>
                    <a:pt x="262" y="294"/>
                    <a:pt x="329" y="285"/>
                  </a:cubicBezTo>
                  <a:cubicBezTo>
                    <a:pt x="338" y="286"/>
                    <a:pt x="348" y="286"/>
                    <a:pt x="357" y="286"/>
                  </a:cubicBezTo>
                  <a:cubicBezTo>
                    <a:pt x="422" y="286"/>
                    <a:pt x="487" y="268"/>
                    <a:pt x="540" y="235"/>
                  </a:cubicBezTo>
                  <a:cubicBezTo>
                    <a:pt x="576" y="200"/>
                    <a:pt x="584" y="147"/>
                    <a:pt x="561" y="106"/>
                  </a:cubicBezTo>
                  <a:cubicBezTo>
                    <a:pt x="511" y="38"/>
                    <a:pt x="432" y="0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7" name="Google Shape;3797;p50"/>
            <p:cNvSpPr/>
            <p:nvPr/>
          </p:nvSpPr>
          <p:spPr>
            <a:xfrm>
              <a:off x="6020794" y="3090241"/>
              <a:ext cx="355260" cy="491779"/>
            </a:xfrm>
            <a:custGeom>
              <a:rect b="b" l="l" r="r" t="t"/>
              <a:pathLst>
                <a:path extrusionOk="0" h="10479" w="7570">
                  <a:moveTo>
                    <a:pt x="5205" y="1"/>
                  </a:moveTo>
                  <a:lnTo>
                    <a:pt x="1078" y="4785"/>
                  </a:lnTo>
                  <a:lnTo>
                    <a:pt x="1161" y="4852"/>
                  </a:lnTo>
                  <a:cubicBezTo>
                    <a:pt x="1161" y="4852"/>
                    <a:pt x="22" y="8797"/>
                    <a:pt x="11" y="9287"/>
                  </a:cubicBezTo>
                  <a:cubicBezTo>
                    <a:pt x="0" y="9730"/>
                    <a:pt x="453" y="10478"/>
                    <a:pt x="767" y="10478"/>
                  </a:cubicBezTo>
                  <a:cubicBezTo>
                    <a:pt x="800" y="10478"/>
                    <a:pt x="832" y="10470"/>
                    <a:pt x="861" y="10452"/>
                  </a:cubicBezTo>
                  <a:cubicBezTo>
                    <a:pt x="1169" y="10264"/>
                    <a:pt x="7487" y="2779"/>
                    <a:pt x="7546" y="2339"/>
                  </a:cubicBezTo>
                  <a:cubicBezTo>
                    <a:pt x="7570" y="2177"/>
                    <a:pt x="6534" y="1192"/>
                    <a:pt x="5247" y="36"/>
                  </a:cubicBezTo>
                  <a:lnTo>
                    <a:pt x="52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8" name="Google Shape;3798;p50"/>
            <p:cNvSpPr/>
            <p:nvPr/>
          </p:nvSpPr>
          <p:spPr>
            <a:xfrm>
              <a:off x="6050313" y="3209301"/>
              <a:ext cx="303637" cy="357278"/>
            </a:xfrm>
            <a:custGeom>
              <a:rect b="b" l="l" r="r" t="t"/>
              <a:pathLst>
                <a:path extrusionOk="0" h="7613" w="6470">
                  <a:moveTo>
                    <a:pt x="6467" y="0"/>
                  </a:moveTo>
                  <a:cubicBezTo>
                    <a:pt x="6465" y="0"/>
                    <a:pt x="6463" y="1"/>
                    <a:pt x="6460" y="4"/>
                  </a:cubicBezTo>
                  <a:cubicBezTo>
                    <a:pt x="6469" y="4"/>
                    <a:pt x="6470" y="0"/>
                    <a:pt x="6467" y="0"/>
                  </a:cubicBezTo>
                  <a:close/>
                  <a:moveTo>
                    <a:pt x="6460" y="4"/>
                  </a:moveTo>
                  <a:lnTo>
                    <a:pt x="6460" y="4"/>
                  </a:lnTo>
                  <a:cubicBezTo>
                    <a:pt x="5339" y="1198"/>
                    <a:pt x="1048" y="6296"/>
                    <a:pt x="15" y="7583"/>
                  </a:cubicBezTo>
                  <a:cubicBezTo>
                    <a:pt x="1" y="7600"/>
                    <a:pt x="2" y="7613"/>
                    <a:pt x="10" y="7613"/>
                  </a:cubicBezTo>
                  <a:cubicBezTo>
                    <a:pt x="15" y="7613"/>
                    <a:pt x="22" y="7607"/>
                    <a:pt x="30" y="7595"/>
                  </a:cubicBezTo>
                  <a:cubicBezTo>
                    <a:pt x="1130" y="6366"/>
                    <a:pt x="5462" y="1306"/>
                    <a:pt x="6460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9" name="Google Shape;3799;p50"/>
            <p:cNvSpPr/>
            <p:nvPr/>
          </p:nvSpPr>
          <p:spPr>
            <a:xfrm>
              <a:off x="6059558" y="3281339"/>
              <a:ext cx="76449" cy="59320"/>
            </a:xfrm>
            <a:custGeom>
              <a:rect b="b" l="l" r="r" t="t"/>
              <a:pathLst>
                <a:path extrusionOk="0" h="1264" w="1629">
                  <a:moveTo>
                    <a:pt x="1599" y="0"/>
                  </a:moveTo>
                  <a:cubicBezTo>
                    <a:pt x="924" y="82"/>
                    <a:pt x="337" y="625"/>
                    <a:pt x="12" y="1200"/>
                  </a:cubicBezTo>
                  <a:cubicBezTo>
                    <a:pt x="0" y="1217"/>
                    <a:pt x="3" y="1238"/>
                    <a:pt x="18" y="1253"/>
                  </a:cubicBezTo>
                  <a:cubicBezTo>
                    <a:pt x="25" y="1260"/>
                    <a:pt x="34" y="1263"/>
                    <a:pt x="44" y="1263"/>
                  </a:cubicBezTo>
                  <a:cubicBezTo>
                    <a:pt x="55" y="1263"/>
                    <a:pt x="66" y="1259"/>
                    <a:pt x="74" y="1250"/>
                  </a:cubicBezTo>
                  <a:cubicBezTo>
                    <a:pt x="543" y="795"/>
                    <a:pt x="1056" y="390"/>
                    <a:pt x="1611" y="47"/>
                  </a:cubicBezTo>
                  <a:cubicBezTo>
                    <a:pt x="1628" y="35"/>
                    <a:pt x="1625" y="0"/>
                    <a:pt x="15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0" name="Google Shape;3800;p50"/>
            <p:cNvSpPr/>
            <p:nvPr/>
          </p:nvSpPr>
          <p:spPr>
            <a:xfrm>
              <a:off x="6055287" y="3306634"/>
              <a:ext cx="76590" cy="59320"/>
            </a:xfrm>
            <a:custGeom>
              <a:rect b="b" l="l" r="r" t="t"/>
              <a:pathLst>
                <a:path extrusionOk="0" h="1264" w="1632">
                  <a:moveTo>
                    <a:pt x="1599" y="1"/>
                  </a:moveTo>
                  <a:cubicBezTo>
                    <a:pt x="927" y="83"/>
                    <a:pt x="338" y="626"/>
                    <a:pt x="12" y="1200"/>
                  </a:cubicBezTo>
                  <a:cubicBezTo>
                    <a:pt x="0" y="1218"/>
                    <a:pt x="3" y="1239"/>
                    <a:pt x="18" y="1253"/>
                  </a:cubicBezTo>
                  <a:cubicBezTo>
                    <a:pt x="26" y="1260"/>
                    <a:pt x="36" y="1264"/>
                    <a:pt x="46" y="1264"/>
                  </a:cubicBezTo>
                  <a:cubicBezTo>
                    <a:pt x="57" y="1264"/>
                    <a:pt x="67" y="1260"/>
                    <a:pt x="77" y="1250"/>
                  </a:cubicBezTo>
                  <a:cubicBezTo>
                    <a:pt x="543" y="796"/>
                    <a:pt x="1059" y="391"/>
                    <a:pt x="1611" y="48"/>
                  </a:cubicBezTo>
                  <a:cubicBezTo>
                    <a:pt x="1631" y="36"/>
                    <a:pt x="1625" y="1"/>
                    <a:pt x="1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1" name="Google Shape;3801;p50"/>
            <p:cNvSpPr/>
            <p:nvPr/>
          </p:nvSpPr>
          <p:spPr>
            <a:xfrm>
              <a:off x="6051298" y="3332117"/>
              <a:ext cx="76590" cy="59179"/>
            </a:xfrm>
            <a:custGeom>
              <a:rect b="b" l="l" r="r" t="t"/>
              <a:pathLst>
                <a:path extrusionOk="0" h="1261" w="1632">
                  <a:moveTo>
                    <a:pt x="1599" y="0"/>
                  </a:moveTo>
                  <a:cubicBezTo>
                    <a:pt x="924" y="80"/>
                    <a:pt x="335" y="622"/>
                    <a:pt x="9" y="1197"/>
                  </a:cubicBezTo>
                  <a:cubicBezTo>
                    <a:pt x="0" y="1215"/>
                    <a:pt x="3" y="1232"/>
                    <a:pt x="15" y="1247"/>
                  </a:cubicBezTo>
                  <a:cubicBezTo>
                    <a:pt x="23" y="1256"/>
                    <a:pt x="33" y="1261"/>
                    <a:pt x="45" y="1261"/>
                  </a:cubicBezTo>
                  <a:cubicBezTo>
                    <a:pt x="55" y="1261"/>
                    <a:pt x="65" y="1257"/>
                    <a:pt x="74" y="1250"/>
                  </a:cubicBezTo>
                  <a:cubicBezTo>
                    <a:pt x="543" y="795"/>
                    <a:pt x="1056" y="391"/>
                    <a:pt x="1611" y="44"/>
                  </a:cubicBezTo>
                  <a:cubicBezTo>
                    <a:pt x="1631" y="33"/>
                    <a:pt x="1625" y="0"/>
                    <a:pt x="15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2" name="Google Shape;3802;p50"/>
            <p:cNvSpPr/>
            <p:nvPr/>
          </p:nvSpPr>
          <p:spPr>
            <a:xfrm>
              <a:off x="5574586" y="1935345"/>
              <a:ext cx="695362" cy="1403958"/>
            </a:xfrm>
            <a:custGeom>
              <a:rect b="b" l="l" r="r" t="t"/>
              <a:pathLst>
                <a:path extrusionOk="0" h="29916" w="14817">
                  <a:moveTo>
                    <a:pt x="5826" y="0"/>
                  </a:moveTo>
                  <a:cubicBezTo>
                    <a:pt x="5826" y="0"/>
                    <a:pt x="971" y="13029"/>
                    <a:pt x="520" y="16271"/>
                  </a:cubicBezTo>
                  <a:cubicBezTo>
                    <a:pt x="0" y="19999"/>
                    <a:pt x="9935" y="29916"/>
                    <a:pt x="9935" y="29916"/>
                  </a:cubicBezTo>
                  <a:lnTo>
                    <a:pt x="14816" y="24284"/>
                  </a:lnTo>
                  <a:cubicBezTo>
                    <a:pt x="14816" y="24284"/>
                    <a:pt x="7820" y="17552"/>
                    <a:pt x="7480" y="15869"/>
                  </a:cubicBezTo>
                  <a:cubicBezTo>
                    <a:pt x="7143" y="14212"/>
                    <a:pt x="11422" y="0"/>
                    <a:pt x="114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3" name="Google Shape;3803;p50"/>
            <p:cNvSpPr/>
            <p:nvPr/>
          </p:nvSpPr>
          <p:spPr>
            <a:xfrm>
              <a:off x="6014458" y="3057765"/>
              <a:ext cx="184998" cy="219867"/>
            </a:xfrm>
            <a:custGeom>
              <a:rect b="b" l="l" r="r" t="t"/>
              <a:pathLst>
                <a:path extrusionOk="0" h="4685" w="3942">
                  <a:moveTo>
                    <a:pt x="3921" y="1"/>
                  </a:moveTo>
                  <a:cubicBezTo>
                    <a:pt x="3560" y="314"/>
                    <a:pt x="1445" y="2884"/>
                    <a:pt x="1120" y="3277"/>
                  </a:cubicBezTo>
                  <a:cubicBezTo>
                    <a:pt x="463" y="4075"/>
                    <a:pt x="662" y="3846"/>
                    <a:pt x="11" y="4661"/>
                  </a:cubicBezTo>
                  <a:cubicBezTo>
                    <a:pt x="0" y="4672"/>
                    <a:pt x="11" y="4685"/>
                    <a:pt x="23" y="4685"/>
                  </a:cubicBezTo>
                  <a:cubicBezTo>
                    <a:pt x="27" y="4685"/>
                    <a:pt x="31" y="4683"/>
                    <a:pt x="34" y="4679"/>
                  </a:cubicBezTo>
                  <a:cubicBezTo>
                    <a:pt x="715" y="3899"/>
                    <a:pt x="533" y="4133"/>
                    <a:pt x="1205" y="3344"/>
                  </a:cubicBezTo>
                  <a:cubicBezTo>
                    <a:pt x="1533" y="2960"/>
                    <a:pt x="3692" y="429"/>
                    <a:pt x="3938" y="15"/>
                  </a:cubicBezTo>
                  <a:cubicBezTo>
                    <a:pt x="3941" y="1"/>
                    <a:pt x="3921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4" name="Google Shape;3804;p50"/>
            <p:cNvSpPr/>
            <p:nvPr/>
          </p:nvSpPr>
          <p:spPr>
            <a:xfrm>
              <a:off x="5875922" y="1974767"/>
              <a:ext cx="299038" cy="1078686"/>
            </a:xfrm>
            <a:custGeom>
              <a:rect b="b" l="l" r="r" t="t"/>
              <a:pathLst>
                <a:path extrusionOk="0" h="22985" w="6372">
                  <a:moveTo>
                    <a:pt x="4045" y="1"/>
                  </a:moveTo>
                  <a:cubicBezTo>
                    <a:pt x="4039" y="1"/>
                    <a:pt x="4036" y="4"/>
                    <a:pt x="4033" y="8"/>
                  </a:cubicBezTo>
                  <a:cubicBezTo>
                    <a:pt x="3957" y="210"/>
                    <a:pt x="3884" y="413"/>
                    <a:pt x="3811" y="615"/>
                  </a:cubicBezTo>
                  <a:cubicBezTo>
                    <a:pt x="3227" y="2258"/>
                    <a:pt x="2725" y="3933"/>
                    <a:pt x="2250" y="5607"/>
                  </a:cubicBezTo>
                  <a:cubicBezTo>
                    <a:pt x="1775" y="7282"/>
                    <a:pt x="1338" y="8963"/>
                    <a:pt x="933" y="10652"/>
                  </a:cubicBezTo>
                  <a:cubicBezTo>
                    <a:pt x="731" y="11503"/>
                    <a:pt x="537" y="12357"/>
                    <a:pt x="358" y="13213"/>
                  </a:cubicBezTo>
                  <a:cubicBezTo>
                    <a:pt x="258" y="13633"/>
                    <a:pt x="176" y="14052"/>
                    <a:pt x="97" y="14474"/>
                  </a:cubicBezTo>
                  <a:cubicBezTo>
                    <a:pt x="0" y="14859"/>
                    <a:pt x="3" y="15263"/>
                    <a:pt x="109" y="15645"/>
                  </a:cubicBezTo>
                  <a:cubicBezTo>
                    <a:pt x="244" y="15997"/>
                    <a:pt x="431" y="16325"/>
                    <a:pt x="663" y="16622"/>
                  </a:cubicBezTo>
                  <a:cubicBezTo>
                    <a:pt x="898" y="16947"/>
                    <a:pt x="1132" y="17273"/>
                    <a:pt x="1376" y="17598"/>
                  </a:cubicBezTo>
                  <a:cubicBezTo>
                    <a:pt x="1866" y="18247"/>
                    <a:pt x="5732" y="22432"/>
                    <a:pt x="6345" y="22981"/>
                  </a:cubicBezTo>
                  <a:cubicBezTo>
                    <a:pt x="6349" y="22984"/>
                    <a:pt x="6353" y="22985"/>
                    <a:pt x="6356" y="22985"/>
                  </a:cubicBezTo>
                  <a:cubicBezTo>
                    <a:pt x="6367" y="22985"/>
                    <a:pt x="6371" y="22973"/>
                    <a:pt x="6362" y="22966"/>
                  </a:cubicBezTo>
                  <a:cubicBezTo>
                    <a:pt x="6225" y="22828"/>
                    <a:pt x="1658" y="17751"/>
                    <a:pt x="1179" y="17100"/>
                  </a:cubicBezTo>
                  <a:cubicBezTo>
                    <a:pt x="942" y="16777"/>
                    <a:pt x="695" y="16454"/>
                    <a:pt x="484" y="16111"/>
                  </a:cubicBezTo>
                  <a:cubicBezTo>
                    <a:pt x="258" y="15771"/>
                    <a:pt x="144" y="15366"/>
                    <a:pt x="159" y="14958"/>
                  </a:cubicBezTo>
                  <a:cubicBezTo>
                    <a:pt x="206" y="14527"/>
                    <a:pt x="285" y="14102"/>
                    <a:pt x="393" y="13682"/>
                  </a:cubicBezTo>
                  <a:cubicBezTo>
                    <a:pt x="481" y="13269"/>
                    <a:pt x="572" y="12855"/>
                    <a:pt x="663" y="12442"/>
                  </a:cubicBezTo>
                  <a:cubicBezTo>
                    <a:pt x="851" y="11603"/>
                    <a:pt x="1042" y="10764"/>
                    <a:pt x="1250" y="9928"/>
                  </a:cubicBezTo>
                  <a:cubicBezTo>
                    <a:pt x="1658" y="8262"/>
                    <a:pt x="2092" y="6613"/>
                    <a:pt x="2564" y="4959"/>
                  </a:cubicBezTo>
                  <a:cubicBezTo>
                    <a:pt x="3036" y="3305"/>
                    <a:pt x="3552" y="1662"/>
                    <a:pt x="4057" y="17"/>
                  </a:cubicBezTo>
                  <a:cubicBezTo>
                    <a:pt x="4057" y="11"/>
                    <a:pt x="4054" y="5"/>
                    <a:pt x="4051" y="2"/>
                  </a:cubicBezTo>
                  <a:cubicBezTo>
                    <a:pt x="4049" y="1"/>
                    <a:pt x="4047" y="1"/>
                    <a:pt x="40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5" name="Google Shape;3805;p50"/>
            <p:cNvSpPr/>
            <p:nvPr/>
          </p:nvSpPr>
          <p:spPr>
            <a:xfrm>
              <a:off x="5902062" y="1935205"/>
              <a:ext cx="208745" cy="696160"/>
            </a:xfrm>
            <a:custGeom>
              <a:rect b="b" l="l" r="r" t="t"/>
              <a:pathLst>
                <a:path extrusionOk="0" h="14834" w="4448">
                  <a:moveTo>
                    <a:pt x="1" y="0"/>
                  </a:moveTo>
                  <a:lnTo>
                    <a:pt x="555" y="14833"/>
                  </a:lnTo>
                  <a:cubicBezTo>
                    <a:pt x="1098" y="11114"/>
                    <a:pt x="4447" y="0"/>
                    <a:pt x="44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6" name="Google Shape;3806;p50"/>
            <p:cNvSpPr/>
            <p:nvPr/>
          </p:nvSpPr>
          <p:spPr>
            <a:xfrm>
              <a:off x="5437879" y="3498389"/>
              <a:ext cx="510786" cy="167024"/>
            </a:xfrm>
            <a:custGeom>
              <a:rect b="b" l="l" r="r" t="t"/>
              <a:pathLst>
                <a:path extrusionOk="0" h="3559" w="10884">
                  <a:moveTo>
                    <a:pt x="10883" y="1"/>
                  </a:moveTo>
                  <a:lnTo>
                    <a:pt x="4676" y="27"/>
                  </a:lnTo>
                  <a:lnTo>
                    <a:pt x="4676" y="136"/>
                  </a:lnTo>
                  <a:cubicBezTo>
                    <a:pt x="4676" y="136"/>
                    <a:pt x="1022" y="1837"/>
                    <a:pt x="649" y="2142"/>
                  </a:cubicBezTo>
                  <a:cubicBezTo>
                    <a:pt x="279" y="2447"/>
                    <a:pt x="1" y="3415"/>
                    <a:pt x="341" y="3521"/>
                  </a:cubicBezTo>
                  <a:cubicBezTo>
                    <a:pt x="419" y="3546"/>
                    <a:pt x="991" y="3558"/>
                    <a:pt x="1830" y="3558"/>
                  </a:cubicBezTo>
                  <a:cubicBezTo>
                    <a:pt x="4626" y="3558"/>
                    <a:pt x="10380" y="3427"/>
                    <a:pt x="10660" y="3242"/>
                  </a:cubicBezTo>
                  <a:cubicBezTo>
                    <a:pt x="10798" y="3154"/>
                    <a:pt x="10857" y="1752"/>
                    <a:pt x="10883" y="54"/>
                  </a:cubicBezTo>
                  <a:lnTo>
                    <a:pt x="108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7" name="Google Shape;3807;p50"/>
            <p:cNvSpPr/>
            <p:nvPr/>
          </p:nvSpPr>
          <p:spPr>
            <a:xfrm>
              <a:off x="5456745" y="3639882"/>
              <a:ext cx="461040" cy="7743"/>
            </a:xfrm>
            <a:custGeom>
              <a:rect b="b" l="l" r="r" t="t"/>
              <a:pathLst>
                <a:path extrusionOk="0" h="165" w="9824">
                  <a:moveTo>
                    <a:pt x="8398" y="0"/>
                  </a:moveTo>
                  <a:cubicBezTo>
                    <a:pt x="5860" y="0"/>
                    <a:pt x="1353" y="81"/>
                    <a:pt x="42" y="133"/>
                  </a:cubicBezTo>
                  <a:cubicBezTo>
                    <a:pt x="3" y="133"/>
                    <a:pt x="1" y="160"/>
                    <a:pt x="36" y="160"/>
                  </a:cubicBezTo>
                  <a:cubicBezTo>
                    <a:pt x="38" y="160"/>
                    <a:pt x="40" y="160"/>
                    <a:pt x="42" y="159"/>
                  </a:cubicBezTo>
                  <a:cubicBezTo>
                    <a:pt x="291" y="163"/>
                    <a:pt x="655" y="165"/>
                    <a:pt x="1100" y="165"/>
                  </a:cubicBezTo>
                  <a:cubicBezTo>
                    <a:pt x="3555" y="165"/>
                    <a:pt x="8454" y="112"/>
                    <a:pt x="9812" y="27"/>
                  </a:cubicBezTo>
                  <a:cubicBezTo>
                    <a:pt x="9824" y="27"/>
                    <a:pt x="9824" y="16"/>
                    <a:pt x="9812" y="16"/>
                  </a:cubicBezTo>
                  <a:cubicBezTo>
                    <a:pt x="9501" y="5"/>
                    <a:pt x="9006" y="0"/>
                    <a:pt x="8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8" name="Google Shape;3808;p50"/>
            <p:cNvSpPr/>
            <p:nvPr/>
          </p:nvSpPr>
          <p:spPr>
            <a:xfrm>
              <a:off x="5631042" y="3503363"/>
              <a:ext cx="92593" cy="23324"/>
            </a:xfrm>
            <a:custGeom>
              <a:rect b="b" l="l" r="r" t="t"/>
              <a:pathLst>
                <a:path extrusionOk="0" h="497" w="1973">
                  <a:moveTo>
                    <a:pt x="586" y="0"/>
                  </a:moveTo>
                  <a:cubicBezTo>
                    <a:pt x="400" y="0"/>
                    <a:pt x="217" y="19"/>
                    <a:pt x="44" y="53"/>
                  </a:cubicBezTo>
                  <a:cubicBezTo>
                    <a:pt x="18" y="56"/>
                    <a:pt x="0" y="77"/>
                    <a:pt x="0" y="100"/>
                  </a:cubicBezTo>
                  <a:cubicBezTo>
                    <a:pt x="0" y="122"/>
                    <a:pt x="18" y="141"/>
                    <a:pt x="42" y="141"/>
                  </a:cubicBezTo>
                  <a:cubicBezTo>
                    <a:pt x="44" y="141"/>
                    <a:pt x="45" y="141"/>
                    <a:pt x="47" y="141"/>
                  </a:cubicBezTo>
                  <a:cubicBezTo>
                    <a:pt x="684" y="194"/>
                    <a:pt x="1314" y="311"/>
                    <a:pt x="1927" y="496"/>
                  </a:cubicBezTo>
                  <a:cubicBezTo>
                    <a:pt x="1930" y="497"/>
                    <a:pt x="1932" y="497"/>
                    <a:pt x="1935" y="497"/>
                  </a:cubicBezTo>
                  <a:cubicBezTo>
                    <a:pt x="1957" y="497"/>
                    <a:pt x="1972" y="474"/>
                    <a:pt x="1954" y="458"/>
                  </a:cubicBezTo>
                  <a:cubicBezTo>
                    <a:pt x="1595" y="133"/>
                    <a:pt x="1083" y="0"/>
                    <a:pt x="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9" name="Google Shape;3809;p50"/>
            <p:cNvSpPr/>
            <p:nvPr/>
          </p:nvSpPr>
          <p:spPr>
            <a:xfrm>
              <a:off x="5609689" y="3516738"/>
              <a:ext cx="92593" cy="23324"/>
            </a:xfrm>
            <a:custGeom>
              <a:rect b="b" l="l" r="r" t="t"/>
              <a:pathLst>
                <a:path extrusionOk="0" h="497" w="1973">
                  <a:moveTo>
                    <a:pt x="591" y="1"/>
                  </a:moveTo>
                  <a:cubicBezTo>
                    <a:pt x="403" y="1"/>
                    <a:pt x="217" y="20"/>
                    <a:pt x="42" y="56"/>
                  </a:cubicBezTo>
                  <a:cubicBezTo>
                    <a:pt x="18" y="56"/>
                    <a:pt x="0" y="76"/>
                    <a:pt x="3" y="97"/>
                  </a:cubicBezTo>
                  <a:cubicBezTo>
                    <a:pt x="3" y="118"/>
                    <a:pt x="21" y="135"/>
                    <a:pt x="40" y="135"/>
                  </a:cubicBezTo>
                  <a:cubicBezTo>
                    <a:pt x="41" y="135"/>
                    <a:pt x="43" y="135"/>
                    <a:pt x="44" y="135"/>
                  </a:cubicBezTo>
                  <a:cubicBezTo>
                    <a:pt x="684" y="188"/>
                    <a:pt x="1315" y="311"/>
                    <a:pt x="1928" y="496"/>
                  </a:cubicBezTo>
                  <a:cubicBezTo>
                    <a:pt x="1930" y="496"/>
                    <a:pt x="1933" y="496"/>
                    <a:pt x="1935" y="496"/>
                  </a:cubicBezTo>
                  <a:cubicBezTo>
                    <a:pt x="1958" y="496"/>
                    <a:pt x="1973" y="473"/>
                    <a:pt x="1954" y="457"/>
                  </a:cubicBezTo>
                  <a:cubicBezTo>
                    <a:pt x="1595" y="134"/>
                    <a:pt x="1086" y="1"/>
                    <a:pt x="5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0" name="Google Shape;3810;p50"/>
            <p:cNvSpPr/>
            <p:nvPr/>
          </p:nvSpPr>
          <p:spPr>
            <a:xfrm>
              <a:off x="5588336" y="3530395"/>
              <a:ext cx="92499" cy="23418"/>
            </a:xfrm>
            <a:custGeom>
              <a:rect b="b" l="l" r="r" t="t"/>
              <a:pathLst>
                <a:path extrusionOk="0" h="499" w="1971">
                  <a:moveTo>
                    <a:pt x="589" y="0"/>
                  </a:moveTo>
                  <a:cubicBezTo>
                    <a:pt x="401" y="0"/>
                    <a:pt x="214" y="19"/>
                    <a:pt x="39" y="55"/>
                  </a:cubicBezTo>
                  <a:cubicBezTo>
                    <a:pt x="18" y="55"/>
                    <a:pt x="1" y="75"/>
                    <a:pt x="1" y="96"/>
                  </a:cubicBezTo>
                  <a:cubicBezTo>
                    <a:pt x="1" y="119"/>
                    <a:pt x="21" y="137"/>
                    <a:pt x="42" y="137"/>
                  </a:cubicBezTo>
                  <a:cubicBezTo>
                    <a:pt x="681" y="187"/>
                    <a:pt x="1312" y="310"/>
                    <a:pt x="1925" y="498"/>
                  </a:cubicBezTo>
                  <a:cubicBezTo>
                    <a:pt x="1927" y="498"/>
                    <a:pt x="1928" y="498"/>
                    <a:pt x="1929" y="498"/>
                  </a:cubicBezTo>
                  <a:cubicBezTo>
                    <a:pt x="1954" y="498"/>
                    <a:pt x="1971" y="476"/>
                    <a:pt x="1951" y="457"/>
                  </a:cubicBezTo>
                  <a:cubicBezTo>
                    <a:pt x="1594" y="134"/>
                    <a:pt x="1085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1" name="Google Shape;3811;p50"/>
            <p:cNvSpPr/>
            <p:nvPr/>
          </p:nvSpPr>
          <p:spPr>
            <a:xfrm>
              <a:off x="5652348" y="1935064"/>
              <a:ext cx="631631" cy="1564881"/>
            </a:xfrm>
            <a:custGeom>
              <a:rect b="b" l="l" r="r" t="t"/>
              <a:pathLst>
                <a:path extrusionOk="0" h="33345" w="13459">
                  <a:moveTo>
                    <a:pt x="6819" y="1"/>
                  </a:moveTo>
                  <a:cubicBezTo>
                    <a:pt x="5613" y="1"/>
                    <a:pt x="4709" y="1"/>
                    <a:pt x="4709" y="3"/>
                  </a:cubicBezTo>
                  <a:cubicBezTo>
                    <a:pt x="4709" y="121"/>
                    <a:pt x="5278" y="4916"/>
                    <a:pt x="5436" y="5045"/>
                  </a:cubicBezTo>
                  <a:cubicBezTo>
                    <a:pt x="5591" y="5175"/>
                    <a:pt x="6598" y="5849"/>
                    <a:pt x="6900" y="6031"/>
                  </a:cubicBezTo>
                  <a:cubicBezTo>
                    <a:pt x="6900" y="6031"/>
                    <a:pt x="4216" y="14391"/>
                    <a:pt x="3503" y="17180"/>
                  </a:cubicBezTo>
                  <a:cubicBezTo>
                    <a:pt x="2473" y="21219"/>
                    <a:pt x="1" y="33345"/>
                    <a:pt x="1" y="33345"/>
                  </a:cubicBezTo>
                  <a:lnTo>
                    <a:pt x="6586" y="33345"/>
                  </a:lnTo>
                  <a:cubicBezTo>
                    <a:pt x="6586" y="33345"/>
                    <a:pt x="8589" y="21800"/>
                    <a:pt x="9463" y="17954"/>
                  </a:cubicBezTo>
                  <a:cubicBezTo>
                    <a:pt x="10208" y="14655"/>
                    <a:pt x="13080" y="4761"/>
                    <a:pt x="13080" y="4761"/>
                  </a:cubicBezTo>
                  <a:cubicBezTo>
                    <a:pt x="13458" y="3186"/>
                    <a:pt x="13376" y="1534"/>
                    <a:pt x="12848" y="3"/>
                  </a:cubicBezTo>
                  <a:cubicBezTo>
                    <a:pt x="12848" y="3"/>
                    <a:pt x="9231" y="1"/>
                    <a:pt x="68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2" name="Google Shape;3812;p50"/>
            <p:cNvSpPr/>
            <p:nvPr/>
          </p:nvSpPr>
          <p:spPr>
            <a:xfrm>
              <a:off x="5662251" y="3439023"/>
              <a:ext cx="286508" cy="7743"/>
            </a:xfrm>
            <a:custGeom>
              <a:rect b="b" l="l" r="r" t="t"/>
              <a:pathLst>
                <a:path extrusionOk="0" h="165" w="6105">
                  <a:moveTo>
                    <a:pt x="1459" y="0"/>
                  </a:moveTo>
                  <a:cubicBezTo>
                    <a:pt x="808" y="0"/>
                    <a:pt x="922" y="16"/>
                    <a:pt x="16" y="16"/>
                  </a:cubicBezTo>
                  <a:cubicBezTo>
                    <a:pt x="7" y="16"/>
                    <a:pt x="1" y="22"/>
                    <a:pt x="1" y="31"/>
                  </a:cubicBezTo>
                  <a:cubicBezTo>
                    <a:pt x="1" y="40"/>
                    <a:pt x="10" y="46"/>
                    <a:pt x="19" y="46"/>
                  </a:cubicBezTo>
                  <a:cubicBezTo>
                    <a:pt x="1051" y="81"/>
                    <a:pt x="755" y="87"/>
                    <a:pt x="1790" y="113"/>
                  </a:cubicBezTo>
                  <a:cubicBezTo>
                    <a:pt x="2146" y="121"/>
                    <a:pt x="3911" y="165"/>
                    <a:pt x="5084" y="165"/>
                  </a:cubicBezTo>
                  <a:cubicBezTo>
                    <a:pt x="5572" y="165"/>
                    <a:pt x="5957" y="157"/>
                    <a:pt x="6096" y="136"/>
                  </a:cubicBezTo>
                  <a:cubicBezTo>
                    <a:pt x="6105" y="134"/>
                    <a:pt x="6105" y="113"/>
                    <a:pt x="6096" y="113"/>
                  </a:cubicBezTo>
                  <a:cubicBezTo>
                    <a:pt x="5624" y="28"/>
                    <a:pt x="2295" y="2"/>
                    <a:pt x="1790" y="2"/>
                  </a:cubicBezTo>
                  <a:cubicBezTo>
                    <a:pt x="1661" y="1"/>
                    <a:pt x="1552" y="0"/>
                    <a:pt x="1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3" name="Google Shape;3813;p50"/>
            <p:cNvSpPr/>
            <p:nvPr/>
          </p:nvSpPr>
          <p:spPr>
            <a:xfrm>
              <a:off x="5890235" y="2159998"/>
              <a:ext cx="89261" cy="59413"/>
            </a:xfrm>
            <a:custGeom>
              <a:rect b="b" l="l" r="r" t="t"/>
              <a:pathLst>
                <a:path extrusionOk="0" h="1266" w="1902">
                  <a:moveTo>
                    <a:pt x="49" y="1"/>
                  </a:moveTo>
                  <a:cubicBezTo>
                    <a:pt x="35" y="1"/>
                    <a:pt x="22" y="8"/>
                    <a:pt x="15" y="21"/>
                  </a:cubicBezTo>
                  <a:cubicBezTo>
                    <a:pt x="0" y="41"/>
                    <a:pt x="6" y="68"/>
                    <a:pt x="27" y="82"/>
                  </a:cubicBezTo>
                  <a:cubicBezTo>
                    <a:pt x="619" y="502"/>
                    <a:pt x="1250" y="877"/>
                    <a:pt x="1866" y="1264"/>
                  </a:cubicBezTo>
                  <a:cubicBezTo>
                    <a:pt x="1868" y="1265"/>
                    <a:pt x="1871" y="1266"/>
                    <a:pt x="1873" y="1266"/>
                  </a:cubicBezTo>
                  <a:cubicBezTo>
                    <a:pt x="1879" y="1266"/>
                    <a:pt x="1886" y="1263"/>
                    <a:pt x="1892" y="1259"/>
                  </a:cubicBezTo>
                  <a:cubicBezTo>
                    <a:pt x="1901" y="1250"/>
                    <a:pt x="1901" y="1235"/>
                    <a:pt x="1889" y="1226"/>
                  </a:cubicBezTo>
                  <a:cubicBezTo>
                    <a:pt x="1320" y="769"/>
                    <a:pt x="713" y="361"/>
                    <a:pt x="74" y="9"/>
                  </a:cubicBezTo>
                  <a:cubicBezTo>
                    <a:pt x="66" y="3"/>
                    <a:pt x="57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4" name="Google Shape;3814;p50"/>
            <p:cNvSpPr/>
            <p:nvPr/>
          </p:nvSpPr>
          <p:spPr>
            <a:xfrm>
              <a:off x="5900701" y="1946139"/>
              <a:ext cx="65280" cy="214846"/>
            </a:xfrm>
            <a:custGeom>
              <a:rect b="b" l="l" r="r" t="t"/>
              <a:pathLst>
                <a:path extrusionOk="0" h="4578" w="1391">
                  <a:moveTo>
                    <a:pt x="376" y="0"/>
                  </a:moveTo>
                  <a:cubicBezTo>
                    <a:pt x="365" y="0"/>
                    <a:pt x="355" y="5"/>
                    <a:pt x="355" y="17"/>
                  </a:cubicBezTo>
                  <a:cubicBezTo>
                    <a:pt x="115" y="973"/>
                    <a:pt x="0" y="1958"/>
                    <a:pt x="12" y="2944"/>
                  </a:cubicBezTo>
                  <a:cubicBezTo>
                    <a:pt x="24" y="3290"/>
                    <a:pt x="176" y="4575"/>
                    <a:pt x="701" y="4578"/>
                  </a:cubicBezTo>
                  <a:cubicBezTo>
                    <a:pt x="703" y="4578"/>
                    <a:pt x="705" y="4578"/>
                    <a:pt x="707" y="4578"/>
                  </a:cubicBezTo>
                  <a:cubicBezTo>
                    <a:pt x="1222" y="4578"/>
                    <a:pt x="1094" y="3807"/>
                    <a:pt x="1094" y="3311"/>
                  </a:cubicBezTo>
                  <a:cubicBezTo>
                    <a:pt x="1115" y="2272"/>
                    <a:pt x="1215" y="1240"/>
                    <a:pt x="1391" y="219"/>
                  </a:cubicBezTo>
                  <a:cubicBezTo>
                    <a:pt x="1391" y="210"/>
                    <a:pt x="1388" y="201"/>
                    <a:pt x="1379" y="198"/>
                  </a:cubicBezTo>
                  <a:cubicBezTo>
                    <a:pt x="1377" y="198"/>
                    <a:pt x="1375" y="197"/>
                    <a:pt x="1372" y="197"/>
                  </a:cubicBezTo>
                  <a:cubicBezTo>
                    <a:pt x="1365" y="197"/>
                    <a:pt x="1357" y="201"/>
                    <a:pt x="1352" y="210"/>
                  </a:cubicBezTo>
                  <a:cubicBezTo>
                    <a:pt x="1153" y="935"/>
                    <a:pt x="1030" y="1677"/>
                    <a:pt x="983" y="2428"/>
                  </a:cubicBezTo>
                  <a:cubicBezTo>
                    <a:pt x="954" y="2824"/>
                    <a:pt x="954" y="3231"/>
                    <a:pt x="954" y="3636"/>
                  </a:cubicBezTo>
                  <a:cubicBezTo>
                    <a:pt x="974" y="3833"/>
                    <a:pt x="968" y="4029"/>
                    <a:pt x="942" y="4223"/>
                  </a:cubicBezTo>
                  <a:cubicBezTo>
                    <a:pt x="898" y="4369"/>
                    <a:pt x="839" y="4460"/>
                    <a:pt x="736" y="4469"/>
                  </a:cubicBezTo>
                  <a:cubicBezTo>
                    <a:pt x="730" y="4470"/>
                    <a:pt x="723" y="4470"/>
                    <a:pt x="716" y="4470"/>
                  </a:cubicBezTo>
                  <a:cubicBezTo>
                    <a:pt x="127" y="4470"/>
                    <a:pt x="144" y="2588"/>
                    <a:pt x="165" y="2246"/>
                  </a:cubicBezTo>
                  <a:cubicBezTo>
                    <a:pt x="206" y="1501"/>
                    <a:pt x="282" y="756"/>
                    <a:pt x="396" y="17"/>
                  </a:cubicBezTo>
                  <a:cubicBezTo>
                    <a:pt x="398" y="6"/>
                    <a:pt x="38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5" name="Google Shape;3815;p50"/>
            <p:cNvSpPr/>
            <p:nvPr/>
          </p:nvSpPr>
          <p:spPr>
            <a:xfrm>
              <a:off x="5927263" y="2155071"/>
              <a:ext cx="11169" cy="37919"/>
            </a:xfrm>
            <a:custGeom>
              <a:rect b="b" l="l" r="r" t="t"/>
              <a:pathLst>
                <a:path extrusionOk="0" h="808" w="238">
                  <a:moveTo>
                    <a:pt x="80" y="1"/>
                  </a:moveTo>
                  <a:cubicBezTo>
                    <a:pt x="75" y="1"/>
                    <a:pt x="70" y="1"/>
                    <a:pt x="65" y="3"/>
                  </a:cubicBezTo>
                  <a:cubicBezTo>
                    <a:pt x="27" y="11"/>
                    <a:pt x="0" y="47"/>
                    <a:pt x="9" y="85"/>
                  </a:cubicBezTo>
                  <a:cubicBezTo>
                    <a:pt x="33" y="214"/>
                    <a:pt x="62" y="340"/>
                    <a:pt x="88" y="466"/>
                  </a:cubicBezTo>
                  <a:cubicBezTo>
                    <a:pt x="100" y="580"/>
                    <a:pt x="129" y="689"/>
                    <a:pt x="176" y="792"/>
                  </a:cubicBezTo>
                  <a:cubicBezTo>
                    <a:pt x="181" y="801"/>
                    <a:pt x="192" y="807"/>
                    <a:pt x="202" y="807"/>
                  </a:cubicBezTo>
                  <a:cubicBezTo>
                    <a:pt x="210" y="807"/>
                    <a:pt x="217" y="802"/>
                    <a:pt x="217" y="792"/>
                  </a:cubicBezTo>
                  <a:cubicBezTo>
                    <a:pt x="238" y="686"/>
                    <a:pt x="238" y="574"/>
                    <a:pt x="217" y="466"/>
                  </a:cubicBezTo>
                  <a:cubicBezTo>
                    <a:pt x="203" y="328"/>
                    <a:pt x="179" y="193"/>
                    <a:pt x="147" y="58"/>
                  </a:cubicBezTo>
                  <a:cubicBezTo>
                    <a:pt x="139" y="25"/>
                    <a:pt x="112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6" name="Google Shape;3816;p50"/>
            <p:cNvSpPr/>
            <p:nvPr/>
          </p:nvSpPr>
          <p:spPr>
            <a:xfrm>
              <a:off x="5995311" y="2869295"/>
              <a:ext cx="83723" cy="422886"/>
            </a:xfrm>
            <a:custGeom>
              <a:rect b="b" l="l" r="r" t="t"/>
              <a:pathLst>
                <a:path extrusionOk="0" h="9011" w="1784">
                  <a:moveTo>
                    <a:pt x="1743" y="1"/>
                  </a:moveTo>
                  <a:cubicBezTo>
                    <a:pt x="1730" y="1"/>
                    <a:pt x="1717" y="9"/>
                    <a:pt x="1712" y="27"/>
                  </a:cubicBezTo>
                  <a:cubicBezTo>
                    <a:pt x="1531" y="667"/>
                    <a:pt x="1366" y="1318"/>
                    <a:pt x="1225" y="1969"/>
                  </a:cubicBezTo>
                  <a:cubicBezTo>
                    <a:pt x="973" y="3122"/>
                    <a:pt x="733" y="4281"/>
                    <a:pt x="527" y="5442"/>
                  </a:cubicBezTo>
                  <a:cubicBezTo>
                    <a:pt x="425" y="6029"/>
                    <a:pt x="322" y="6609"/>
                    <a:pt x="234" y="7196"/>
                  </a:cubicBezTo>
                  <a:cubicBezTo>
                    <a:pt x="187" y="7487"/>
                    <a:pt x="140" y="7777"/>
                    <a:pt x="99" y="8070"/>
                  </a:cubicBezTo>
                  <a:cubicBezTo>
                    <a:pt x="76" y="8223"/>
                    <a:pt x="55" y="8372"/>
                    <a:pt x="37" y="8528"/>
                  </a:cubicBezTo>
                  <a:cubicBezTo>
                    <a:pt x="20" y="8683"/>
                    <a:pt x="17" y="8845"/>
                    <a:pt x="2" y="8994"/>
                  </a:cubicBezTo>
                  <a:cubicBezTo>
                    <a:pt x="0" y="9004"/>
                    <a:pt x="11" y="9011"/>
                    <a:pt x="18" y="9011"/>
                  </a:cubicBezTo>
                  <a:cubicBezTo>
                    <a:pt x="22" y="9011"/>
                    <a:pt x="26" y="9008"/>
                    <a:pt x="26" y="9003"/>
                  </a:cubicBezTo>
                  <a:cubicBezTo>
                    <a:pt x="52" y="8839"/>
                    <a:pt x="102" y="8677"/>
                    <a:pt x="137" y="8513"/>
                  </a:cubicBezTo>
                  <a:cubicBezTo>
                    <a:pt x="172" y="8352"/>
                    <a:pt x="205" y="8188"/>
                    <a:pt x="237" y="8026"/>
                  </a:cubicBezTo>
                  <a:cubicBezTo>
                    <a:pt x="301" y="7701"/>
                    <a:pt x="360" y="7375"/>
                    <a:pt x="425" y="7049"/>
                  </a:cubicBezTo>
                  <a:cubicBezTo>
                    <a:pt x="653" y="5891"/>
                    <a:pt x="868" y="4729"/>
                    <a:pt x="1096" y="3571"/>
                  </a:cubicBezTo>
                  <a:cubicBezTo>
                    <a:pt x="1214" y="2984"/>
                    <a:pt x="1337" y="2400"/>
                    <a:pt x="1454" y="1814"/>
                  </a:cubicBezTo>
                  <a:cubicBezTo>
                    <a:pt x="1572" y="1227"/>
                    <a:pt x="1674" y="637"/>
                    <a:pt x="1780" y="45"/>
                  </a:cubicBezTo>
                  <a:cubicBezTo>
                    <a:pt x="1783" y="19"/>
                    <a:pt x="1763" y="1"/>
                    <a:pt x="17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7" name="Google Shape;3817;p50"/>
            <p:cNvSpPr/>
            <p:nvPr/>
          </p:nvSpPr>
          <p:spPr>
            <a:xfrm>
              <a:off x="5758222" y="2218895"/>
              <a:ext cx="218928" cy="795839"/>
            </a:xfrm>
            <a:custGeom>
              <a:rect b="b" l="l" r="r" t="t"/>
              <a:pathLst>
                <a:path extrusionOk="0" h="16958" w="4665">
                  <a:moveTo>
                    <a:pt x="4650" y="1"/>
                  </a:moveTo>
                  <a:cubicBezTo>
                    <a:pt x="4644" y="1"/>
                    <a:pt x="4638" y="6"/>
                    <a:pt x="4638" y="15"/>
                  </a:cubicBezTo>
                  <a:cubicBezTo>
                    <a:pt x="4576" y="171"/>
                    <a:pt x="4080" y="1825"/>
                    <a:pt x="3978" y="2130"/>
                  </a:cubicBezTo>
                  <a:cubicBezTo>
                    <a:pt x="3775" y="2743"/>
                    <a:pt x="3573" y="3356"/>
                    <a:pt x="3371" y="3969"/>
                  </a:cubicBezTo>
                  <a:cubicBezTo>
                    <a:pt x="2664" y="6099"/>
                    <a:pt x="1963" y="8228"/>
                    <a:pt x="1364" y="10390"/>
                  </a:cubicBezTo>
                  <a:cubicBezTo>
                    <a:pt x="1065" y="11464"/>
                    <a:pt x="769" y="12543"/>
                    <a:pt x="549" y="13634"/>
                  </a:cubicBezTo>
                  <a:cubicBezTo>
                    <a:pt x="311" y="14728"/>
                    <a:pt x="129" y="15834"/>
                    <a:pt x="0" y="16943"/>
                  </a:cubicBezTo>
                  <a:cubicBezTo>
                    <a:pt x="3" y="16952"/>
                    <a:pt x="9" y="16957"/>
                    <a:pt x="15" y="16957"/>
                  </a:cubicBezTo>
                  <a:cubicBezTo>
                    <a:pt x="24" y="16957"/>
                    <a:pt x="30" y="16952"/>
                    <a:pt x="30" y="16943"/>
                  </a:cubicBezTo>
                  <a:cubicBezTo>
                    <a:pt x="159" y="16333"/>
                    <a:pt x="273" y="15723"/>
                    <a:pt x="408" y="15110"/>
                  </a:cubicBezTo>
                  <a:cubicBezTo>
                    <a:pt x="540" y="14499"/>
                    <a:pt x="687" y="13892"/>
                    <a:pt x="833" y="13282"/>
                  </a:cubicBezTo>
                  <a:cubicBezTo>
                    <a:pt x="1358" y="11112"/>
                    <a:pt x="1992" y="8976"/>
                    <a:pt x="2643" y="6841"/>
                  </a:cubicBezTo>
                  <a:cubicBezTo>
                    <a:pt x="2972" y="5758"/>
                    <a:pt x="3315" y="4682"/>
                    <a:pt x="3649" y="3606"/>
                  </a:cubicBezTo>
                  <a:cubicBezTo>
                    <a:pt x="3819" y="3057"/>
                    <a:pt x="3995" y="2514"/>
                    <a:pt x="4160" y="1957"/>
                  </a:cubicBezTo>
                  <a:cubicBezTo>
                    <a:pt x="4324" y="1400"/>
                    <a:pt x="4520" y="578"/>
                    <a:pt x="4664" y="15"/>
                  </a:cubicBezTo>
                  <a:cubicBezTo>
                    <a:pt x="4664" y="6"/>
                    <a:pt x="4658" y="1"/>
                    <a:pt x="4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8" name="Google Shape;3818;p50"/>
            <p:cNvSpPr/>
            <p:nvPr/>
          </p:nvSpPr>
          <p:spPr>
            <a:xfrm>
              <a:off x="5933927" y="1948580"/>
              <a:ext cx="343997" cy="1473273"/>
            </a:xfrm>
            <a:custGeom>
              <a:rect b="b" l="l" r="r" t="t"/>
              <a:pathLst>
                <a:path extrusionOk="0" h="31393" w="7330">
                  <a:moveTo>
                    <a:pt x="6528" y="1"/>
                  </a:moveTo>
                  <a:cubicBezTo>
                    <a:pt x="6521" y="1"/>
                    <a:pt x="6514" y="11"/>
                    <a:pt x="6514" y="23"/>
                  </a:cubicBezTo>
                  <a:cubicBezTo>
                    <a:pt x="6605" y="261"/>
                    <a:pt x="6681" y="507"/>
                    <a:pt x="6737" y="757"/>
                  </a:cubicBezTo>
                  <a:cubicBezTo>
                    <a:pt x="6963" y="1736"/>
                    <a:pt x="6854" y="2786"/>
                    <a:pt x="6637" y="3763"/>
                  </a:cubicBezTo>
                  <a:cubicBezTo>
                    <a:pt x="6396" y="4743"/>
                    <a:pt x="6097" y="5708"/>
                    <a:pt x="5742" y="6652"/>
                  </a:cubicBezTo>
                  <a:cubicBezTo>
                    <a:pt x="5041" y="8656"/>
                    <a:pt x="4381" y="10680"/>
                    <a:pt x="3792" y="12721"/>
                  </a:cubicBezTo>
                  <a:cubicBezTo>
                    <a:pt x="3199" y="14766"/>
                    <a:pt x="2660" y="16833"/>
                    <a:pt x="2176" y="18893"/>
                  </a:cubicBezTo>
                  <a:cubicBezTo>
                    <a:pt x="1695" y="20952"/>
                    <a:pt x="1260" y="23025"/>
                    <a:pt x="897" y="25111"/>
                  </a:cubicBezTo>
                  <a:cubicBezTo>
                    <a:pt x="539" y="27191"/>
                    <a:pt x="263" y="29282"/>
                    <a:pt x="2" y="31379"/>
                  </a:cubicBezTo>
                  <a:cubicBezTo>
                    <a:pt x="1" y="31388"/>
                    <a:pt x="6" y="31392"/>
                    <a:pt x="13" y="31392"/>
                  </a:cubicBezTo>
                  <a:cubicBezTo>
                    <a:pt x="19" y="31392"/>
                    <a:pt x="26" y="31388"/>
                    <a:pt x="26" y="31379"/>
                  </a:cubicBezTo>
                  <a:cubicBezTo>
                    <a:pt x="64" y="31103"/>
                    <a:pt x="96" y="30828"/>
                    <a:pt x="140" y="30552"/>
                  </a:cubicBezTo>
                  <a:cubicBezTo>
                    <a:pt x="480" y="28434"/>
                    <a:pt x="815" y="26314"/>
                    <a:pt x="1211" y="24213"/>
                  </a:cubicBezTo>
                  <a:cubicBezTo>
                    <a:pt x="1609" y="22116"/>
                    <a:pt x="2058" y="20028"/>
                    <a:pt x="2563" y="17951"/>
                  </a:cubicBezTo>
                  <a:cubicBezTo>
                    <a:pt x="3070" y="15877"/>
                    <a:pt x="3633" y="13818"/>
                    <a:pt x="4241" y="11768"/>
                  </a:cubicBezTo>
                  <a:cubicBezTo>
                    <a:pt x="4549" y="10732"/>
                    <a:pt x="4871" y="9703"/>
                    <a:pt x="5203" y="8676"/>
                  </a:cubicBezTo>
                  <a:cubicBezTo>
                    <a:pt x="5528" y="7679"/>
                    <a:pt x="5886" y="6690"/>
                    <a:pt x="6212" y="5693"/>
                  </a:cubicBezTo>
                  <a:cubicBezTo>
                    <a:pt x="6816" y="3872"/>
                    <a:pt x="7329" y="1854"/>
                    <a:pt x="6537" y="9"/>
                  </a:cubicBezTo>
                  <a:cubicBezTo>
                    <a:pt x="6534" y="3"/>
                    <a:pt x="6531" y="1"/>
                    <a:pt x="6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9" name="Google Shape;3819;p50"/>
            <p:cNvSpPr/>
            <p:nvPr/>
          </p:nvSpPr>
          <p:spPr>
            <a:xfrm>
              <a:off x="5522071" y="1368762"/>
              <a:ext cx="537724" cy="346578"/>
            </a:xfrm>
            <a:custGeom>
              <a:rect b="b" l="l" r="r" t="t"/>
              <a:pathLst>
                <a:path extrusionOk="0" h="7385" w="11458">
                  <a:moveTo>
                    <a:pt x="3382" y="1"/>
                  </a:moveTo>
                  <a:cubicBezTo>
                    <a:pt x="2400" y="1"/>
                    <a:pt x="1" y="734"/>
                    <a:pt x="43" y="1165"/>
                  </a:cubicBezTo>
                  <a:cubicBezTo>
                    <a:pt x="154" y="2347"/>
                    <a:pt x="2615" y="6911"/>
                    <a:pt x="3680" y="7324"/>
                  </a:cubicBezTo>
                  <a:cubicBezTo>
                    <a:pt x="3785" y="7365"/>
                    <a:pt x="3908" y="7384"/>
                    <a:pt x="4048" y="7384"/>
                  </a:cubicBezTo>
                  <a:cubicBezTo>
                    <a:pt x="5330" y="7384"/>
                    <a:pt x="8000" y="5738"/>
                    <a:pt x="10336" y="3670"/>
                  </a:cubicBezTo>
                  <a:cubicBezTo>
                    <a:pt x="11457" y="2678"/>
                    <a:pt x="11139" y="2048"/>
                    <a:pt x="10343" y="2048"/>
                  </a:cubicBezTo>
                  <a:cubicBezTo>
                    <a:pt x="10168" y="2048"/>
                    <a:pt x="9971" y="2078"/>
                    <a:pt x="9761" y="2141"/>
                  </a:cubicBezTo>
                  <a:cubicBezTo>
                    <a:pt x="8065" y="2653"/>
                    <a:pt x="5880" y="3560"/>
                    <a:pt x="5419" y="3560"/>
                  </a:cubicBezTo>
                  <a:cubicBezTo>
                    <a:pt x="5380" y="3560"/>
                    <a:pt x="5354" y="3554"/>
                    <a:pt x="5340" y="3541"/>
                  </a:cubicBezTo>
                  <a:cubicBezTo>
                    <a:pt x="5106" y="3303"/>
                    <a:pt x="4170" y="425"/>
                    <a:pt x="3751" y="76"/>
                  </a:cubicBezTo>
                  <a:cubicBezTo>
                    <a:pt x="3687" y="24"/>
                    <a:pt x="3557" y="1"/>
                    <a:pt x="3382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0" name="Google Shape;3820;p50"/>
            <p:cNvSpPr/>
            <p:nvPr/>
          </p:nvSpPr>
          <p:spPr>
            <a:xfrm>
              <a:off x="5591105" y="1217320"/>
              <a:ext cx="173594" cy="224842"/>
            </a:xfrm>
            <a:custGeom>
              <a:rect b="b" l="l" r="r" t="t"/>
              <a:pathLst>
                <a:path extrusionOk="0" h="4791" w="3699">
                  <a:moveTo>
                    <a:pt x="2873" y="0"/>
                  </a:moveTo>
                  <a:cubicBezTo>
                    <a:pt x="2869" y="0"/>
                    <a:pt x="2864" y="0"/>
                    <a:pt x="2860" y="1"/>
                  </a:cubicBezTo>
                  <a:cubicBezTo>
                    <a:pt x="2183" y="50"/>
                    <a:pt x="2092" y="1476"/>
                    <a:pt x="2136" y="2180"/>
                  </a:cubicBezTo>
                  <a:cubicBezTo>
                    <a:pt x="2136" y="2180"/>
                    <a:pt x="572" y="2294"/>
                    <a:pt x="288" y="3300"/>
                  </a:cubicBezTo>
                  <a:cubicBezTo>
                    <a:pt x="0" y="4309"/>
                    <a:pt x="2849" y="4791"/>
                    <a:pt x="2849" y="4791"/>
                  </a:cubicBezTo>
                  <a:cubicBezTo>
                    <a:pt x="2849" y="4791"/>
                    <a:pt x="3429" y="3562"/>
                    <a:pt x="3564" y="2966"/>
                  </a:cubicBezTo>
                  <a:cubicBezTo>
                    <a:pt x="3698" y="2375"/>
                    <a:pt x="3387" y="0"/>
                    <a:pt x="2873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1" name="Google Shape;3821;p50"/>
            <p:cNvSpPr/>
            <p:nvPr/>
          </p:nvSpPr>
          <p:spPr>
            <a:xfrm>
              <a:off x="5601946" y="1220605"/>
              <a:ext cx="114979" cy="150317"/>
            </a:xfrm>
            <a:custGeom>
              <a:rect b="b" l="l" r="r" t="t"/>
              <a:pathLst>
                <a:path extrusionOk="0" h="3203" w="2450">
                  <a:moveTo>
                    <a:pt x="2441" y="0"/>
                  </a:moveTo>
                  <a:cubicBezTo>
                    <a:pt x="2441" y="0"/>
                    <a:pt x="2441" y="0"/>
                    <a:pt x="2442" y="1"/>
                  </a:cubicBezTo>
                  <a:cubicBezTo>
                    <a:pt x="1741" y="406"/>
                    <a:pt x="1826" y="1330"/>
                    <a:pt x="1826" y="2034"/>
                  </a:cubicBezTo>
                  <a:cubicBezTo>
                    <a:pt x="1104" y="2087"/>
                    <a:pt x="251" y="2471"/>
                    <a:pt x="4" y="3184"/>
                  </a:cubicBezTo>
                  <a:cubicBezTo>
                    <a:pt x="0" y="3192"/>
                    <a:pt x="12" y="3203"/>
                    <a:pt x="23" y="3203"/>
                  </a:cubicBezTo>
                  <a:cubicBezTo>
                    <a:pt x="28" y="3203"/>
                    <a:pt x="33" y="3201"/>
                    <a:pt x="36" y="3195"/>
                  </a:cubicBezTo>
                  <a:cubicBezTo>
                    <a:pt x="350" y="2573"/>
                    <a:pt x="1245" y="2257"/>
                    <a:pt x="1893" y="2163"/>
                  </a:cubicBezTo>
                  <a:cubicBezTo>
                    <a:pt x="1902" y="2166"/>
                    <a:pt x="1908" y="2166"/>
                    <a:pt x="1917" y="2166"/>
                  </a:cubicBezTo>
                  <a:cubicBezTo>
                    <a:pt x="1952" y="2166"/>
                    <a:pt x="1978" y="2136"/>
                    <a:pt x="1978" y="2101"/>
                  </a:cubicBezTo>
                  <a:cubicBezTo>
                    <a:pt x="1984" y="1415"/>
                    <a:pt x="1864" y="494"/>
                    <a:pt x="2447" y="4"/>
                  </a:cubicBezTo>
                  <a:cubicBezTo>
                    <a:pt x="2450" y="4"/>
                    <a:pt x="2443" y="0"/>
                    <a:pt x="24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2" name="Google Shape;3822;p50"/>
            <p:cNvSpPr/>
            <p:nvPr/>
          </p:nvSpPr>
          <p:spPr>
            <a:xfrm>
              <a:off x="5528454" y="1435356"/>
              <a:ext cx="527869" cy="286602"/>
            </a:xfrm>
            <a:custGeom>
              <a:rect b="b" l="l" r="r" t="t"/>
              <a:pathLst>
                <a:path extrusionOk="0" h="6107" w="11248">
                  <a:moveTo>
                    <a:pt x="4392" y="1"/>
                  </a:moveTo>
                  <a:lnTo>
                    <a:pt x="1" y="1071"/>
                  </a:lnTo>
                  <a:cubicBezTo>
                    <a:pt x="1" y="1071"/>
                    <a:pt x="1993" y="5647"/>
                    <a:pt x="3679" y="6070"/>
                  </a:cubicBezTo>
                  <a:cubicBezTo>
                    <a:pt x="3781" y="6095"/>
                    <a:pt x="3891" y="6107"/>
                    <a:pt x="4007" y="6107"/>
                  </a:cubicBezTo>
                  <a:cubicBezTo>
                    <a:pt x="5825" y="6107"/>
                    <a:pt x="9324" y="3193"/>
                    <a:pt x="10349" y="2201"/>
                  </a:cubicBezTo>
                  <a:cubicBezTo>
                    <a:pt x="11248" y="1331"/>
                    <a:pt x="11120" y="595"/>
                    <a:pt x="10219" y="595"/>
                  </a:cubicBezTo>
                  <a:cubicBezTo>
                    <a:pt x="10026" y="595"/>
                    <a:pt x="9798" y="628"/>
                    <a:pt x="9537" y="702"/>
                  </a:cubicBezTo>
                  <a:cubicBezTo>
                    <a:pt x="8087" y="1109"/>
                    <a:pt x="5523" y="2005"/>
                    <a:pt x="5287" y="2005"/>
                  </a:cubicBezTo>
                  <a:cubicBezTo>
                    <a:pt x="5282" y="2005"/>
                    <a:pt x="5278" y="2005"/>
                    <a:pt x="5275" y="2004"/>
                  </a:cubicBezTo>
                  <a:cubicBezTo>
                    <a:pt x="5137" y="1963"/>
                    <a:pt x="4392" y="1"/>
                    <a:pt x="4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3" name="Google Shape;3823;p50"/>
            <p:cNvSpPr/>
            <p:nvPr/>
          </p:nvSpPr>
          <p:spPr>
            <a:xfrm>
              <a:off x="5718285" y="1465907"/>
              <a:ext cx="332781" cy="255675"/>
            </a:xfrm>
            <a:custGeom>
              <a:rect b="b" l="l" r="r" t="t"/>
              <a:pathLst>
                <a:path extrusionOk="0" h="5448" w="7091">
                  <a:moveTo>
                    <a:pt x="6577" y="1"/>
                  </a:moveTo>
                  <a:lnTo>
                    <a:pt x="1" y="5448"/>
                  </a:lnTo>
                  <a:cubicBezTo>
                    <a:pt x="1837" y="5404"/>
                    <a:pt x="5292" y="2521"/>
                    <a:pt x="6307" y="1544"/>
                  </a:cubicBezTo>
                  <a:cubicBezTo>
                    <a:pt x="7049" y="828"/>
                    <a:pt x="7090" y="200"/>
                    <a:pt x="657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4" name="Google Shape;3824;p50"/>
            <p:cNvSpPr/>
            <p:nvPr/>
          </p:nvSpPr>
          <p:spPr>
            <a:xfrm>
              <a:off x="5561821" y="1483834"/>
              <a:ext cx="175377" cy="42284"/>
            </a:xfrm>
            <a:custGeom>
              <a:rect b="b" l="l" r="r" t="t"/>
              <a:pathLst>
                <a:path extrusionOk="0" h="901" w="3737">
                  <a:moveTo>
                    <a:pt x="3734" y="0"/>
                  </a:moveTo>
                  <a:lnTo>
                    <a:pt x="3734" y="0"/>
                  </a:lnTo>
                  <a:cubicBezTo>
                    <a:pt x="3109" y="109"/>
                    <a:pt x="2487" y="238"/>
                    <a:pt x="1868" y="387"/>
                  </a:cubicBezTo>
                  <a:cubicBezTo>
                    <a:pt x="1563" y="458"/>
                    <a:pt x="1258" y="525"/>
                    <a:pt x="956" y="605"/>
                  </a:cubicBezTo>
                  <a:cubicBezTo>
                    <a:pt x="654" y="681"/>
                    <a:pt x="334" y="783"/>
                    <a:pt x="20" y="863"/>
                  </a:cubicBezTo>
                  <a:cubicBezTo>
                    <a:pt x="0" y="863"/>
                    <a:pt x="5" y="901"/>
                    <a:pt x="19" y="901"/>
                  </a:cubicBezTo>
                  <a:cubicBezTo>
                    <a:pt x="19" y="901"/>
                    <a:pt x="20" y="901"/>
                    <a:pt x="20" y="901"/>
                  </a:cubicBezTo>
                  <a:cubicBezTo>
                    <a:pt x="325" y="833"/>
                    <a:pt x="636" y="789"/>
                    <a:pt x="941" y="725"/>
                  </a:cubicBezTo>
                  <a:cubicBezTo>
                    <a:pt x="1249" y="663"/>
                    <a:pt x="1569" y="581"/>
                    <a:pt x="1883" y="508"/>
                  </a:cubicBezTo>
                  <a:cubicBezTo>
                    <a:pt x="2502" y="364"/>
                    <a:pt x="3121" y="200"/>
                    <a:pt x="3731" y="21"/>
                  </a:cubicBezTo>
                  <a:cubicBezTo>
                    <a:pt x="3737" y="15"/>
                    <a:pt x="3737" y="6"/>
                    <a:pt x="37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5" name="Google Shape;3825;p50"/>
            <p:cNvSpPr/>
            <p:nvPr/>
          </p:nvSpPr>
          <p:spPr>
            <a:xfrm>
              <a:off x="5809000" y="1453424"/>
              <a:ext cx="479108" cy="595260"/>
            </a:xfrm>
            <a:custGeom>
              <a:rect b="b" l="l" r="r" t="t"/>
              <a:pathLst>
                <a:path extrusionOk="0" h="12684" w="10209">
                  <a:moveTo>
                    <a:pt x="4400" y="0"/>
                  </a:moveTo>
                  <a:cubicBezTo>
                    <a:pt x="3932" y="0"/>
                    <a:pt x="3491" y="93"/>
                    <a:pt x="3327" y="305"/>
                  </a:cubicBezTo>
                  <a:cubicBezTo>
                    <a:pt x="2292" y="1625"/>
                    <a:pt x="1" y="11516"/>
                    <a:pt x="124" y="11660"/>
                  </a:cubicBezTo>
                  <a:cubicBezTo>
                    <a:pt x="214" y="11761"/>
                    <a:pt x="9833" y="12684"/>
                    <a:pt x="10120" y="12684"/>
                  </a:cubicBezTo>
                  <a:cubicBezTo>
                    <a:pt x="10124" y="12684"/>
                    <a:pt x="10126" y="12684"/>
                    <a:pt x="10126" y="12683"/>
                  </a:cubicBezTo>
                  <a:cubicBezTo>
                    <a:pt x="10208" y="12592"/>
                    <a:pt x="9642" y="10255"/>
                    <a:pt x="9111" y="7890"/>
                  </a:cubicBezTo>
                  <a:cubicBezTo>
                    <a:pt x="8792" y="6459"/>
                    <a:pt x="7404" y="1687"/>
                    <a:pt x="5715" y="305"/>
                  </a:cubicBezTo>
                  <a:cubicBezTo>
                    <a:pt x="5609" y="229"/>
                    <a:pt x="5492" y="170"/>
                    <a:pt x="5369" y="132"/>
                  </a:cubicBezTo>
                  <a:lnTo>
                    <a:pt x="5354" y="132"/>
                  </a:lnTo>
                  <a:cubicBezTo>
                    <a:pt x="5198" y="85"/>
                    <a:pt x="5043" y="53"/>
                    <a:pt x="4882" y="32"/>
                  </a:cubicBezTo>
                  <a:cubicBezTo>
                    <a:pt x="4725" y="11"/>
                    <a:pt x="4561" y="0"/>
                    <a:pt x="4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6" name="Google Shape;3826;p50"/>
            <p:cNvSpPr/>
            <p:nvPr/>
          </p:nvSpPr>
          <p:spPr>
            <a:xfrm>
              <a:off x="5831855" y="1586610"/>
              <a:ext cx="422792" cy="332405"/>
            </a:xfrm>
            <a:custGeom>
              <a:rect b="b" l="l" r="r" t="t"/>
              <a:pathLst>
                <a:path extrusionOk="0" h="7083" w="9009">
                  <a:moveTo>
                    <a:pt x="5859" y="0"/>
                  </a:moveTo>
                  <a:cubicBezTo>
                    <a:pt x="5840" y="0"/>
                    <a:pt x="5821" y="1"/>
                    <a:pt x="5803" y="1"/>
                  </a:cubicBezTo>
                  <a:cubicBezTo>
                    <a:pt x="5445" y="28"/>
                    <a:pt x="5099" y="148"/>
                    <a:pt x="4796" y="348"/>
                  </a:cubicBezTo>
                  <a:cubicBezTo>
                    <a:pt x="4494" y="535"/>
                    <a:pt x="4216" y="755"/>
                    <a:pt x="3934" y="963"/>
                  </a:cubicBezTo>
                  <a:cubicBezTo>
                    <a:pt x="3655" y="1175"/>
                    <a:pt x="3356" y="1362"/>
                    <a:pt x="3042" y="1524"/>
                  </a:cubicBezTo>
                  <a:cubicBezTo>
                    <a:pt x="2884" y="1600"/>
                    <a:pt x="2720" y="1665"/>
                    <a:pt x="2553" y="1720"/>
                  </a:cubicBezTo>
                  <a:cubicBezTo>
                    <a:pt x="2470" y="1747"/>
                    <a:pt x="2391" y="1761"/>
                    <a:pt x="2297" y="1782"/>
                  </a:cubicBezTo>
                  <a:lnTo>
                    <a:pt x="2171" y="1811"/>
                  </a:lnTo>
                  <a:lnTo>
                    <a:pt x="2042" y="1826"/>
                  </a:lnTo>
                  <a:cubicBezTo>
                    <a:pt x="1954" y="1826"/>
                    <a:pt x="1866" y="1849"/>
                    <a:pt x="1778" y="1852"/>
                  </a:cubicBezTo>
                  <a:lnTo>
                    <a:pt x="1385" y="1852"/>
                  </a:lnTo>
                  <a:lnTo>
                    <a:pt x="1271" y="1838"/>
                  </a:lnTo>
                  <a:lnTo>
                    <a:pt x="1256" y="1887"/>
                  </a:lnTo>
                  <a:lnTo>
                    <a:pt x="1382" y="1905"/>
                  </a:lnTo>
                  <a:lnTo>
                    <a:pt x="1784" y="1905"/>
                  </a:lnTo>
                  <a:cubicBezTo>
                    <a:pt x="1872" y="1905"/>
                    <a:pt x="1960" y="1887"/>
                    <a:pt x="2048" y="1879"/>
                  </a:cubicBezTo>
                  <a:lnTo>
                    <a:pt x="2180" y="1864"/>
                  </a:lnTo>
                  <a:lnTo>
                    <a:pt x="2312" y="1835"/>
                  </a:lnTo>
                  <a:cubicBezTo>
                    <a:pt x="2397" y="1811"/>
                    <a:pt x="2485" y="1797"/>
                    <a:pt x="2570" y="1770"/>
                  </a:cubicBezTo>
                  <a:cubicBezTo>
                    <a:pt x="2737" y="1714"/>
                    <a:pt x="2902" y="1650"/>
                    <a:pt x="3060" y="1574"/>
                  </a:cubicBezTo>
                  <a:cubicBezTo>
                    <a:pt x="3377" y="1415"/>
                    <a:pt x="3679" y="1225"/>
                    <a:pt x="3960" y="1010"/>
                  </a:cubicBezTo>
                  <a:cubicBezTo>
                    <a:pt x="4248" y="802"/>
                    <a:pt x="4524" y="585"/>
                    <a:pt x="4823" y="400"/>
                  </a:cubicBezTo>
                  <a:cubicBezTo>
                    <a:pt x="5116" y="207"/>
                    <a:pt x="5451" y="92"/>
                    <a:pt x="5800" y="69"/>
                  </a:cubicBezTo>
                  <a:cubicBezTo>
                    <a:pt x="5818" y="68"/>
                    <a:pt x="5836" y="68"/>
                    <a:pt x="5853" y="68"/>
                  </a:cubicBezTo>
                  <a:cubicBezTo>
                    <a:pt x="6184" y="68"/>
                    <a:pt x="6504" y="170"/>
                    <a:pt x="6776" y="356"/>
                  </a:cubicBezTo>
                  <a:cubicBezTo>
                    <a:pt x="6923" y="447"/>
                    <a:pt x="7061" y="550"/>
                    <a:pt x="7193" y="658"/>
                  </a:cubicBezTo>
                  <a:cubicBezTo>
                    <a:pt x="7184" y="614"/>
                    <a:pt x="7164" y="565"/>
                    <a:pt x="7140" y="518"/>
                  </a:cubicBezTo>
                  <a:cubicBezTo>
                    <a:pt x="7037" y="438"/>
                    <a:pt x="6932" y="365"/>
                    <a:pt x="6823" y="295"/>
                  </a:cubicBezTo>
                  <a:cubicBezTo>
                    <a:pt x="6539" y="103"/>
                    <a:pt x="6203" y="0"/>
                    <a:pt x="5859" y="0"/>
                  </a:cubicBezTo>
                  <a:close/>
                  <a:moveTo>
                    <a:pt x="1222" y="2357"/>
                  </a:moveTo>
                  <a:cubicBezTo>
                    <a:pt x="1189" y="2357"/>
                    <a:pt x="1155" y="2358"/>
                    <a:pt x="1121" y="2360"/>
                  </a:cubicBezTo>
                  <a:cubicBezTo>
                    <a:pt x="1121" y="2380"/>
                    <a:pt x="1109" y="2404"/>
                    <a:pt x="1104" y="2424"/>
                  </a:cubicBezTo>
                  <a:cubicBezTo>
                    <a:pt x="1133" y="2423"/>
                    <a:pt x="1163" y="2422"/>
                    <a:pt x="1192" y="2422"/>
                  </a:cubicBezTo>
                  <a:cubicBezTo>
                    <a:pt x="1415" y="2422"/>
                    <a:pt x="1636" y="2461"/>
                    <a:pt x="1846" y="2542"/>
                  </a:cubicBezTo>
                  <a:cubicBezTo>
                    <a:pt x="2168" y="2676"/>
                    <a:pt x="2438" y="2908"/>
                    <a:pt x="2620" y="3204"/>
                  </a:cubicBezTo>
                  <a:cubicBezTo>
                    <a:pt x="2731" y="3372"/>
                    <a:pt x="2828" y="3545"/>
                    <a:pt x="2910" y="3727"/>
                  </a:cubicBezTo>
                  <a:cubicBezTo>
                    <a:pt x="2934" y="3718"/>
                    <a:pt x="2957" y="3709"/>
                    <a:pt x="2981" y="3706"/>
                  </a:cubicBezTo>
                  <a:cubicBezTo>
                    <a:pt x="2983" y="3706"/>
                    <a:pt x="2984" y="3705"/>
                    <a:pt x="2986" y="3704"/>
                  </a:cubicBezTo>
                  <a:lnTo>
                    <a:pt x="2986" y="3704"/>
                  </a:lnTo>
                  <a:cubicBezTo>
                    <a:pt x="2986" y="3705"/>
                    <a:pt x="2986" y="3706"/>
                    <a:pt x="2987" y="3706"/>
                  </a:cubicBezTo>
                  <a:lnTo>
                    <a:pt x="3017" y="3769"/>
                  </a:lnTo>
                  <a:lnTo>
                    <a:pt x="3017" y="3769"/>
                  </a:lnTo>
                  <a:lnTo>
                    <a:pt x="3022" y="3768"/>
                  </a:lnTo>
                  <a:cubicBezTo>
                    <a:pt x="3154" y="3731"/>
                    <a:pt x="3289" y="3713"/>
                    <a:pt x="3425" y="3713"/>
                  </a:cubicBezTo>
                  <a:cubicBezTo>
                    <a:pt x="3507" y="3713"/>
                    <a:pt x="3589" y="3719"/>
                    <a:pt x="3670" y="3732"/>
                  </a:cubicBezTo>
                  <a:cubicBezTo>
                    <a:pt x="3840" y="3762"/>
                    <a:pt x="4004" y="3817"/>
                    <a:pt x="4160" y="3894"/>
                  </a:cubicBezTo>
                  <a:cubicBezTo>
                    <a:pt x="4312" y="3976"/>
                    <a:pt x="4459" y="4073"/>
                    <a:pt x="4591" y="4184"/>
                  </a:cubicBezTo>
                  <a:cubicBezTo>
                    <a:pt x="5122" y="4636"/>
                    <a:pt x="5509" y="5243"/>
                    <a:pt x="5935" y="5803"/>
                  </a:cubicBezTo>
                  <a:cubicBezTo>
                    <a:pt x="6107" y="6040"/>
                    <a:pt x="6296" y="6262"/>
                    <a:pt x="6498" y="6472"/>
                  </a:cubicBezTo>
                  <a:lnTo>
                    <a:pt x="6498" y="6472"/>
                  </a:lnTo>
                  <a:lnTo>
                    <a:pt x="6560" y="6438"/>
                  </a:lnTo>
                  <a:lnTo>
                    <a:pt x="6560" y="6438"/>
                  </a:lnTo>
                  <a:cubicBezTo>
                    <a:pt x="6578" y="6455"/>
                    <a:pt x="6595" y="6472"/>
                    <a:pt x="6612" y="6487"/>
                  </a:cubicBezTo>
                  <a:cubicBezTo>
                    <a:pt x="6691" y="6443"/>
                    <a:pt x="6765" y="6393"/>
                    <a:pt x="6841" y="6343"/>
                  </a:cubicBezTo>
                  <a:cubicBezTo>
                    <a:pt x="7134" y="6144"/>
                    <a:pt x="7413" y="5924"/>
                    <a:pt x="7689" y="5701"/>
                  </a:cubicBezTo>
                  <a:cubicBezTo>
                    <a:pt x="7991" y="5460"/>
                    <a:pt x="8290" y="5214"/>
                    <a:pt x="8601" y="4979"/>
                  </a:cubicBezTo>
                  <a:lnTo>
                    <a:pt x="8589" y="4912"/>
                  </a:lnTo>
                  <a:cubicBezTo>
                    <a:pt x="8263" y="5146"/>
                    <a:pt x="7958" y="5398"/>
                    <a:pt x="7648" y="5648"/>
                  </a:cubicBezTo>
                  <a:cubicBezTo>
                    <a:pt x="7372" y="5868"/>
                    <a:pt x="7093" y="6088"/>
                    <a:pt x="6803" y="6284"/>
                  </a:cubicBezTo>
                  <a:cubicBezTo>
                    <a:pt x="6724" y="6337"/>
                    <a:pt x="6641" y="6387"/>
                    <a:pt x="6562" y="6437"/>
                  </a:cubicBezTo>
                  <a:lnTo>
                    <a:pt x="6560" y="6438"/>
                  </a:lnTo>
                  <a:lnTo>
                    <a:pt x="6560" y="6438"/>
                  </a:lnTo>
                  <a:cubicBezTo>
                    <a:pt x="6560" y="6438"/>
                    <a:pt x="6560" y="6437"/>
                    <a:pt x="6559" y="6437"/>
                  </a:cubicBezTo>
                  <a:cubicBezTo>
                    <a:pt x="6351" y="6226"/>
                    <a:pt x="6160" y="6000"/>
                    <a:pt x="5987" y="5759"/>
                  </a:cubicBezTo>
                  <a:cubicBezTo>
                    <a:pt x="5565" y="5199"/>
                    <a:pt x="5184" y="4589"/>
                    <a:pt x="4635" y="4123"/>
                  </a:cubicBezTo>
                  <a:cubicBezTo>
                    <a:pt x="4497" y="4005"/>
                    <a:pt x="4348" y="3905"/>
                    <a:pt x="4189" y="3823"/>
                  </a:cubicBezTo>
                  <a:cubicBezTo>
                    <a:pt x="4028" y="3744"/>
                    <a:pt x="3855" y="3688"/>
                    <a:pt x="3676" y="3662"/>
                  </a:cubicBezTo>
                  <a:cubicBezTo>
                    <a:pt x="3592" y="3648"/>
                    <a:pt x="3508" y="3641"/>
                    <a:pt x="3423" y="3641"/>
                  </a:cubicBezTo>
                  <a:cubicBezTo>
                    <a:pt x="3276" y="3641"/>
                    <a:pt x="3129" y="3662"/>
                    <a:pt x="2986" y="3704"/>
                  </a:cubicBezTo>
                  <a:lnTo>
                    <a:pt x="2986" y="3704"/>
                  </a:lnTo>
                  <a:cubicBezTo>
                    <a:pt x="2898" y="3517"/>
                    <a:pt x="2796" y="3339"/>
                    <a:pt x="2682" y="3166"/>
                  </a:cubicBezTo>
                  <a:cubicBezTo>
                    <a:pt x="2491" y="2855"/>
                    <a:pt x="2206" y="2615"/>
                    <a:pt x="1869" y="2480"/>
                  </a:cubicBezTo>
                  <a:cubicBezTo>
                    <a:pt x="1663" y="2398"/>
                    <a:pt x="1443" y="2357"/>
                    <a:pt x="1222" y="2357"/>
                  </a:cubicBezTo>
                  <a:close/>
                  <a:moveTo>
                    <a:pt x="2910" y="3727"/>
                  </a:moveTo>
                  <a:cubicBezTo>
                    <a:pt x="2819" y="3759"/>
                    <a:pt x="2729" y="3797"/>
                    <a:pt x="2643" y="3847"/>
                  </a:cubicBezTo>
                  <a:cubicBezTo>
                    <a:pt x="2338" y="4035"/>
                    <a:pt x="2063" y="4269"/>
                    <a:pt x="1831" y="4542"/>
                  </a:cubicBezTo>
                  <a:cubicBezTo>
                    <a:pt x="1593" y="4806"/>
                    <a:pt x="1376" y="5088"/>
                    <a:pt x="1165" y="5369"/>
                  </a:cubicBezTo>
                  <a:cubicBezTo>
                    <a:pt x="813" y="5859"/>
                    <a:pt x="435" y="6331"/>
                    <a:pt x="27" y="6777"/>
                  </a:cubicBezTo>
                  <a:cubicBezTo>
                    <a:pt x="18" y="6818"/>
                    <a:pt x="9" y="6856"/>
                    <a:pt x="1" y="6894"/>
                  </a:cubicBezTo>
                  <a:cubicBezTo>
                    <a:pt x="438" y="6425"/>
                    <a:pt x="842" y="5929"/>
                    <a:pt x="1215" y="5410"/>
                  </a:cubicBezTo>
                  <a:cubicBezTo>
                    <a:pt x="1429" y="5129"/>
                    <a:pt x="1643" y="4850"/>
                    <a:pt x="1878" y="4589"/>
                  </a:cubicBezTo>
                  <a:cubicBezTo>
                    <a:pt x="2104" y="4322"/>
                    <a:pt x="2374" y="4093"/>
                    <a:pt x="2670" y="3911"/>
                  </a:cubicBezTo>
                  <a:cubicBezTo>
                    <a:pt x="2759" y="3863"/>
                    <a:pt x="2847" y="3822"/>
                    <a:pt x="2941" y="3791"/>
                  </a:cubicBezTo>
                  <a:lnTo>
                    <a:pt x="2941" y="3791"/>
                  </a:lnTo>
                  <a:cubicBezTo>
                    <a:pt x="2933" y="3769"/>
                    <a:pt x="2922" y="3749"/>
                    <a:pt x="2910" y="3727"/>
                  </a:cubicBezTo>
                  <a:close/>
                  <a:moveTo>
                    <a:pt x="3017" y="3769"/>
                  </a:moveTo>
                  <a:lnTo>
                    <a:pt x="2949" y="3788"/>
                  </a:lnTo>
                  <a:cubicBezTo>
                    <a:pt x="2946" y="3789"/>
                    <a:pt x="2944" y="3790"/>
                    <a:pt x="2941" y="3791"/>
                  </a:cubicBezTo>
                  <a:lnTo>
                    <a:pt x="2941" y="3791"/>
                  </a:lnTo>
                  <a:cubicBezTo>
                    <a:pt x="2942" y="3792"/>
                    <a:pt x="2942" y="3793"/>
                    <a:pt x="2943" y="3794"/>
                  </a:cubicBezTo>
                  <a:cubicBezTo>
                    <a:pt x="2995" y="3911"/>
                    <a:pt x="3048" y="4026"/>
                    <a:pt x="3095" y="4143"/>
                  </a:cubicBezTo>
                  <a:cubicBezTo>
                    <a:pt x="3371" y="4794"/>
                    <a:pt x="3585" y="5475"/>
                    <a:pt x="4004" y="6061"/>
                  </a:cubicBezTo>
                  <a:cubicBezTo>
                    <a:pt x="4110" y="6208"/>
                    <a:pt x="4230" y="6340"/>
                    <a:pt x="4365" y="6460"/>
                  </a:cubicBezTo>
                  <a:cubicBezTo>
                    <a:pt x="4503" y="6578"/>
                    <a:pt x="4656" y="6674"/>
                    <a:pt x="4823" y="6745"/>
                  </a:cubicBezTo>
                  <a:cubicBezTo>
                    <a:pt x="5024" y="6831"/>
                    <a:pt x="5239" y="6874"/>
                    <a:pt x="5453" y="6874"/>
                  </a:cubicBezTo>
                  <a:cubicBezTo>
                    <a:pt x="5598" y="6874"/>
                    <a:pt x="5743" y="6854"/>
                    <a:pt x="5885" y="6815"/>
                  </a:cubicBezTo>
                  <a:cubicBezTo>
                    <a:pt x="6116" y="6748"/>
                    <a:pt x="6339" y="6651"/>
                    <a:pt x="6548" y="6525"/>
                  </a:cubicBezTo>
                  <a:cubicBezTo>
                    <a:pt x="6549" y="6524"/>
                    <a:pt x="6550" y="6523"/>
                    <a:pt x="6551" y="6523"/>
                  </a:cubicBezTo>
                  <a:lnTo>
                    <a:pt x="6551" y="6523"/>
                  </a:lnTo>
                  <a:cubicBezTo>
                    <a:pt x="6552" y="6523"/>
                    <a:pt x="6553" y="6524"/>
                    <a:pt x="6553" y="6525"/>
                  </a:cubicBezTo>
                  <a:lnTo>
                    <a:pt x="6638" y="6604"/>
                  </a:lnTo>
                  <a:cubicBezTo>
                    <a:pt x="6897" y="6856"/>
                    <a:pt x="7231" y="7021"/>
                    <a:pt x="7592" y="7070"/>
                  </a:cubicBezTo>
                  <a:cubicBezTo>
                    <a:pt x="7665" y="7078"/>
                    <a:pt x="7738" y="7082"/>
                    <a:pt x="7811" y="7082"/>
                  </a:cubicBezTo>
                  <a:cubicBezTo>
                    <a:pt x="8096" y="7082"/>
                    <a:pt x="8378" y="7023"/>
                    <a:pt x="8639" y="6909"/>
                  </a:cubicBezTo>
                  <a:cubicBezTo>
                    <a:pt x="8765" y="6856"/>
                    <a:pt x="8888" y="6803"/>
                    <a:pt x="9009" y="6745"/>
                  </a:cubicBezTo>
                  <a:cubicBezTo>
                    <a:pt x="9006" y="6724"/>
                    <a:pt x="9000" y="6704"/>
                    <a:pt x="8988" y="6680"/>
                  </a:cubicBezTo>
                  <a:cubicBezTo>
                    <a:pt x="8865" y="6736"/>
                    <a:pt x="8739" y="6792"/>
                    <a:pt x="8613" y="6842"/>
                  </a:cubicBezTo>
                  <a:cubicBezTo>
                    <a:pt x="8349" y="6957"/>
                    <a:pt x="8068" y="7015"/>
                    <a:pt x="7784" y="7015"/>
                  </a:cubicBezTo>
                  <a:cubicBezTo>
                    <a:pt x="7720" y="7015"/>
                    <a:pt x="7656" y="7012"/>
                    <a:pt x="7592" y="7006"/>
                  </a:cubicBezTo>
                  <a:cubicBezTo>
                    <a:pt x="7249" y="6953"/>
                    <a:pt x="6926" y="6795"/>
                    <a:pt x="6680" y="6551"/>
                  </a:cubicBezTo>
                  <a:cubicBezTo>
                    <a:pt x="6653" y="6531"/>
                    <a:pt x="6633" y="6510"/>
                    <a:pt x="6612" y="6487"/>
                  </a:cubicBezTo>
                  <a:cubicBezTo>
                    <a:pt x="6593" y="6500"/>
                    <a:pt x="6571" y="6512"/>
                    <a:pt x="6551" y="6523"/>
                  </a:cubicBezTo>
                  <a:lnTo>
                    <a:pt x="6551" y="6523"/>
                  </a:lnTo>
                  <a:cubicBezTo>
                    <a:pt x="6534" y="6506"/>
                    <a:pt x="6518" y="6492"/>
                    <a:pt x="6501" y="6475"/>
                  </a:cubicBezTo>
                  <a:cubicBezTo>
                    <a:pt x="6500" y="6474"/>
                    <a:pt x="6499" y="6473"/>
                    <a:pt x="6498" y="6472"/>
                  </a:cubicBezTo>
                  <a:lnTo>
                    <a:pt x="6498" y="6472"/>
                  </a:lnTo>
                  <a:lnTo>
                    <a:pt x="6498" y="6472"/>
                  </a:lnTo>
                  <a:cubicBezTo>
                    <a:pt x="6298" y="6586"/>
                    <a:pt x="6087" y="6680"/>
                    <a:pt x="5867" y="6745"/>
                  </a:cubicBezTo>
                  <a:cubicBezTo>
                    <a:pt x="5736" y="6780"/>
                    <a:pt x="5602" y="6798"/>
                    <a:pt x="5467" y="6798"/>
                  </a:cubicBezTo>
                  <a:cubicBezTo>
                    <a:pt x="5258" y="6798"/>
                    <a:pt x="5050" y="6755"/>
                    <a:pt x="4855" y="6671"/>
                  </a:cubicBezTo>
                  <a:cubicBezTo>
                    <a:pt x="4697" y="6604"/>
                    <a:pt x="4550" y="6513"/>
                    <a:pt x="4421" y="6402"/>
                  </a:cubicBezTo>
                  <a:cubicBezTo>
                    <a:pt x="4292" y="6284"/>
                    <a:pt x="4175" y="6155"/>
                    <a:pt x="4072" y="6014"/>
                  </a:cubicBezTo>
                  <a:cubicBezTo>
                    <a:pt x="3664" y="5445"/>
                    <a:pt x="3444" y="4765"/>
                    <a:pt x="3169" y="4114"/>
                  </a:cubicBezTo>
                  <a:cubicBezTo>
                    <a:pt x="3119" y="3999"/>
                    <a:pt x="3069" y="3885"/>
                    <a:pt x="3019" y="3773"/>
                  </a:cubicBezTo>
                  <a:lnTo>
                    <a:pt x="3017" y="376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7" name="Google Shape;3827;p50"/>
            <p:cNvSpPr/>
            <p:nvPr/>
          </p:nvSpPr>
          <p:spPr>
            <a:xfrm>
              <a:off x="5507148" y="1505516"/>
              <a:ext cx="610653" cy="456207"/>
            </a:xfrm>
            <a:custGeom>
              <a:rect b="b" l="l" r="r" t="t"/>
              <a:pathLst>
                <a:path extrusionOk="0" h="9721" w="13012">
                  <a:moveTo>
                    <a:pt x="12302" y="1"/>
                  </a:moveTo>
                  <a:cubicBezTo>
                    <a:pt x="12013" y="1"/>
                    <a:pt x="11615" y="271"/>
                    <a:pt x="11094" y="984"/>
                  </a:cubicBezTo>
                  <a:cubicBezTo>
                    <a:pt x="9882" y="2642"/>
                    <a:pt x="8017" y="5314"/>
                    <a:pt x="7559" y="5625"/>
                  </a:cubicBezTo>
                  <a:cubicBezTo>
                    <a:pt x="7510" y="5658"/>
                    <a:pt x="7415" y="5674"/>
                    <a:pt x="7280" y="5674"/>
                  </a:cubicBezTo>
                  <a:cubicBezTo>
                    <a:pt x="6586" y="5674"/>
                    <a:pt x="4836" y="5251"/>
                    <a:pt x="2901" y="4539"/>
                  </a:cubicBezTo>
                  <a:cubicBezTo>
                    <a:pt x="2882" y="4532"/>
                    <a:pt x="2861" y="4529"/>
                    <a:pt x="2839" y="4529"/>
                  </a:cubicBezTo>
                  <a:cubicBezTo>
                    <a:pt x="2192" y="4529"/>
                    <a:pt x="1" y="7208"/>
                    <a:pt x="428" y="7522"/>
                  </a:cubicBezTo>
                  <a:cubicBezTo>
                    <a:pt x="1405" y="8237"/>
                    <a:pt x="5893" y="9720"/>
                    <a:pt x="8083" y="9720"/>
                  </a:cubicBezTo>
                  <a:cubicBezTo>
                    <a:pt x="8391" y="9720"/>
                    <a:pt x="8654" y="9691"/>
                    <a:pt x="8856" y="9626"/>
                  </a:cubicBezTo>
                  <a:cubicBezTo>
                    <a:pt x="10272" y="9171"/>
                    <a:pt x="12437" y="4340"/>
                    <a:pt x="12877" y="1759"/>
                  </a:cubicBezTo>
                  <a:cubicBezTo>
                    <a:pt x="13012" y="995"/>
                    <a:pt x="12857" y="1"/>
                    <a:pt x="12302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8" name="Google Shape;3828;p50"/>
            <p:cNvSpPr/>
            <p:nvPr/>
          </p:nvSpPr>
          <p:spPr>
            <a:xfrm>
              <a:off x="5604198" y="1496130"/>
              <a:ext cx="519280" cy="475307"/>
            </a:xfrm>
            <a:custGeom>
              <a:rect b="b" l="l" r="r" t="t"/>
              <a:pathLst>
                <a:path extrusionOk="0" h="10128" w="11065">
                  <a:moveTo>
                    <a:pt x="10233" y="1"/>
                  </a:moveTo>
                  <a:cubicBezTo>
                    <a:pt x="9878" y="1"/>
                    <a:pt x="9385" y="367"/>
                    <a:pt x="8779" y="1246"/>
                  </a:cubicBezTo>
                  <a:cubicBezTo>
                    <a:pt x="8779" y="1261"/>
                    <a:pt x="5603" y="5602"/>
                    <a:pt x="5368" y="5666"/>
                  </a:cubicBezTo>
                  <a:cubicBezTo>
                    <a:pt x="5338" y="5674"/>
                    <a:pt x="5298" y="5678"/>
                    <a:pt x="5247" y="5678"/>
                  </a:cubicBezTo>
                  <a:cubicBezTo>
                    <a:pt x="4519" y="5678"/>
                    <a:pt x="1769" y="4924"/>
                    <a:pt x="1769" y="4924"/>
                  </a:cubicBezTo>
                  <a:lnTo>
                    <a:pt x="0" y="9201"/>
                  </a:lnTo>
                  <a:cubicBezTo>
                    <a:pt x="0" y="9201"/>
                    <a:pt x="3979" y="10127"/>
                    <a:pt x="5947" y="10127"/>
                  </a:cubicBezTo>
                  <a:cubicBezTo>
                    <a:pt x="6288" y="10127"/>
                    <a:pt x="6569" y="10099"/>
                    <a:pt x="6758" y="10034"/>
                  </a:cubicBezTo>
                  <a:cubicBezTo>
                    <a:pt x="8037" y="9591"/>
                    <a:pt x="10032" y="5244"/>
                    <a:pt x="10674" y="2713"/>
                  </a:cubicBezTo>
                  <a:cubicBezTo>
                    <a:pt x="11064" y="1186"/>
                    <a:pt x="10871" y="1"/>
                    <a:pt x="102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9" name="Google Shape;3829;p50"/>
            <p:cNvSpPr/>
            <p:nvPr/>
          </p:nvSpPr>
          <p:spPr>
            <a:xfrm>
              <a:off x="5819043" y="1617068"/>
              <a:ext cx="290356" cy="354603"/>
            </a:xfrm>
            <a:custGeom>
              <a:rect b="b" l="l" r="r" t="t"/>
              <a:pathLst>
                <a:path extrusionOk="0" h="7556" w="6187">
                  <a:moveTo>
                    <a:pt x="6178" y="1"/>
                  </a:moveTo>
                  <a:cubicBezTo>
                    <a:pt x="6172" y="1"/>
                    <a:pt x="6169" y="6"/>
                    <a:pt x="6169" y="12"/>
                  </a:cubicBezTo>
                  <a:cubicBezTo>
                    <a:pt x="5917" y="760"/>
                    <a:pt x="5647" y="1505"/>
                    <a:pt x="5354" y="2245"/>
                  </a:cubicBezTo>
                  <a:cubicBezTo>
                    <a:pt x="5207" y="2611"/>
                    <a:pt x="5058" y="2978"/>
                    <a:pt x="4896" y="3342"/>
                  </a:cubicBezTo>
                  <a:cubicBezTo>
                    <a:pt x="4641" y="3908"/>
                    <a:pt x="3321" y="6776"/>
                    <a:pt x="2248" y="7325"/>
                  </a:cubicBezTo>
                  <a:cubicBezTo>
                    <a:pt x="2054" y="7425"/>
                    <a:pt x="1589" y="7450"/>
                    <a:pt x="1124" y="7450"/>
                  </a:cubicBezTo>
                  <a:cubicBezTo>
                    <a:pt x="672" y="7450"/>
                    <a:pt x="221" y="7426"/>
                    <a:pt x="18" y="7425"/>
                  </a:cubicBezTo>
                  <a:cubicBezTo>
                    <a:pt x="1" y="7425"/>
                    <a:pt x="4" y="7445"/>
                    <a:pt x="18" y="7445"/>
                  </a:cubicBezTo>
                  <a:cubicBezTo>
                    <a:pt x="223" y="7493"/>
                    <a:pt x="941" y="7555"/>
                    <a:pt x="1513" y="7555"/>
                  </a:cubicBezTo>
                  <a:cubicBezTo>
                    <a:pt x="1787" y="7555"/>
                    <a:pt x="2028" y="7541"/>
                    <a:pt x="2163" y="7504"/>
                  </a:cubicBezTo>
                  <a:cubicBezTo>
                    <a:pt x="3359" y="7175"/>
                    <a:pt x="4888" y="3664"/>
                    <a:pt x="4961" y="3500"/>
                  </a:cubicBezTo>
                  <a:cubicBezTo>
                    <a:pt x="5216" y="2957"/>
                    <a:pt x="5442" y="2397"/>
                    <a:pt x="5641" y="1831"/>
                  </a:cubicBezTo>
                  <a:cubicBezTo>
                    <a:pt x="5809" y="1596"/>
                    <a:pt x="5944" y="1344"/>
                    <a:pt x="6052" y="1077"/>
                  </a:cubicBezTo>
                  <a:cubicBezTo>
                    <a:pt x="6054" y="1077"/>
                    <a:pt x="6044" y="1072"/>
                    <a:pt x="6038" y="1072"/>
                  </a:cubicBezTo>
                  <a:cubicBezTo>
                    <a:pt x="6034" y="1072"/>
                    <a:pt x="6032" y="1073"/>
                    <a:pt x="6032" y="1077"/>
                  </a:cubicBezTo>
                  <a:cubicBezTo>
                    <a:pt x="5926" y="1300"/>
                    <a:pt x="5812" y="1517"/>
                    <a:pt x="5682" y="1728"/>
                  </a:cubicBezTo>
                  <a:cubicBezTo>
                    <a:pt x="5876" y="1162"/>
                    <a:pt x="6049" y="590"/>
                    <a:pt x="6187" y="12"/>
                  </a:cubicBezTo>
                  <a:cubicBezTo>
                    <a:pt x="6187" y="6"/>
                    <a:pt x="6184" y="1"/>
                    <a:pt x="61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0" name="Google Shape;3830;p50"/>
            <p:cNvSpPr/>
            <p:nvPr/>
          </p:nvSpPr>
          <p:spPr>
            <a:xfrm>
              <a:off x="5653005" y="1761048"/>
              <a:ext cx="65280" cy="164114"/>
            </a:xfrm>
            <a:custGeom>
              <a:rect b="b" l="l" r="r" t="t"/>
              <a:pathLst>
                <a:path extrusionOk="0" h="3497" w="1391">
                  <a:moveTo>
                    <a:pt x="1369" y="0"/>
                  </a:moveTo>
                  <a:cubicBezTo>
                    <a:pt x="1365" y="0"/>
                    <a:pt x="1362" y="2"/>
                    <a:pt x="1362" y="7"/>
                  </a:cubicBezTo>
                  <a:cubicBezTo>
                    <a:pt x="1078" y="552"/>
                    <a:pt x="415" y="2300"/>
                    <a:pt x="306" y="2597"/>
                  </a:cubicBezTo>
                  <a:cubicBezTo>
                    <a:pt x="251" y="2743"/>
                    <a:pt x="198" y="2890"/>
                    <a:pt x="145" y="3040"/>
                  </a:cubicBezTo>
                  <a:cubicBezTo>
                    <a:pt x="89" y="3186"/>
                    <a:pt x="51" y="3339"/>
                    <a:pt x="4" y="3488"/>
                  </a:cubicBezTo>
                  <a:cubicBezTo>
                    <a:pt x="1" y="3492"/>
                    <a:pt x="10" y="3496"/>
                    <a:pt x="18" y="3496"/>
                  </a:cubicBezTo>
                  <a:cubicBezTo>
                    <a:pt x="23" y="3496"/>
                    <a:pt x="28" y="3494"/>
                    <a:pt x="28" y="3488"/>
                  </a:cubicBezTo>
                  <a:cubicBezTo>
                    <a:pt x="89" y="3342"/>
                    <a:pt x="169" y="3201"/>
                    <a:pt x="230" y="3057"/>
                  </a:cubicBezTo>
                  <a:cubicBezTo>
                    <a:pt x="292" y="2913"/>
                    <a:pt x="350" y="2767"/>
                    <a:pt x="412" y="2620"/>
                  </a:cubicBezTo>
                  <a:cubicBezTo>
                    <a:pt x="529" y="2344"/>
                    <a:pt x="1225" y="617"/>
                    <a:pt x="1389" y="18"/>
                  </a:cubicBezTo>
                  <a:cubicBezTo>
                    <a:pt x="1391" y="10"/>
                    <a:pt x="1377" y="0"/>
                    <a:pt x="1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1" name="Google Shape;3831;p50"/>
            <p:cNvSpPr/>
            <p:nvPr/>
          </p:nvSpPr>
          <p:spPr>
            <a:xfrm>
              <a:off x="5684965" y="1620353"/>
              <a:ext cx="285757" cy="147126"/>
            </a:xfrm>
            <a:custGeom>
              <a:rect b="b" l="l" r="r" t="t"/>
              <a:pathLst>
                <a:path extrusionOk="0" h="3135" w="6089">
                  <a:moveTo>
                    <a:pt x="6075" y="0"/>
                  </a:moveTo>
                  <a:cubicBezTo>
                    <a:pt x="6064" y="0"/>
                    <a:pt x="6043" y="13"/>
                    <a:pt x="6020" y="33"/>
                  </a:cubicBezTo>
                  <a:cubicBezTo>
                    <a:pt x="5888" y="154"/>
                    <a:pt x="4037" y="2591"/>
                    <a:pt x="3876" y="2782"/>
                  </a:cubicBezTo>
                  <a:cubicBezTo>
                    <a:pt x="3802" y="2893"/>
                    <a:pt x="3694" y="2975"/>
                    <a:pt x="3568" y="3013"/>
                  </a:cubicBezTo>
                  <a:cubicBezTo>
                    <a:pt x="3551" y="3014"/>
                    <a:pt x="3535" y="3015"/>
                    <a:pt x="3518" y="3015"/>
                  </a:cubicBezTo>
                  <a:cubicBezTo>
                    <a:pt x="3404" y="3015"/>
                    <a:pt x="3291" y="2997"/>
                    <a:pt x="3183" y="2961"/>
                  </a:cubicBezTo>
                  <a:cubicBezTo>
                    <a:pt x="2661" y="2843"/>
                    <a:pt x="306" y="2295"/>
                    <a:pt x="45" y="2283"/>
                  </a:cubicBezTo>
                  <a:cubicBezTo>
                    <a:pt x="4" y="2283"/>
                    <a:pt x="1" y="2336"/>
                    <a:pt x="36" y="2351"/>
                  </a:cubicBezTo>
                  <a:cubicBezTo>
                    <a:pt x="192" y="2418"/>
                    <a:pt x="3368" y="3134"/>
                    <a:pt x="3480" y="3134"/>
                  </a:cubicBezTo>
                  <a:cubicBezTo>
                    <a:pt x="3486" y="3134"/>
                    <a:pt x="3492" y="3134"/>
                    <a:pt x="3499" y="3134"/>
                  </a:cubicBezTo>
                  <a:cubicBezTo>
                    <a:pt x="3741" y="3134"/>
                    <a:pt x="3868" y="2968"/>
                    <a:pt x="4025" y="2782"/>
                  </a:cubicBezTo>
                  <a:cubicBezTo>
                    <a:pt x="4190" y="2594"/>
                    <a:pt x="5982" y="192"/>
                    <a:pt x="6061" y="60"/>
                  </a:cubicBezTo>
                  <a:cubicBezTo>
                    <a:pt x="6088" y="17"/>
                    <a:pt x="6088" y="0"/>
                    <a:pt x="60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2" name="Google Shape;3832;p50"/>
            <p:cNvSpPr/>
            <p:nvPr/>
          </p:nvSpPr>
          <p:spPr>
            <a:xfrm>
              <a:off x="5934396" y="1374910"/>
              <a:ext cx="126711" cy="164349"/>
            </a:xfrm>
            <a:custGeom>
              <a:rect b="b" l="l" r="r" t="t"/>
              <a:pathLst>
                <a:path extrusionOk="0" h="3502" w="2700">
                  <a:moveTo>
                    <a:pt x="2073" y="1"/>
                  </a:moveTo>
                  <a:cubicBezTo>
                    <a:pt x="1938" y="1"/>
                    <a:pt x="1" y="1016"/>
                    <a:pt x="1" y="1016"/>
                  </a:cubicBezTo>
                  <a:cubicBezTo>
                    <a:pt x="221" y="1427"/>
                    <a:pt x="391" y="1864"/>
                    <a:pt x="505" y="2318"/>
                  </a:cubicBezTo>
                  <a:cubicBezTo>
                    <a:pt x="517" y="2365"/>
                    <a:pt x="520" y="2415"/>
                    <a:pt x="520" y="2465"/>
                  </a:cubicBezTo>
                  <a:lnTo>
                    <a:pt x="520" y="2488"/>
                  </a:lnTo>
                  <a:cubicBezTo>
                    <a:pt x="535" y="2767"/>
                    <a:pt x="376" y="3471"/>
                    <a:pt x="887" y="3500"/>
                  </a:cubicBezTo>
                  <a:cubicBezTo>
                    <a:pt x="895" y="3501"/>
                    <a:pt x="904" y="3501"/>
                    <a:pt x="914" y="3501"/>
                  </a:cubicBezTo>
                  <a:cubicBezTo>
                    <a:pt x="1406" y="3501"/>
                    <a:pt x="2495" y="2813"/>
                    <a:pt x="2699" y="2113"/>
                  </a:cubicBezTo>
                  <a:cubicBezTo>
                    <a:pt x="2609" y="1758"/>
                    <a:pt x="2500" y="1409"/>
                    <a:pt x="2374" y="1066"/>
                  </a:cubicBezTo>
                  <a:cubicBezTo>
                    <a:pt x="2268" y="729"/>
                    <a:pt x="2157" y="356"/>
                    <a:pt x="2081" y="4"/>
                  </a:cubicBezTo>
                  <a:cubicBezTo>
                    <a:pt x="2080" y="2"/>
                    <a:pt x="2078" y="1"/>
                    <a:pt x="2073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3" name="Google Shape;3833;p50"/>
            <p:cNvSpPr/>
            <p:nvPr/>
          </p:nvSpPr>
          <p:spPr>
            <a:xfrm>
              <a:off x="5934021" y="1375896"/>
              <a:ext cx="95690" cy="115682"/>
            </a:xfrm>
            <a:custGeom>
              <a:rect b="b" l="l" r="r" t="t"/>
              <a:pathLst>
                <a:path extrusionOk="0" h="2465" w="2039">
                  <a:moveTo>
                    <a:pt x="2003" y="1"/>
                  </a:moveTo>
                  <a:lnTo>
                    <a:pt x="2003" y="1"/>
                  </a:lnTo>
                  <a:cubicBezTo>
                    <a:pt x="1625" y="141"/>
                    <a:pt x="0" y="995"/>
                    <a:pt x="0" y="995"/>
                  </a:cubicBezTo>
                  <a:cubicBezTo>
                    <a:pt x="223" y="1406"/>
                    <a:pt x="390" y="1843"/>
                    <a:pt x="508" y="2297"/>
                  </a:cubicBezTo>
                  <a:cubicBezTo>
                    <a:pt x="516" y="2344"/>
                    <a:pt x="522" y="2391"/>
                    <a:pt x="525" y="2438"/>
                  </a:cubicBezTo>
                  <a:lnTo>
                    <a:pt x="525" y="2465"/>
                  </a:lnTo>
                  <a:cubicBezTo>
                    <a:pt x="601" y="2459"/>
                    <a:pt x="678" y="2447"/>
                    <a:pt x="754" y="2429"/>
                  </a:cubicBezTo>
                  <a:cubicBezTo>
                    <a:pt x="2039" y="2118"/>
                    <a:pt x="2027" y="426"/>
                    <a:pt x="2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4" name="Google Shape;3834;p50"/>
            <p:cNvSpPr/>
            <p:nvPr/>
          </p:nvSpPr>
          <p:spPr>
            <a:xfrm>
              <a:off x="5856352" y="1191790"/>
              <a:ext cx="211232" cy="255628"/>
            </a:xfrm>
            <a:custGeom>
              <a:rect b="b" l="l" r="r" t="t"/>
              <a:pathLst>
                <a:path extrusionOk="0" h="5447" w="4501">
                  <a:moveTo>
                    <a:pt x="2368" y="0"/>
                  </a:moveTo>
                  <a:cubicBezTo>
                    <a:pt x="2045" y="0"/>
                    <a:pt x="1728" y="81"/>
                    <a:pt x="1459" y="254"/>
                  </a:cubicBezTo>
                  <a:cubicBezTo>
                    <a:pt x="796" y="677"/>
                    <a:pt x="1" y="3622"/>
                    <a:pt x="549" y="4619"/>
                  </a:cubicBezTo>
                  <a:cubicBezTo>
                    <a:pt x="863" y="5188"/>
                    <a:pt x="1418" y="5446"/>
                    <a:pt x="1998" y="5446"/>
                  </a:cubicBezTo>
                  <a:cubicBezTo>
                    <a:pt x="2464" y="5446"/>
                    <a:pt x="2946" y="5280"/>
                    <a:pt x="3333" y="4974"/>
                  </a:cubicBezTo>
                  <a:cubicBezTo>
                    <a:pt x="3931" y="4499"/>
                    <a:pt x="4500" y="2231"/>
                    <a:pt x="4310" y="1416"/>
                  </a:cubicBezTo>
                  <a:cubicBezTo>
                    <a:pt x="4106" y="550"/>
                    <a:pt x="3214" y="0"/>
                    <a:pt x="2368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5" name="Google Shape;3835;p50"/>
            <p:cNvSpPr/>
            <p:nvPr/>
          </p:nvSpPr>
          <p:spPr>
            <a:xfrm>
              <a:off x="5955890" y="1316858"/>
              <a:ext cx="7743" cy="20837"/>
            </a:xfrm>
            <a:custGeom>
              <a:rect b="b" l="l" r="r" t="t"/>
              <a:pathLst>
                <a:path extrusionOk="0" h="444" w="165">
                  <a:moveTo>
                    <a:pt x="103" y="0"/>
                  </a:moveTo>
                  <a:cubicBezTo>
                    <a:pt x="33" y="138"/>
                    <a:pt x="0" y="376"/>
                    <a:pt x="165" y="443"/>
                  </a:cubicBezTo>
                  <a:lnTo>
                    <a:pt x="165" y="434"/>
                  </a:lnTo>
                  <a:cubicBezTo>
                    <a:pt x="39" y="343"/>
                    <a:pt x="62" y="168"/>
                    <a:pt x="103" y="18"/>
                  </a:cubicBezTo>
                  <a:cubicBezTo>
                    <a:pt x="115" y="9"/>
                    <a:pt x="103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6" name="Google Shape;3836;p50"/>
            <p:cNvSpPr/>
            <p:nvPr/>
          </p:nvSpPr>
          <p:spPr>
            <a:xfrm>
              <a:off x="5954482" y="1310851"/>
              <a:ext cx="25671" cy="23747"/>
            </a:xfrm>
            <a:custGeom>
              <a:rect b="b" l="l" r="r" t="t"/>
              <a:pathLst>
                <a:path extrusionOk="0" h="506" w="547">
                  <a:moveTo>
                    <a:pt x="285" y="0"/>
                  </a:moveTo>
                  <a:cubicBezTo>
                    <a:pt x="88" y="0"/>
                    <a:pt x="0" y="464"/>
                    <a:pt x="221" y="504"/>
                  </a:cubicBezTo>
                  <a:cubicBezTo>
                    <a:pt x="230" y="505"/>
                    <a:pt x="238" y="506"/>
                    <a:pt x="246" y="506"/>
                  </a:cubicBezTo>
                  <a:cubicBezTo>
                    <a:pt x="460" y="506"/>
                    <a:pt x="546" y="42"/>
                    <a:pt x="306" y="2"/>
                  </a:cubicBezTo>
                  <a:cubicBezTo>
                    <a:pt x="299" y="1"/>
                    <a:pt x="292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7" name="Google Shape;3837;p50"/>
            <p:cNvSpPr/>
            <p:nvPr/>
          </p:nvSpPr>
          <p:spPr>
            <a:xfrm>
              <a:off x="5909476" y="1307894"/>
              <a:ext cx="11639" cy="17599"/>
            </a:xfrm>
            <a:custGeom>
              <a:rect b="b" l="l" r="r" t="t"/>
              <a:pathLst>
                <a:path extrusionOk="0" h="375" w="248">
                  <a:moveTo>
                    <a:pt x="247" y="1"/>
                  </a:moveTo>
                  <a:lnTo>
                    <a:pt x="247" y="1"/>
                  </a:lnTo>
                  <a:cubicBezTo>
                    <a:pt x="247" y="1"/>
                    <a:pt x="236" y="1"/>
                    <a:pt x="233" y="9"/>
                  </a:cubicBezTo>
                  <a:cubicBezTo>
                    <a:pt x="206" y="174"/>
                    <a:pt x="151" y="335"/>
                    <a:pt x="1" y="361"/>
                  </a:cubicBezTo>
                  <a:lnTo>
                    <a:pt x="1" y="373"/>
                  </a:lnTo>
                  <a:cubicBezTo>
                    <a:pt x="7" y="374"/>
                    <a:pt x="13" y="374"/>
                    <a:pt x="19" y="374"/>
                  </a:cubicBezTo>
                  <a:cubicBezTo>
                    <a:pt x="179" y="374"/>
                    <a:pt x="247" y="145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8" name="Google Shape;3838;p50"/>
            <p:cNvSpPr/>
            <p:nvPr/>
          </p:nvSpPr>
          <p:spPr>
            <a:xfrm>
              <a:off x="5899762" y="1298649"/>
              <a:ext cx="25436" cy="23606"/>
            </a:xfrm>
            <a:custGeom>
              <a:rect b="b" l="l" r="r" t="t"/>
              <a:pathLst>
                <a:path extrusionOk="0" h="503" w="542">
                  <a:moveTo>
                    <a:pt x="302" y="0"/>
                  </a:moveTo>
                  <a:cubicBezTo>
                    <a:pt x="91" y="0"/>
                    <a:pt x="0" y="434"/>
                    <a:pt x="211" y="497"/>
                  </a:cubicBezTo>
                  <a:cubicBezTo>
                    <a:pt x="225" y="501"/>
                    <a:pt x="238" y="503"/>
                    <a:pt x="251" y="503"/>
                  </a:cubicBezTo>
                  <a:cubicBezTo>
                    <a:pt x="450" y="503"/>
                    <a:pt x="542" y="62"/>
                    <a:pt x="349" y="7"/>
                  </a:cubicBezTo>
                  <a:cubicBezTo>
                    <a:pt x="333" y="2"/>
                    <a:pt x="31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9" name="Google Shape;3839;p50"/>
            <p:cNvSpPr/>
            <p:nvPr/>
          </p:nvSpPr>
          <p:spPr>
            <a:xfrm>
              <a:off x="5938150" y="1383357"/>
              <a:ext cx="15909" cy="5819"/>
            </a:xfrm>
            <a:custGeom>
              <a:rect b="b" l="l" r="r" t="t"/>
              <a:pathLst>
                <a:path extrusionOk="0" h="124" w="339">
                  <a:moveTo>
                    <a:pt x="9" y="0"/>
                  </a:moveTo>
                  <a:lnTo>
                    <a:pt x="9" y="0"/>
                  </a:lnTo>
                  <a:cubicBezTo>
                    <a:pt x="9" y="0"/>
                    <a:pt x="9" y="0"/>
                    <a:pt x="9" y="0"/>
                  </a:cubicBezTo>
                  <a:lnTo>
                    <a:pt x="9" y="0"/>
                  </a:lnTo>
                  <a:lnTo>
                    <a:pt x="320" y="9"/>
                  </a:lnTo>
                  <a:lnTo>
                    <a:pt x="320" y="9"/>
                  </a:lnTo>
                  <a:lnTo>
                    <a:pt x="9" y="0"/>
                  </a:lnTo>
                  <a:close/>
                  <a:moveTo>
                    <a:pt x="0" y="0"/>
                  </a:moveTo>
                  <a:cubicBezTo>
                    <a:pt x="32" y="70"/>
                    <a:pt x="100" y="117"/>
                    <a:pt x="179" y="123"/>
                  </a:cubicBezTo>
                  <a:cubicBezTo>
                    <a:pt x="246" y="120"/>
                    <a:pt x="305" y="76"/>
                    <a:pt x="329" y="12"/>
                  </a:cubicBezTo>
                  <a:cubicBezTo>
                    <a:pt x="339" y="10"/>
                    <a:pt x="336" y="6"/>
                    <a:pt x="330" y="6"/>
                  </a:cubicBezTo>
                  <a:cubicBezTo>
                    <a:pt x="327" y="6"/>
                    <a:pt x="323" y="7"/>
                    <a:pt x="320" y="9"/>
                  </a:cubicBezTo>
                  <a:cubicBezTo>
                    <a:pt x="280" y="35"/>
                    <a:pt x="238" y="72"/>
                    <a:pt x="186" y="72"/>
                  </a:cubicBezTo>
                  <a:cubicBezTo>
                    <a:pt x="181" y="72"/>
                    <a:pt x="176" y="71"/>
                    <a:pt x="170" y="70"/>
                  </a:cubicBezTo>
                  <a:cubicBezTo>
                    <a:pt x="112" y="59"/>
                    <a:pt x="56" y="35"/>
                    <a:pt x="9" y="0"/>
                  </a:cubicBez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0" name="Google Shape;3840;p50"/>
            <p:cNvSpPr/>
            <p:nvPr/>
          </p:nvSpPr>
          <p:spPr>
            <a:xfrm>
              <a:off x="5908350" y="1275137"/>
              <a:ext cx="42425" cy="92968"/>
            </a:xfrm>
            <a:custGeom>
              <a:rect b="b" l="l" r="r" t="t"/>
              <a:pathLst>
                <a:path extrusionOk="0" h="1981" w="904">
                  <a:moveTo>
                    <a:pt x="545" y="0"/>
                  </a:moveTo>
                  <a:cubicBezTo>
                    <a:pt x="541" y="0"/>
                    <a:pt x="538" y="2"/>
                    <a:pt x="538" y="6"/>
                  </a:cubicBezTo>
                  <a:cubicBezTo>
                    <a:pt x="310" y="505"/>
                    <a:pt x="131" y="1024"/>
                    <a:pt x="7" y="1558"/>
                  </a:cubicBezTo>
                  <a:cubicBezTo>
                    <a:pt x="1" y="1583"/>
                    <a:pt x="29" y="1591"/>
                    <a:pt x="70" y="1591"/>
                  </a:cubicBezTo>
                  <a:cubicBezTo>
                    <a:pt x="141" y="1591"/>
                    <a:pt x="250" y="1566"/>
                    <a:pt x="280" y="1558"/>
                  </a:cubicBezTo>
                  <a:lnTo>
                    <a:pt x="280" y="1558"/>
                  </a:lnTo>
                  <a:cubicBezTo>
                    <a:pt x="280" y="1558"/>
                    <a:pt x="233" y="1737"/>
                    <a:pt x="210" y="1854"/>
                  </a:cubicBezTo>
                  <a:lnTo>
                    <a:pt x="210" y="1869"/>
                  </a:lnTo>
                  <a:cubicBezTo>
                    <a:pt x="210" y="1875"/>
                    <a:pt x="210" y="1881"/>
                    <a:pt x="210" y="1887"/>
                  </a:cubicBezTo>
                  <a:cubicBezTo>
                    <a:pt x="210" y="1904"/>
                    <a:pt x="219" y="1919"/>
                    <a:pt x="236" y="1928"/>
                  </a:cubicBezTo>
                  <a:lnTo>
                    <a:pt x="268" y="1936"/>
                  </a:lnTo>
                  <a:cubicBezTo>
                    <a:pt x="280" y="1942"/>
                    <a:pt x="292" y="1948"/>
                    <a:pt x="304" y="1948"/>
                  </a:cubicBezTo>
                  <a:cubicBezTo>
                    <a:pt x="365" y="1969"/>
                    <a:pt x="430" y="1980"/>
                    <a:pt x="494" y="1980"/>
                  </a:cubicBezTo>
                  <a:cubicBezTo>
                    <a:pt x="498" y="1981"/>
                    <a:pt x="501" y="1981"/>
                    <a:pt x="505" y="1981"/>
                  </a:cubicBezTo>
                  <a:cubicBezTo>
                    <a:pt x="651" y="1981"/>
                    <a:pt x="790" y="1922"/>
                    <a:pt x="893" y="1816"/>
                  </a:cubicBezTo>
                  <a:cubicBezTo>
                    <a:pt x="904" y="1808"/>
                    <a:pt x="895" y="1798"/>
                    <a:pt x="879" y="1798"/>
                  </a:cubicBezTo>
                  <a:cubicBezTo>
                    <a:pt x="877" y="1798"/>
                    <a:pt x="875" y="1798"/>
                    <a:pt x="873" y="1799"/>
                  </a:cubicBezTo>
                  <a:cubicBezTo>
                    <a:pt x="764" y="1859"/>
                    <a:pt x="641" y="1889"/>
                    <a:pt x="518" y="1889"/>
                  </a:cubicBezTo>
                  <a:cubicBezTo>
                    <a:pt x="443" y="1889"/>
                    <a:pt x="367" y="1878"/>
                    <a:pt x="295" y="1854"/>
                  </a:cubicBezTo>
                  <a:cubicBezTo>
                    <a:pt x="301" y="1799"/>
                    <a:pt x="415" y="1464"/>
                    <a:pt x="400" y="1455"/>
                  </a:cubicBezTo>
                  <a:cubicBezTo>
                    <a:pt x="389" y="1455"/>
                    <a:pt x="378" y="1455"/>
                    <a:pt x="366" y="1455"/>
                  </a:cubicBezTo>
                  <a:cubicBezTo>
                    <a:pt x="288" y="1455"/>
                    <a:pt x="211" y="1464"/>
                    <a:pt x="136" y="1482"/>
                  </a:cubicBezTo>
                  <a:cubicBezTo>
                    <a:pt x="257" y="980"/>
                    <a:pt x="453" y="505"/>
                    <a:pt x="565" y="15"/>
                  </a:cubicBezTo>
                  <a:cubicBezTo>
                    <a:pt x="569" y="9"/>
                    <a:pt x="554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1" name="Google Shape;3841;p50"/>
            <p:cNvSpPr/>
            <p:nvPr/>
          </p:nvSpPr>
          <p:spPr>
            <a:xfrm>
              <a:off x="5897369" y="1153777"/>
              <a:ext cx="203911" cy="209871"/>
            </a:xfrm>
            <a:custGeom>
              <a:rect b="b" l="l" r="r" t="t"/>
              <a:pathLst>
                <a:path extrusionOk="0" h="4472" w="4345">
                  <a:moveTo>
                    <a:pt x="857" y="1"/>
                  </a:moveTo>
                  <a:cubicBezTo>
                    <a:pt x="847" y="1"/>
                    <a:pt x="838" y="1"/>
                    <a:pt x="828" y="2"/>
                  </a:cubicBezTo>
                  <a:cubicBezTo>
                    <a:pt x="541" y="38"/>
                    <a:pt x="177" y="1437"/>
                    <a:pt x="1" y="1991"/>
                  </a:cubicBezTo>
                  <a:cubicBezTo>
                    <a:pt x="1" y="1991"/>
                    <a:pt x="208" y="1639"/>
                    <a:pt x="321" y="1639"/>
                  </a:cubicBezTo>
                  <a:cubicBezTo>
                    <a:pt x="323" y="1639"/>
                    <a:pt x="325" y="1639"/>
                    <a:pt x="326" y="1639"/>
                  </a:cubicBezTo>
                  <a:cubicBezTo>
                    <a:pt x="438" y="1654"/>
                    <a:pt x="488" y="1850"/>
                    <a:pt x="699" y="1941"/>
                  </a:cubicBezTo>
                  <a:cubicBezTo>
                    <a:pt x="760" y="1968"/>
                    <a:pt x="834" y="1977"/>
                    <a:pt x="916" y="1977"/>
                  </a:cubicBezTo>
                  <a:cubicBezTo>
                    <a:pt x="1124" y="1977"/>
                    <a:pt x="1385" y="1917"/>
                    <a:pt x="1631" y="1917"/>
                  </a:cubicBezTo>
                  <a:cubicBezTo>
                    <a:pt x="1753" y="1917"/>
                    <a:pt x="1871" y="1932"/>
                    <a:pt x="1978" y="1976"/>
                  </a:cubicBezTo>
                  <a:cubicBezTo>
                    <a:pt x="2383" y="2147"/>
                    <a:pt x="2594" y="2628"/>
                    <a:pt x="2617" y="3305"/>
                  </a:cubicBezTo>
                  <a:cubicBezTo>
                    <a:pt x="2645" y="3905"/>
                    <a:pt x="2892" y="4471"/>
                    <a:pt x="3110" y="4471"/>
                  </a:cubicBezTo>
                  <a:cubicBezTo>
                    <a:pt x="3171" y="4471"/>
                    <a:pt x="3229" y="4427"/>
                    <a:pt x="3280" y="4326"/>
                  </a:cubicBezTo>
                  <a:cubicBezTo>
                    <a:pt x="3380" y="4129"/>
                    <a:pt x="4345" y="1991"/>
                    <a:pt x="4333" y="1736"/>
                  </a:cubicBezTo>
                  <a:cubicBezTo>
                    <a:pt x="4323" y="1552"/>
                    <a:pt x="4189" y="1535"/>
                    <a:pt x="4112" y="1535"/>
                  </a:cubicBezTo>
                  <a:cubicBezTo>
                    <a:pt x="4094" y="1535"/>
                    <a:pt x="4079" y="1536"/>
                    <a:pt x="4069" y="1536"/>
                  </a:cubicBezTo>
                  <a:cubicBezTo>
                    <a:pt x="4062" y="1536"/>
                    <a:pt x="4058" y="1535"/>
                    <a:pt x="4057" y="1534"/>
                  </a:cubicBezTo>
                  <a:cubicBezTo>
                    <a:pt x="4057" y="1519"/>
                    <a:pt x="4090" y="1316"/>
                    <a:pt x="3978" y="1208"/>
                  </a:cubicBezTo>
                  <a:cubicBezTo>
                    <a:pt x="3922" y="1171"/>
                    <a:pt x="3856" y="1151"/>
                    <a:pt x="3789" y="1151"/>
                  </a:cubicBezTo>
                  <a:cubicBezTo>
                    <a:pt x="3761" y="1151"/>
                    <a:pt x="3733" y="1154"/>
                    <a:pt x="3705" y="1161"/>
                  </a:cubicBezTo>
                  <a:cubicBezTo>
                    <a:pt x="3705" y="1161"/>
                    <a:pt x="3705" y="941"/>
                    <a:pt x="3585" y="856"/>
                  </a:cubicBezTo>
                  <a:cubicBezTo>
                    <a:pt x="3543" y="832"/>
                    <a:pt x="3496" y="821"/>
                    <a:pt x="3449" y="821"/>
                  </a:cubicBezTo>
                  <a:cubicBezTo>
                    <a:pt x="3402" y="821"/>
                    <a:pt x="3355" y="832"/>
                    <a:pt x="3312" y="856"/>
                  </a:cubicBezTo>
                  <a:cubicBezTo>
                    <a:pt x="3310" y="736"/>
                    <a:pt x="3248" y="624"/>
                    <a:pt x="3148" y="560"/>
                  </a:cubicBezTo>
                  <a:cubicBezTo>
                    <a:pt x="3116" y="543"/>
                    <a:pt x="3080" y="535"/>
                    <a:pt x="3044" y="535"/>
                  </a:cubicBezTo>
                  <a:cubicBezTo>
                    <a:pt x="2980" y="535"/>
                    <a:pt x="2917" y="561"/>
                    <a:pt x="2870" y="610"/>
                  </a:cubicBezTo>
                  <a:cubicBezTo>
                    <a:pt x="2870" y="610"/>
                    <a:pt x="2852" y="393"/>
                    <a:pt x="2720" y="328"/>
                  </a:cubicBezTo>
                  <a:cubicBezTo>
                    <a:pt x="2692" y="315"/>
                    <a:pt x="2664" y="310"/>
                    <a:pt x="2637" y="310"/>
                  </a:cubicBezTo>
                  <a:cubicBezTo>
                    <a:pt x="2531" y="310"/>
                    <a:pt x="2438" y="390"/>
                    <a:pt x="2438" y="390"/>
                  </a:cubicBezTo>
                  <a:cubicBezTo>
                    <a:pt x="2415" y="278"/>
                    <a:pt x="2333" y="187"/>
                    <a:pt x="2227" y="152"/>
                  </a:cubicBezTo>
                  <a:cubicBezTo>
                    <a:pt x="2217" y="151"/>
                    <a:pt x="2207" y="150"/>
                    <a:pt x="2198" y="150"/>
                  </a:cubicBezTo>
                  <a:cubicBezTo>
                    <a:pt x="2097" y="150"/>
                    <a:pt x="2002" y="205"/>
                    <a:pt x="1954" y="293"/>
                  </a:cubicBezTo>
                  <a:cubicBezTo>
                    <a:pt x="1954" y="293"/>
                    <a:pt x="1887" y="93"/>
                    <a:pt x="1729" y="58"/>
                  </a:cubicBezTo>
                  <a:cubicBezTo>
                    <a:pt x="1716" y="56"/>
                    <a:pt x="1703" y="54"/>
                    <a:pt x="1692" y="54"/>
                  </a:cubicBezTo>
                  <a:cubicBezTo>
                    <a:pt x="1556" y="54"/>
                    <a:pt x="1476" y="211"/>
                    <a:pt x="1476" y="211"/>
                  </a:cubicBezTo>
                  <a:cubicBezTo>
                    <a:pt x="1476" y="211"/>
                    <a:pt x="1444" y="20"/>
                    <a:pt x="1291" y="2"/>
                  </a:cubicBezTo>
                  <a:cubicBezTo>
                    <a:pt x="1285" y="2"/>
                    <a:pt x="1279" y="1"/>
                    <a:pt x="1273" y="1"/>
                  </a:cubicBezTo>
                  <a:cubicBezTo>
                    <a:pt x="1133" y="1"/>
                    <a:pt x="1066" y="190"/>
                    <a:pt x="1066" y="190"/>
                  </a:cubicBezTo>
                  <a:cubicBezTo>
                    <a:pt x="1066" y="190"/>
                    <a:pt x="1021" y="1"/>
                    <a:pt x="8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2" name="Google Shape;3842;p50"/>
            <p:cNvSpPr/>
            <p:nvPr/>
          </p:nvSpPr>
          <p:spPr>
            <a:xfrm>
              <a:off x="6016711" y="1320800"/>
              <a:ext cx="66265" cy="67204"/>
            </a:xfrm>
            <a:custGeom>
              <a:rect b="b" l="l" r="r" t="t"/>
              <a:pathLst>
                <a:path extrusionOk="0" h="1432" w="1412">
                  <a:moveTo>
                    <a:pt x="955" y="1"/>
                  </a:moveTo>
                  <a:cubicBezTo>
                    <a:pt x="628" y="1"/>
                    <a:pt x="189" y="526"/>
                    <a:pt x="189" y="526"/>
                  </a:cubicBezTo>
                  <a:lnTo>
                    <a:pt x="1" y="1145"/>
                  </a:lnTo>
                  <a:cubicBezTo>
                    <a:pt x="1" y="1151"/>
                    <a:pt x="4" y="1154"/>
                    <a:pt x="7" y="1160"/>
                  </a:cubicBezTo>
                  <a:cubicBezTo>
                    <a:pt x="65" y="1327"/>
                    <a:pt x="222" y="1432"/>
                    <a:pt x="390" y="1432"/>
                  </a:cubicBezTo>
                  <a:cubicBezTo>
                    <a:pt x="434" y="1432"/>
                    <a:pt x="479" y="1425"/>
                    <a:pt x="523" y="1409"/>
                  </a:cubicBezTo>
                  <a:cubicBezTo>
                    <a:pt x="928" y="1295"/>
                    <a:pt x="1412" y="248"/>
                    <a:pt x="1092" y="40"/>
                  </a:cubicBezTo>
                  <a:cubicBezTo>
                    <a:pt x="1050" y="12"/>
                    <a:pt x="1004" y="1"/>
                    <a:pt x="955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3" name="Google Shape;3843;p50"/>
            <p:cNvSpPr/>
            <p:nvPr/>
          </p:nvSpPr>
          <p:spPr>
            <a:xfrm>
              <a:off x="6026895" y="1336662"/>
              <a:ext cx="34212" cy="40688"/>
            </a:xfrm>
            <a:custGeom>
              <a:rect b="b" l="l" r="r" t="t"/>
              <a:pathLst>
                <a:path extrusionOk="0" h="867" w="729">
                  <a:moveTo>
                    <a:pt x="728" y="1"/>
                  </a:moveTo>
                  <a:cubicBezTo>
                    <a:pt x="344" y="4"/>
                    <a:pt x="27" y="476"/>
                    <a:pt x="7" y="834"/>
                  </a:cubicBezTo>
                  <a:cubicBezTo>
                    <a:pt x="1" y="850"/>
                    <a:pt x="21" y="867"/>
                    <a:pt x="38" y="867"/>
                  </a:cubicBezTo>
                  <a:cubicBezTo>
                    <a:pt x="46" y="867"/>
                    <a:pt x="52" y="864"/>
                    <a:pt x="57" y="857"/>
                  </a:cubicBezTo>
                  <a:cubicBezTo>
                    <a:pt x="98" y="781"/>
                    <a:pt x="148" y="711"/>
                    <a:pt x="206" y="649"/>
                  </a:cubicBezTo>
                  <a:cubicBezTo>
                    <a:pt x="253" y="595"/>
                    <a:pt x="321" y="565"/>
                    <a:pt x="390" y="565"/>
                  </a:cubicBezTo>
                  <a:cubicBezTo>
                    <a:pt x="422" y="565"/>
                    <a:pt x="454" y="571"/>
                    <a:pt x="485" y="584"/>
                  </a:cubicBezTo>
                  <a:lnTo>
                    <a:pt x="485" y="570"/>
                  </a:lnTo>
                  <a:cubicBezTo>
                    <a:pt x="476" y="561"/>
                    <a:pt x="467" y="555"/>
                    <a:pt x="459" y="549"/>
                  </a:cubicBezTo>
                  <a:cubicBezTo>
                    <a:pt x="420" y="521"/>
                    <a:pt x="375" y="507"/>
                    <a:pt x="331" y="507"/>
                  </a:cubicBezTo>
                  <a:cubicBezTo>
                    <a:pt x="260" y="507"/>
                    <a:pt x="191" y="541"/>
                    <a:pt x="148" y="602"/>
                  </a:cubicBezTo>
                  <a:cubicBezTo>
                    <a:pt x="250" y="332"/>
                    <a:pt x="459" y="118"/>
                    <a:pt x="728" y="12"/>
                  </a:cubicBezTo>
                  <a:lnTo>
                    <a:pt x="7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4" name="Google Shape;3844;p50"/>
            <p:cNvSpPr/>
            <p:nvPr/>
          </p:nvSpPr>
          <p:spPr>
            <a:xfrm>
              <a:off x="5937728" y="1488762"/>
              <a:ext cx="131920" cy="75933"/>
            </a:xfrm>
            <a:custGeom>
              <a:rect b="b" l="l" r="r" t="t"/>
              <a:pathLst>
                <a:path extrusionOk="0" h="1618" w="2811">
                  <a:moveTo>
                    <a:pt x="282" y="1"/>
                  </a:moveTo>
                  <a:cubicBezTo>
                    <a:pt x="162" y="359"/>
                    <a:pt x="121" y="737"/>
                    <a:pt x="162" y="1113"/>
                  </a:cubicBezTo>
                  <a:cubicBezTo>
                    <a:pt x="182" y="1377"/>
                    <a:pt x="387" y="1588"/>
                    <a:pt x="651" y="1617"/>
                  </a:cubicBezTo>
                  <a:cubicBezTo>
                    <a:pt x="656" y="1617"/>
                    <a:pt x="661" y="1617"/>
                    <a:pt x="666" y="1617"/>
                  </a:cubicBezTo>
                  <a:cubicBezTo>
                    <a:pt x="957" y="1617"/>
                    <a:pt x="1242" y="1529"/>
                    <a:pt x="1482" y="1362"/>
                  </a:cubicBezTo>
                  <a:cubicBezTo>
                    <a:pt x="1746" y="1203"/>
                    <a:pt x="1989" y="1007"/>
                    <a:pt x="2200" y="784"/>
                  </a:cubicBezTo>
                  <a:cubicBezTo>
                    <a:pt x="2414" y="544"/>
                    <a:pt x="2614" y="294"/>
                    <a:pt x="2804" y="36"/>
                  </a:cubicBezTo>
                  <a:cubicBezTo>
                    <a:pt x="2811" y="26"/>
                    <a:pt x="2804" y="17"/>
                    <a:pt x="2797" y="17"/>
                  </a:cubicBezTo>
                  <a:cubicBezTo>
                    <a:pt x="2794" y="17"/>
                    <a:pt x="2791" y="18"/>
                    <a:pt x="2790" y="21"/>
                  </a:cubicBezTo>
                  <a:cubicBezTo>
                    <a:pt x="2590" y="271"/>
                    <a:pt x="2373" y="505"/>
                    <a:pt x="2139" y="720"/>
                  </a:cubicBezTo>
                  <a:cubicBezTo>
                    <a:pt x="1936" y="919"/>
                    <a:pt x="1713" y="1092"/>
                    <a:pt x="1473" y="1242"/>
                  </a:cubicBezTo>
                  <a:cubicBezTo>
                    <a:pt x="1244" y="1406"/>
                    <a:pt x="971" y="1500"/>
                    <a:pt x="687" y="1514"/>
                  </a:cubicBezTo>
                  <a:cubicBezTo>
                    <a:pt x="0" y="1479"/>
                    <a:pt x="188" y="444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5" name="Google Shape;3845;p50"/>
            <p:cNvSpPr/>
            <p:nvPr/>
          </p:nvSpPr>
          <p:spPr>
            <a:xfrm flipH="1" rot="2893617">
              <a:off x="5270928" y="1595116"/>
              <a:ext cx="412010" cy="258908"/>
            </a:xfrm>
            <a:custGeom>
              <a:rect b="b" l="l" r="r" t="t"/>
              <a:pathLst>
                <a:path extrusionOk="0" h="6406" w="10194">
                  <a:moveTo>
                    <a:pt x="2370" y="1"/>
                  </a:moveTo>
                  <a:cubicBezTo>
                    <a:pt x="2370" y="1"/>
                    <a:pt x="0" y="3752"/>
                    <a:pt x="182" y="3855"/>
                  </a:cubicBezTo>
                  <a:cubicBezTo>
                    <a:pt x="735" y="4157"/>
                    <a:pt x="1634" y="4743"/>
                    <a:pt x="2802" y="4743"/>
                  </a:cubicBezTo>
                  <a:cubicBezTo>
                    <a:pt x="3165" y="4743"/>
                    <a:pt x="3554" y="4686"/>
                    <a:pt x="3966" y="4547"/>
                  </a:cubicBezTo>
                  <a:cubicBezTo>
                    <a:pt x="3966" y="4547"/>
                    <a:pt x="5311" y="6405"/>
                    <a:pt x="6066" y="6405"/>
                  </a:cubicBezTo>
                  <a:cubicBezTo>
                    <a:pt x="6131" y="6405"/>
                    <a:pt x="6191" y="6392"/>
                    <a:pt x="6245" y="6363"/>
                  </a:cubicBezTo>
                  <a:cubicBezTo>
                    <a:pt x="6532" y="6206"/>
                    <a:pt x="6351" y="5721"/>
                    <a:pt x="6069" y="5238"/>
                  </a:cubicBezTo>
                  <a:lnTo>
                    <a:pt x="6069" y="5238"/>
                  </a:lnTo>
                  <a:cubicBezTo>
                    <a:pt x="6491" y="5767"/>
                    <a:pt x="6985" y="6279"/>
                    <a:pt x="7314" y="6279"/>
                  </a:cubicBezTo>
                  <a:cubicBezTo>
                    <a:pt x="7356" y="6279"/>
                    <a:pt x="7394" y="6271"/>
                    <a:pt x="7430" y="6254"/>
                  </a:cubicBezTo>
                  <a:cubicBezTo>
                    <a:pt x="7732" y="6109"/>
                    <a:pt x="7668" y="5717"/>
                    <a:pt x="7465" y="5278"/>
                  </a:cubicBezTo>
                  <a:lnTo>
                    <a:pt x="7465" y="5278"/>
                  </a:lnTo>
                  <a:cubicBezTo>
                    <a:pt x="7801" y="5679"/>
                    <a:pt x="8154" y="5994"/>
                    <a:pt x="8435" y="5994"/>
                  </a:cubicBezTo>
                  <a:cubicBezTo>
                    <a:pt x="8504" y="5994"/>
                    <a:pt x="8568" y="5975"/>
                    <a:pt x="8627" y="5934"/>
                  </a:cubicBezTo>
                  <a:cubicBezTo>
                    <a:pt x="9090" y="5615"/>
                    <a:pt x="8474" y="4620"/>
                    <a:pt x="7972" y="3948"/>
                  </a:cubicBezTo>
                  <a:lnTo>
                    <a:pt x="7972" y="3948"/>
                  </a:lnTo>
                  <a:cubicBezTo>
                    <a:pt x="8426" y="4476"/>
                    <a:pt x="9068" y="5134"/>
                    <a:pt x="9452" y="5134"/>
                  </a:cubicBezTo>
                  <a:cubicBezTo>
                    <a:pt x="9523" y="5134"/>
                    <a:pt x="9585" y="5111"/>
                    <a:pt x="9636" y="5060"/>
                  </a:cubicBezTo>
                  <a:cubicBezTo>
                    <a:pt x="10193" y="4497"/>
                    <a:pt x="7935" y="2148"/>
                    <a:pt x="7322" y="1678"/>
                  </a:cubicBezTo>
                  <a:cubicBezTo>
                    <a:pt x="6914" y="1373"/>
                    <a:pt x="5870" y="1027"/>
                    <a:pt x="5248" y="883"/>
                  </a:cubicBezTo>
                  <a:cubicBezTo>
                    <a:pt x="4133" y="631"/>
                    <a:pt x="2370" y="1"/>
                    <a:pt x="237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6" name="Google Shape;3846;p50"/>
            <p:cNvSpPr/>
            <p:nvPr/>
          </p:nvSpPr>
          <p:spPr>
            <a:xfrm flipH="1" rot="2893617">
              <a:off x="5345080" y="1609635"/>
              <a:ext cx="72427" cy="105406"/>
            </a:xfrm>
            <a:custGeom>
              <a:rect b="b" l="l" r="r" t="t"/>
              <a:pathLst>
                <a:path extrusionOk="0" h="2608" w="1792">
                  <a:moveTo>
                    <a:pt x="9" y="0"/>
                  </a:moveTo>
                  <a:cubicBezTo>
                    <a:pt x="4" y="0"/>
                    <a:pt x="0" y="8"/>
                    <a:pt x="2" y="14"/>
                  </a:cubicBezTo>
                  <a:cubicBezTo>
                    <a:pt x="214" y="275"/>
                    <a:pt x="1419" y="2044"/>
                    <a:pt x="1792" y="2607"/>
                  </a:cubicBezTo>
                  <a:cubicBezTo>
                    <a:pt x="1780" y="2569"/>
                    <a:pt x="1768" y="2531"/>
                    <a:pt x="1754" y="2496"/>
                  </a:cubicBezTo>
                  <a:cubicBezTo>
                    <a:pt x="1560" y="2006"/>
                    <a:pt x="891" y="900"/>
                    <a:pt x="14" y="5"/>
                  </a:cubicBezTo>
                  <a:cubicBezTo>
                    <a:pt x="12" y="2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7" name="Google Shape;3847;p50"/>
            <p:cNvSpPr/>
            <p:nvPr/>
          </p:nvSpPr>
          <p:spPr>
            <a:xfrm flipH="1" rot="2893617">
              <a:off x="5370466" y="1665429"/>
              <a:ext cx="64829" cy="81520"/>
            </a:xfrm>
            <a:custGeom>
              <a:rect b="b" l="l" r="r" t="t"/>
              <a:pathLst>
                <a:path extrusionOk="0" h="2017" w="1604">
                  <a:moveTo>
                    <a:pt x="7" y="1"/>
                  </a:moveTo>
                  <a:cubicBezTo>
                    <a:pt x="4" y="1"/>
                    <a:pt x="0" y="5"/>
                    <a:pt x="3" y="7"/>
                  </a:cubicBezTo>
                  <a:cubicBezTo>
                    <a:pt x="270" y="333"/>
                    <a:pt x="1314" y="1656"/>
                    <a:pt x="1572" y="1996"/>
                  </a:cubicBezTo>
                  <a:cubicBezTo>
                    <a:pt x="1582" y="2010"/>
                    <a:pt x="1592" y="2017"/>
                    <a:pt x="1597" y="2017"/>
                  </a:cubicBezTo>
                  <a:cubicBezTo>
                    <a:pt x="1603" y="2017"/>
                    <a:pt x="1603" y="2009"/>
                    <a:pt x="1593" y="1996"/>
                  </a:cubicBezTo>
                  <a:cubicBezTo>
                    <a:pt x="1349" y="1644"/>
                    <a:pt x="771" y="585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8" name="Google Shape;3848;p50"/>
            <p:cNvSpPr/>
            <p:nvPr/>
          </p:nvSpPr>
          <p:spPr>
            <a:xfrm flipH="1" rot="2893617">
              <a:off x="5400161" y="1717636"/>
              <a:ext cx="45994" cy="61514"/>
            </a:xfrm>
            <a:custGeom>
              <a:rect b="b" l="l" r="r" t="t"/>
              <a:pathLst>
                <a:path extrusionOk="0" h="1522" w="1138">
                  <a:moveTo>
                    <a:pt x="13" y="0"/>
                  </a:moveTo>
                  <a:cubicBezTo>
                    <a:pt x="5" y="0"/>
                    <a:pt x="1" y="13"/>
                    <a:pt x="3" y="22"/>
                  </a:cubicBezTo>
                  <a:cubicBezTo>
                    <a:pt x="493" y="632"/>
                    <a:pt x="719" y="969"/>
                    <a:pt x="1103" y="1500"/>
                  </a:cubicBezTo>
                  <a:cubicBezTo>
                    <a:pt x="1112" y="1514"/>
                    <a:pt x="1122" y="1521"/>
                    <a:pt x="1129" y="1521"/>
                  </a:cubicBezTo>
                  <a:cubicBezTo>
                    <a:pt x="1135" y="1521"/>
                    <a:pt x="1138" y="1515"/>
                    <a:pt x="1132" y="1500"/>
                  </a:cubicBezTo>
                  <a:cubicBezTo>
                    <a:pt x="871" y="928"/>
                    <a:pt x="493" y="418"/>
                    <a:pt x="21" y="4"/>
                  </a:cubicBezTo>
                  <a:cubicBezTo>
                    <a:pt x="18" y="2"/>
                    <a:pt x="15" y="0"/>
                    <a:pt x="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9" name="Google Shape;3849;p50"/>
          <p:cNvGrpSpPr/>
          <p:nvPr/>
        </p:nvGrpSpPr>
        <p:grpSpPr>
          <a:xfrm>
            <a:off x="6108844" y="2842833"/>
            <a:ext cx="977724" cy="2018750"/>
            <a:chOff x="1434156" y="2682543"/>
            <a:chExt cx="957239" cy="1976648"/>
          </a:xfrm>
        </p:grpSpPr>
        <p:sp>
          <p:nvSpPr>
            <p:cNvPr id="3850" name="Google Shape;3850;p50"/>
            <p:cNvSpPr/>
            <p:nvPr/>
          </p:nvSpPr>
          <p:spPr>
            <a:xfrm>
              <a:off x="1949457" y="4183770"/>
              <a:ext cx="387403" cy="474474"/>
            </a:xfrm>
            <a:custGeom>
              <a:rect b="b" l="l" r="r" t="t"/>
              <a:pathLst>
                <a:path extrusionOk="0" h="9980" w="8149">
                  <a:moveTo>
                    <a:pt x="5556" y="0"/>
                  </a:moveTo>
                  <a:lnTo>
                    <a:pt x="710" y="1725"/>
                  </a:lnTo>
                  <a:lnTo>
                    <a:pt x="2743" y="6292"/>
                  </a:lnTo>
                  <a:cubicBezTo>
                    <a:pt x="2743" y="6292"/>
                    <a:pt x="414" y="8527"/>
                    <a:pt x="208" y="8853"/>
                  </a:cubicBezTo>
                  <a:cubicBezTo>
                    <a:pt x="0" y="9178"/>
                    <a:pt x="44" y="9979"/>
                    <a:pt x="333" y="9979"/>
                  </a:cubicBezTo>
                  <a:cubicBezTo>
                    <a:pt x="333" y="9979"/>
                    <a:pt x="334" y="9979"/>
                    <a:pt x="334" y="9979"/>
                  </a:cubicBezTo>
                  <a:cubicBezTo>
                    <a:pt x="616" y="9979"/>
                    <a:pt x="7852" y="7375"/>
                    <a:pt x="8066" y="7099"/>
                  </a:cubicBezTo>
                  <a:cubicBezTo>
                    <a:pt x="8149" y="6996"/>
                    <a:pt x="7832" y="5920"/>
                    <a:pt x="7415" y="4629"/>
                  </a:cubicBezTo>
                  <a:cubicBezTo>
                    <a:pt x="7324" y="4353"/>
                    <a:pt x="5556" y="0"/>
                    <a:pt x="5556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1" name="Google Shape;3851;p50"/>
            <p:cNvSpPr/>
            <p:nvPr/>
          </p:nvSpPr>
          <p:spPr>
            <a:xfrm>
              <a:off x="1949742" y="4401463"/>
              <a:ext cx="394392" cy="257728"/>
            </a:xfrm>
            <a:custGeom>
              <a:rect b="b" l="l" r="r" t="t"/>
              <a:pathLst>
                <a:path extrusionOk="0" h="5421" w="8296">
                  <a:moveTo>
                    <a:pt x="7450" y="0"/>
                  </a:moveTo>
                  <a:lnTo>
                    <a:pt x="2696" y="1704"/>
                  </a:lnTo>
                  <a:cubicBezTo>
                    <a:pt x="2696" y="1704"/>
                    <a:pt x="416" y="3945"/>
                    <a:pt x="208" y="4274"/>
                  </a:cubicBezTo>
                  <a:cubicBezTo>
                    <a:pt x="1" y="4604"/>
                    <a:pt x="38" y="5421"/>
                    <a:pt x="325" y="5421"/>
                  </a:cubicBezTo>
                  <a:cubicBezTo>
                    <a:pt x="326" y="5421"/>
                    <a:pt x="327" y="5421"/>
                    <a:pt x="328" y="5421"/>
                  </a:cubicBezTo>
                  <a:cubicBezTo>
                    <a:pt x="619" y="5421"/>
                    <a:pt x="7993" y="2781"/>
                    <a:pt x="8213" y="2502"/>
                  </a:cubicBezTo>
                  <a:cubicBezTo>
                    <a:pt x="8295" y="2397"/>
                    <a:pt x="7999" y="1220"/>
                    <a:pt x="74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2" name="Google Shape;3852;p50"/>
            <p:cNvSpPr/>
            <p:nvPr/>
          </p:nvSpPr>
          <p:spPr>
            <a:xfrm>
              <a:off x="1964433" y="4518178"/>
              <a:ext cx="356265" cy="126320"/>
            </a:xfrm>
            <a:custGeom>
              <a:rect b="b" l="l" r="r" t="t"/>
              <a:pathLst>
                <a:path extrusionOk="0" h="2657" w="7494">
                  <a:moveTo>
                    <a:pt x="7482" y="0"/>
                  </a:moveTo>
                  <a:cubicBezTo>
                    <a:pt x="6235" y="373"/>
                    <a:pt x="1246" y="2162"/>
                    <a:pt x="22" y="2634"/>
                  </a:cubicBezTo>
                  <a:cubicBezTo>
                    <a:pt x="0" y="2642"/>
                    <a:pt x="1" y="2657"/>
                    <a:pt x="15" y="2657"/>
                  </a:cubicBezTo>
                  <a:cubicBezTo>
                    <a:pt x="18" y="2657"/>
                    <a:pt x="21" y="2656"/>
                    <a:pt x="25" y="2655"/>
                  </a:cubicBezTo>
                  <a:cubicBezTo>
                    <a:pt x="1275" y="2250"/>
                    <a:pt x="6276" y="496"/>
                    <a:pt x="7482" y="9"/>
                  </a:cubicBezTo>
                  <a:cubicBezTo>
                    <a:pt x="7493" y="0"/>
                    <a:pt x="7490" y="0"/>
                    <a:pt x="7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3" name="Google Shape;3853;p50"/>
            <p:cNvSpPr/>
            <p:nvPr/>
          </p:nvSpPr>
          <p:spPr>
            <a:xfrm>
              <a:off x="1977269" y="4580648"/>
              <a:ext cx="65082" cy="32234"/>
            </a:xfrm>
            <a:custGeom>
              <a:rect b="b" l="l" r="r" t="t"/>
              <a:pathLst>
                <a:path extrusionOk="0" h="678" w="1369">
                  <a:moveTo>
                    <a:pt x="387" y="1"/>
                  </a:moveTo>
                  <a:cubicBezTo>
                    <a:pt x="259" y="1"/>
                    <a:pt x="130" y="24"/>
                    <a:pt x="8" y="71"/>
                  </a:cubicBezTo>
                  <a:cubicBezTo>
                    <a:pt x="1" y="75"/>
                    <a:pt x="3" y="85"/>
                    <a:pt x="8" y="85"/>
                  </a:cubicBezTo>
                  <a:cubicBezTo>
                    <a:pt x="10" y="85"/>
                    <a:pt x="12" y="84"/>
                    <a:pt x="13" y="83"/>
                  </a:cubicBezTo>
                  <a:cubicBezTo>
                    <a:pt x="106" y="61"/>
                    <a:pt x="199" y="51"/>
                    <a:pt x="291" y="51"/>
                  </a:cubicBezTo>
                  <a:cubicBezTo>
                    <a:pt x="724" y="51"/>
                    <a:pt x="1134" y="282"/>
                    <a:pt x="1354" y="672"/>
                  </a:cubicBezTo>
                  <a:cubicBezTo>
                    <a:pt x="1355" y="676"/>
                    <a:pt x="1357" y="677"/>
                    <a:pt x="1359" y="677"/>
                  </a:cubicBezTo>
                  <a:cubicBezTo>
                    <a:pt x="1363" y="677"/>
                    <a:pt x="1369" y="672"/>
                    <a:pt x="1369" y="672"/>
                  </a:cubicBezTo>
                  <a:cubicBezTo>
                    <a:pt x="1278" y="426"/>
                    <a:pt x="1093" y="223"/>
                    <a:pt x="855" y="109"/>
                  </a:cubicBezTo>
                  <a:cubicBezTo>
                    <a:pt x="708" y="37"/>
                    <a:pt x="548" y="1"/>
                    <a:pt x="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4" name="Google Shape;3854;p50"/>
            <p:cNvSpPr/>
            <p:nvPr/>
          </p:nvSpPr>
          <p:spPr>
            <a:xfrm>
              <a:off x="2060276" y="4488322"/>
              <a:ext cx="77300" cy="12171"/>
            </a:xfrm>
            <a:custGeom>
              <a:rect b="b" l="l" r="r" t="t"/>
              <a:pathLst>
                <a:path extrusionOk="0" h="256" w="1626">
                  <a:moveTo>
                    <a:pt x="784" y="1"/>
                  </a:moveTo>
                  <a:cubicBezTo>
                    <a:pt x="522" y="1"/>
                    <a:pt x="257" y="53"/>
                    <a:pt x="27" y="138"/>
                  </a:cubicBezTo>
                  <a:cubicBezTo>
                    <a:pt x="13" y="144"/>
                    <a:pt x="1" y="159"/>
                    <a:pt x="4" y="174"/>
                  </a:cubicBezTo>
                  <a:cubicBezTo>
                    <a:pt x="7" y="190"/>
                    <a:pt x="19" y="203"/>
                    <a:pt x="35" y="203"/>
                  </a:cubicBezTo>
                  <a:cubicBezTo>
                    <a:pt x="36" y="203"/>
                    <a:pt x="38" y="203"/>
                    <a:pt x="39" y="203"/>
                  </a:cubicBezTo>
                  <a:cubicBezTo>
                    <a:pt x="217" y="190"/>
                    <a:pt x="394" y="183"/>
                    <a:pt x="572" y="183"/>
                  </a:cubicBezTo>
                  <a:cubicBezTo>
                    <a:pt x="913" y="183"/>
                    <a:pt x="1253" y="208"/>
                    <a:pt x="1591" y="256"/>
                  </a:cubicBezTo>
                  <a:cubicBezTo>
                    <a:pt x="1608" y="256"/>
                    <a:pt x="1626" y="232"/>
                    <a:pt x="1608" y="221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5" name="Google Shape;3855;p50"/>
            <p:cNvSpPr/>
            <p:nvPr/>
          </p:nvSpPr>
          <p:spPr>
            <a:xfrm>
              <a:off x="2044683" y="4501729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6" y="1"/>
                  </a:moveTo>
                  <a:cubicBezTo>
                    <a:pt x="522" y="1"/>
                    <a:pt x="256" y="53"/>
                    <a:pt x="24" y="141"/>
                  </a:cubicBezTo>
                  <a:cubicBezTo>
                    <a:pt x="12" y="144"/>
                    <a:pt x="0" y="159"/>
                    <a:pt x="3" y="176"/>
                  </a:cubicBezTo>
                  <a:cubicBezTo>
                    <a:pt x="6" y="192"/>
                    <a:pt x="18" y="203"/>
                    <a:pt x="33" y="203"/>
                  </a:cubicBezTo>
                  <a:cubicBezTo>
                    <a:pt x="35" y="203"/>
                    <a:pt x="37" y="203"/>
                    <a:pt x="39" y="203"/>
                  </a:cubicBezTo>
                  <a:cubicBezTo>
                    <a:pt x="215" y="190"/>
                    <a:pt x="392" y="183"/>
                    <a:pt x="570" y="183"/>
                  </a:cubicBezTo>
                  <a:cubicBezTo>
                    <a:pt x="911" y="183"/>
                    <a:pt x="1253" y="207"/>
                    <a:pt x="1590" y="255"/>
                  </a:cubicBezTo>
                  <a:cubicBezTo>
                    <a:pt x="1608" y="255"/>
                    <a:pt x="1623" y="232"/>
                    <a:pt x="1608" y="220"/>
                  </a:cubicBezTo>
                  <a:cubicBezTo>
                    <a:pt x="1370" y="66"/>
                    <a:pt x="1080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6" name="Google Shape;3856;p50"/>
            <p:cNvSpPr/>
            <p:nvPr/>
          </p:nvSpPr>
          <p:spPr>
            <a:xfrm>
              <a:off x="2029042" y="4515421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4" y="1"/>
                  </a:moveTo>
                  <a:cubicBezTo>
                    <a:pt x="521" y="1"/>
                    <a:pt x="256" y="53"/>
                    <a:pt x="24" y="140"/>
                  </a:cubicBezTo>
                  <a:cubicBezTo>
                    <a:pt x="10" y="146"/>
                    <a:pt x="1" y="161"/>
                    <a:pt x="4" y="176"/>
                  </a:cubicBezTo>
                  <a:cubicBezTo>
                    <a:pt x="4" y="193"/>
                    <a:pt x="21" y="205"/>
                    <a:pt x="39" y="205"/>
                  </a:cubicBezTo>
                  <a:cubicBezTo>
                    <a:pt x="217" y="192"/>
                    <a:pt x="396" y="185"/>
                    <a:pt x="575" y="185"/>
                  </a:cubicBezTo>
                  <a:cubicBezTo>
                    <a:pt x="915" y="185"/>
                    <a:pt x="1255" y="209"/>
                    <a:pt x="1591" y="255"/>
                  </a:cubicBezTo>
                  <a:cubicBezTo>
                    <a:pt x="1592" y="255"/>
                    <a:pt x="1593" y="255"/>
                    <a:pt x="1594" y="255"/>
                  </a:cubicBezTo>
                  <a:cubicBezTo>
                    <a:pt x="1610" y="255"/>
                    <a:pt x="1622" y="234"/>
                    <a:pt x="1608" y="223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7" name="Google Shape;3857;p50"/>
            <p:cNvSpPr/>
            <p:nvPr/>
          </p:nvSpPr>
          <p:spPr>
            <a:xfrm>
              <a:off x="2013733" y="4528970"/>
              <a:ext cx="76872" cy="12266"/>
            </a:xfrm>
            <a:custGeom>
              <a:rect b="b" l="l" r="r" t="t"/>
              <a:pathLst>
                <a:path extrusionOk="0" h="258" w="1617">
                  <a:moveTo>
                    <a:pt x="778" y="0"/>
                  </a:moveTo>
                  <a:cubicBezTo>
                    <a:pt x="515" y="0"/>
                    <a:pt x="251" y="53"/>
                    <a:pt x="21" y="140"/>
                  </a:cubicBezTo>
                  <a:cubicBezTo>
                    <a:pt x="9" y="146"/>
                    <a:pt x="0" y="158"/>
                    <a:pt x="0" y="169"/>
                  </a:cubicBezTo>
                  <a:cubicBezTo>
                    <a:pt x="0" y="190"/>
                    <a:pt x="15" y="204"/>
                    <a:pt x="33" y="204"/>
                  </a:cubicBezTo>
                  <a:cubicBezTo>
                    <a:pt x="209" y="191"/>
                    <a:pt x="386" y="185"/>
                    <a:pt x="563" y="185"/>
                  </a:cubicBezTo>
                  <a:cubicBezTo>
                    <a:pt x="904" y="185"/>
                    <a:pt x="1245" y="209"/>
                    <a:pt x="1584" y="257"/>
                  </a:cubicBezTo>
                  <a:cubicBezTo>
                    <a:pt x="1602" y="257"/>
                    <a:pt x="1616" y="234"/>
                    <a:pt x="1602" y="222"/>
                  </a:cubicBezTo>
                  <a:cubicBezTo>
                    <a:pt x="1363" y="66"/>
                    <a:pt x="1072" y="0"/>
                    <a:pt x="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8" name="Google Shape;3858;p50"/>
            <p:cNvSpPr/>
            <p:nvPr/>
          </p:nvSpPr>
          <p:spPr>
            <a:xfrm>
              <a:off x="2005366" y="4431890"/>
              <a:ext cx="89138" cy="64087"/>
            </a:xfrm>
            <a:custGeom>
              <a:rect b="b" l="l" r="r" t="t"/>
              <a:pathLst>
                <a:path extrusionOk="0" h="1348" w="1875">
                  <a:moveTo>
                    <a:pt x="504" y="155"/>
                  </a:moveTo>
                  <a:cubicBezTo>
                    <a:pt x="667" y="155"/>
                    <a:pt x="877" y="251"/>
                    <a:pt x="962" y="316"/>
                  </a:cubicBezTo>
                  <a:cubicBezTo>
                    <a:pt x="1068" y="399"/>
                    <a:pt x="1168" y="490"/>
                    <a:pt x="1262" y="583"/>
                  </a:cubicBezTo>
                  <a:cubicBezTo>
                    <a:pt x="1455" y="786"/>
                    <a:pt x="1634" y="1000"/>
                    <a:pt x="1804" y="1220"/>
                  </a:cubicBezTo>
                  <a:cubicBezTo>
                    <a:pt x="1590" y="1147"/>
                    <a:pt x="1376" y="1097"/>
                    <a:pt x="1159" y="1032"/>
                  </a:cubicBezTo>
                  <a:cubicBezTo>
                    <a:pt x="901" y="959"/>
                    <a:pt x="385" y="815"/>
                    <a:pt x="305" y="507"/>
                  </a:cubicBezTo>
                  <a:lnTo>
                    <a:pt x="311" y="507"/>
                  </a:lnTo>
                  <a:cubicBezTo>
                    <a:pt x="242" y="238"/>
                    <a:pt x="353" y="155"/>
                    <a:pt x="504" y="155"/>
                  </a:cubicBezTo>
                  <a:close/>
                  <a:moveTo>
                    <a:pt x="533" y="1"/>
                  </a:moveTo>
                  <a:cubicBezTo>
                    <a:pt x="393" y="1"/>
                    <a:pt x="260" y="55"/>
                    <a:pt x="176" y="196"/>
                  </a:cubicBezTo>
                  <a:cubicBezTo>
                    <a:pt x="0" y="495"/>
                    <a:pt x="247" y="762"/>
                    <a:pt x="473" y="909"/>
                  </a:cubicBezTo>
                  <a:cubicBezTo>
                    <a:pt x="863" y="1158"/>
                    <a:pt x="1350" y="1235"/>
                    <a:pt x="1790" y="1346"/>
                  </a:cubicBezTo>
                  <a:cubicBezTo>
                    <a:pt x="1794" y="1347"/>
                    <a:pt x="1799" y="1348"/>
                    <a:pt x="1804" y="1348"/>
                  </a:cubicBezTo>
                  <a:cubicBezTo>
                    <a:pt x="1840" y="1348"/>
                    <a:pt x="1865" y="1309"/>
                    <a:pt x="1863" y="1273"/>
                  </a:cubicBezTo>
                  <a:cubicBezTo>
                    <a:pt x="1869" y="1273"/>
                    <a:pt x="1875" y="1267"/>
                    <a:pt x="1875" y="1261"/>
                  </a:cubicBezTo>
                  <a:cubicBezTo>
                    <a:pt x="1875" y="1258"/>
                    <a:pt x="1875" y="1255"/>
                    <a:pt x="1872" y="1255"/>
                  </a:cubicBezTo>
                  <a:cubicBezTo>
                    <a:pt x="1675" y="815"/>
                    <a:pt x="1364" y="434"/>
                    <a:pt x="971" y="149"/>
                  </a:cubicBezTo>
                  <a:cubicBezTo>
                    <a:pt x="850" y="65"/>
                    <a:pt x="687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9" name="Google Shape;3859;p50"/>
            <p:cNvSpPr/>
            <p:nvPr/>
          </p:nvSpPr>
          <p:spPr>
            <a:xfrm>
              <a:off x="2088326" y="4435836"/>
              <a:ext cx="91229" cy="59713"/>
            </a:xfrm>
            <a:custGeom>
              <a:rect b="b" l="l" r="r" t="t"/>
              <a:pathLst>
                <a:path extrusionOk="0" h="1256" w="1919">
                  <a:moveTo>
                    <a:pt x="1430" y="157"/>
                  </a:moveTo>
                  <a:cubicBezTo>
                    <a:pt x="1600" y="157"/>
                    <a:pt x="1728" y="242"/>
                    <a:pt x="1634" y="524"/>
                  </a:cubicBezTo>
                  <a:cubicBezTo>
                    <a:pt x="1517" y="829"/>
                    <a:pt x="992" y="934"/>
                    <a:pt x="731" y="990"/>
                  </a:cubicBezTo>
                  <a:lnTo>
                    <a:pt x="731" y="984"/>
                  </a:lnTo>
                  <a:cubicBezTo>
                    <a:pt x="514" y="1034"/>
                    <a:pt x="294" y="1069"/>
                    <a:pt x="80" y="1125"/>
                  </a:cubicBezTo>
                  <a:cubicBezTo>
                    <a:pt x="273" y="923"/>
                    <a:pt x="455" y="714"/>
                    <a:pt x="666" y="533"/>
                  </a:cubicBezTo>
                  <a:cubicBezTo>
                    <a:pt x="769" y="442"/>
                    <a:pt x="878" y="360"/>
                    <a:pt x="992" y="286"/>
                  </a:cubicBezTo>
                  <a:cubicBezTo>
                    <a:pt x="1076" y="231"/>
                    <a:pt x="1271" y="157"/>
                    <a:pt x="1430" y="157"/>
                  </a:cubicBezTo>
                  <a:close/>
                  <a:moveTo>
                    <a:pt x="1385" y="1"/>
                  </a:moveTo>
                  <a:cubicBezTo>
                    <a:pt x="1244" y="1"/>
                    <a:pt x="1096" y="51"/>
                    <a:pt x="980" y="119"/>
                  </a:cubicBezTo>
                  <a:cubicBezTo>
                    <a:pt x="573" y="374"/>
                    <a:pt x="235" y="732"/>
                    <a:pt x="6" y="1157"/>
                  </a:cubicBezTo>
                  <a:cubicBezTo>
                    <a:pt x="1" y="1163"/>
                    <a:pt x="3" y="1172"/>
                    <a:pt x="9" y="1175"/>
                  </a:cubicBezTo>
                  <a:cubicBezTo>
                    <a:pt x="12" y="1175"/>
                    <a:pt x="12" y="1178"/>
                    <a:pt x="12" y="1178"/>
                  </a:cubicBezTo>
                  <a:cubicBezTo>
                    <a:pt x="12" y="1213"/>
                    <a:pt x="32" y="1255"/>
                    <a:pt x="71" y="1255"/>
                  </a:cubicBezTo>
                  <a:cubicBezTo>
                    <a:pt x="75" y="1255"/>
                    <a:pt x="79" y="1255"/>
                    <a:pt x="83" y="1254"/>
                  </a:cubicBezTo>
                  <a:cubicBezTo>
                    <a:pt x="531" y="1169"/>
                    <a:pt x="1018" y="1131"/>
                    <a:pt x="1426" y="911"/>
                  </a:cubicBezTo>
                  <a:cubicBezTo>
                    <a:pt x="1661" y="788"/>
                    <a:pt x="1919" y="521"/>
                    <a:pt x="1772" y="225"/>
                  </a:cubicBezTo>
                  <a:cubicBezTo>
                    <a:pt x="1688" y="62"/>
                    <a:pt x="1541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0" name="Google Shape;3860;p50"/>
            <p:cNvSpPr/>
            <p:nvPr/>
          </p:nvSpPr>
          <p:spPr>
            <a:xfrm>
              <a:off x="1532899" y="4275953"/>
              <a:ext cx="413075" cy="370689"/>
            </a:xfrm>
            <a:custGeom>
              <a:rect b="b" l="l" r="r" t="t"/>
              <a:pathLst>
                <a:path extrusionOk="0" h="7797" w="8689">
                  <a:moveTo>
                    <a:pt x="8419" y="0"/>
                  </a:moveTo>
                  <a:lnTo>
                    <a:pt x="3277" y="77"/>
                  </a:lnTo>
                  <a:lnTo>
                    <a:pt x="3735" y="5057"/>
                  </a:lnTo>
                  <a:cubicBezTo>
                    <a:pt x="3735" y="5057"/>
                    <a:pt x="813" y="6424"/>
                    <a:pt x="517" y="6665"/>
                  </a:cubicBezTo>
                  <a:cubicBezTo>
                    <a:pt x="221" y="6908"/>
                    <a:pt x="1" y="7685"/>
                    <a:pt x="270" y="7770"/>
                  </a:cubicBezTo>
                  <a:cubicBezTo>
                    <a:pt x="328" y="7788"/>
                    <a:pt x="720" y="7797"/>
                    <a:pt x="1304" y="7797"/>
                  </a:cubicBezTo>
                  <a:cubicBezTo>
                    <a:pt x="3472" y="7797"/>
                    <a:pt x="8290" y="7683"/>
                    <a:pt x="8519" y="7533"/>
                  </a:cubicBezTo>
                  <a:cubicBezTo>
                    <a:pt x="8627" y="7459"/>
                    <a:pt x="8680" y="6339"/>
                    <a:pt x="8689" y="4984"/>
                  </a:cubicBezTo>
                  <a:cubicBezTo>
                    <a:pt x="8689" y="4691"/>
                    <a:pt x="8419" y="0"/>
                    <a:pt x="8419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1" name="Google Shape;3861;p50"/>
            <p:cNvSpPr/>
            <p:nvPr/>
          </p:nvSpPr>
          <p:spPr>
            <a:xfrm>
              <a:off x="1532329" y="4511190"/>
              <a:ext cx="422583" cy="136637"/>
            </a:xfrm>
            <a:custGeom>
              <a:rect b="b" l="l" r="r" t="t"/>
              <a:pathLst>
                <a:path extrusionOk="0" h="2874" w="8889">
                  <a:moveTo>
                    <a:pt x="8759" y="1"/>
                  </a:moveTo>
                  <a:lnTo>
                    <a:pt x="3717" y="86"/>
                  </a:lnTo>
                  <a:cubicBezTo>
                    <a:pt x="3717" y="86"/>
                    <a:pt x="837" y="1473"/>
                    <a:pt x="535" y="1720"/>
                  </a:cubicBezTo>
                  <a:cubicBezTo>
                    <a:pt x="236" y="1969"/>
                    <a:pt x="1" y="2758"/>
                    <a:pt x="277" y="2846"/>
                  </a:cubicBezTo>
                  <a:cubicBezTo>
                    <a:pt x="337" y="2865"/>
                    <a:pt x="764" y="2873"/>
                    <a:pt x="1396" y="2873"/>
                  </a:cubicBezTo>
                  <a:cubicBezTo>
                    <a:pt x="3635" y="2873"/>
                    <a:pt x="8449" y="2765"/>
                    <a:pt x="8677" y="2614"/>
                  </a:cubicBezTo>
                  <a:cubicBezTo>
                    <a:pt x="8792" y="2544"/>
                    <a:pt x="8888" y="1332"/>
                    <a:pt x="8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2" name="Google Shape;3862;p50"/>
            <p:cNvSpPr/>
            <p:nvPr/>
          </p:nvSpPr>
          <p:spPr>
            <a:xfrm>
              <a:off x="1549349" y="4626288"/>
              <a:ext cx="377800" cy="6466"/>
            </a:xfrm>
            <a:custGeom>
              <a:rect b="b" l="l" r="r" t="t"/>
              <a:pathLst>
                <a:path extrusionOk="0" h="136" w="7947">
                  <a:moveTo>
                    <a:pt x="6750" y="1"/>
                  </a:moveTo>
                  <a:cubicBezTo>
                    <a:pt x="4686" y="1"/>
                    <a:pt x="1077" y="66"/>
                    <a:pt x="24" y="108"/>
                  </a:cubicBezTo>
                  <a:cubicBezTo>
                    <a:pt x="1" y="108"/>
                    <a:pt x="1" y="123"/>
                    <a:pt x="27" y="132"/>
                  </a:cubicBezTo>
                  <a:cubicBezTo>
                    <a:pt x="212" y="134"/>
                    <a:pt x="477" y="135"/>
                    <a:pt x="800" y="135"/>
                  </a:cubicBezTo>
                  <a:cubicBezTo>
                    <a:pt x="2756" y="135"/>
                    <a:pt x="6820" y="91"/>
                    <a:pt x="7938" y="23"/>
                  </a:cubicBezTo>
                  <a:cubicBezTo>
                    <a:pt x="7947" y="23"/>
                    <a:pt x="7947" y="14"/>
                    <a:pt x="7938" y="14"/>
                  </a:cubicBezTo>
                  <a:cubicBezTo>
                    <a:pt x="7679" y="5"/>
                    <a:pt x="7262" y="1"/>
                    <a:pt x="6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3" name="Google Shape;3863;p50"/>
            <p:cNvSpPr/>
            <p:nvPr/>
          </p:nvSpPr>
          <p:spPr>
            <a:xfrm>
              <a:off x="1580774" y="4579032"/>
              <a:ext cx="52722" cy="47828"/>
            </a:xfrm>
            <a:custGeom>
              <a:rect b="b" l="l" r="r" t="t"/>
              <a:pathLst>
                <a:path extrusionOk="0" h="1006" w="1109">
                  <a:moveTo>
                    <a:pt x="63" y="1"/>
                  </a:moveTo>
                  <a:cubicBezTo>
                    <a:pt x="46" y="1"/>
                    <a:pt x="29" y="1"/>
                    <a:pt x="11" y="2"/>
                  </a:cubicBezTo>
                  <a:cubicBezTo>
                    <a:pt x="1" y="2"/>
                    <a:pt x="2" y="14"/>
                    <a:pt x="11" y="14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551" y="67"/>
                    <a:pt x="991" y="468"/>
                    <a:pt x="1091" y="999"/>
                  </a:cubicBezTo>
                  <a:cubicBezTo>
                    <a:pt x="1092" y="1004"/>
                    <a:pt x="1097" y="1006"/>
                    <a:pt x="1101" y="1006"/>
                  </a:cubicBezTo>
                  <a:cubicBezTo>
                    <a:pt x="1105" y="1006"/>
                    <a:pt x="1108" y="1004"/>
                    <a:pt x="1108" y="999"/>
                  </a:cubicBezTo>
                  <a:cubicBezTo>
                    <a:pt x="1100" y="738"/>
                    <a:pt x="991" y="489"/>
                    <a:pt x="803" y="304"/>
                  </a:cubicBezTo>
                  <a:cubicBezTo>
                    <a:pt x="605" y="111"/>
                    <a:pt x="338" y="1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4" name="Google Shape;3864;p50"/>
            <p:cNvSpPr/>
            <p:nvPr/>
          </p:nvSpPr>
          <p:spPr>
            <a:xfrm>
              <a:off x="1687266" y="4521744"/>
              <a:ext cx="72308" cy="29239"/>
            </a:xfrm>
            <a:custGeom>
              <a:rect b="b" l="l" r="r" t="t"/>
              <a:pathLst>
                <a:path extrusionOk="0" h="615" w="1521">
                  <a:moveTo>
                    <a:pt x="115" y="0"/>
                  </a:moveTo>
                  <a:cubicBezTo>
                    <a:pt x="92" y="0"/>
                    <a:pt x="68" y="1"/>
                    <a:pt x="45" y="2"/>
                  </a:cubicBezTo>
                  <a:cubicBezTo>
                    <a:pt x="43" y="1"/>
                    <a:pt x="41" y="1"/>
                    <a:pt x="39" y="1"/>
                  </a:cubicBezTo>
                  <a:cubicBezTo>
                    <a:pt x="24" y="1"/>
                    <a:pt x="9" y="12"/>
                    <a:pt x="7" y="28"/>
                  </a:cubicBezTo>
                  <a:cubicBezTo>
                    <a:pt x="1" y="46"/>
                    <a:pt x="12" y="63"/>
                    <a:pt x="33" y="66"/>
                  </a:cubicBezTo>
                  <a:cubicBezTo>
                    <a:pt x="534" y="195"/>
                    <a:pt x="1021" y="380"/>
                    <a:pt x="1482" y="612"/>
                  </a:cubicBezTo>
                  <a:cubicBezTo>
                    <a:pt x="1485" y="613"/>
                    <a:pt x="1489" y="614"/>
                    <a:pt x="1492" y="614"/>
                  </a:cubicBezTo>
                  <a:cubicBezTo>
                    <a:pt x="1507" y="614"/>
                    <a:pt x="1520" y="600"/>
                    <a:pt x="1508" y="585"/>
                  </a:cubicBezTo>
                  <a:cubicBezTo>
                    <a:pt x="1197" y="182"/>
                    <a:pt x="624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5" name="Google Shape;3865;p50"/>
            <p:cNvSpPr/>
            <p:nvPr/>
          </p:nvSpPr>
          <p:spPr>
            <a:xfrm>
              <a:off x="1668155" y="4529541"/>
              <a:ext cx="72213" cy="29239"/>
            </a:xfrm>
            <a:custGeom>
              <a:rect b="b" l="l" r="r" t="t"/>
              <a:pathLst>
                <a:path extrusionOk="0" h="615" w="1519">
                  <a:moveTo>
                    <a:pt x="113" y="1"/>
                  </a:moveTo>
                  <a:cubicBezTo>
                    <a:pt x="89" y="1"/>
                    <a:pt x="65" y="1"/>
                    <a:pt x="42" y="2"/>
                  </a:cubicBezTo>
                  <a:cubicBezTo>
                    <a:pt x="40" y="1"/>
                    <a:pt x="37" y="1"/>
                    <a:pt x="35" y="1"/>
                  </a:cubicBezTo>
                  <a:cubicBezTo>
                    <a:pt x="20" y="1"/>
                    <a:pt x="6" y="10"/>
                    <a:pt x="4" y="25"/>
                  </a:cubicBezTo>
                  <a:cubicBezTo>
                    <a:pt x="1" y="46"/>
                    <a:pt x="10" y="63"/>
                    <a:pt x="30" y="66"/>
                  </a:cubicBezTo>
                  <a:cubicBezTo>
                    <a:pt x="532" y="195"/>
                    <a:pt x="1019" y="380"/>
                    <a:pt x="1479" y="612"/>
                  </a:cubicBezTo>
                  <a:cubicBezTo>
                    <a:pt x="1482" y="614"/>
                    <a:pt x="1486" y="614"/>
                    <a:pt x="1489" y="614"/>
                  </a:cubicBezTo>
                  <a:cubicBezTo>
                    <a:pt x="1504" y="614"/>
                    <a:pt x="1518" y="600"/>
                    <a:pt x="1508" y="588"/>
                  </a:cubicBezTo>
                  <a:cubicBezTo>
                    <a:pt x="1197" y="182"/>
                    <a:pt x="624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6" name="Google Shape;3866;p50"/>
            <p:cNvSpPr/>
            <p:nvPr/>
          </p:nvSpPr>
          <p:spPr>
            <a:xfrm>
              <a:off x="1648948" y="4537338"/>
              <a:ext cx="72166" cy="29334"/>
            </a:xfrm>
            <a:custGeom>
              <a:rect b="b" l="l" r="r" t="t"/>
              <a:pathLst>
                <a:path extrusionOk="0" h="617" w="1518">
                  <a:moveTo>
                    <a:pt x="35" y="1"/>
                  </a:moveTo>
                  <a:cubicBezTo>
                    <a:pt x="21" y="1"/>
                    <a:pt x="8" y="12"/>
                    <a:pt x="3" y="28"/>
                  </a:cubicBezTo>
                  <a:cubicBezTo>
                    <a:pt x="0" y="46"/>
                    <a:pt x="12" y="64"/>
                    <a:pt x="29" y="67"/>
                  </a:cubicBezTo>
                  <a:cubicBezTo>
                    <a:pt x="531" y="196"/>
                    <a:pt x="1018" y="380"/>
                    <a:pt x="1481" y="615"/>
                  </a:cubicBezTo>
                  <a:cubicBezTo>
                    <a:pt x="1483" y="616"/>
                    <a:pt x="1485" y="616"/>
                    <a:pt x="1488" y="616"/>
                  </a:cubicBezTo>
                  <a:cubicBezTo>
                    <a:pt x="1502" y="616"/>
                    <a:pt x="1518" y="601"/>
                    <a:pt x="1508" y="589"/>
                  </a:cubicBezTo>
                  <a:cubicBezTo>
                    <a:pt x="1195" y="180"/>
                    <a:pt x="616" y="1"/>
                    <a:pt x="105" y="1"/>
                  </a:cubicBezTo>
                  <a:cubicBezTo>
                    <a:pt x="84" y="1"/>
                    <a:pt x="64" y="2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7" name="Google Shape;3867;p50"/>
            <p:cNvSpPr/>
            <p:nvPr/>
          </p:nvSpPr>
          <p:spPr>
            <a:xfrm>
              <a:off x="1629694" y="4545182"/>
              <a:ext cx="72308" cy="29191"/>
            </a:xfrm>
            <a:custGeom>
              <a:rect b="b" l="l" r="r" t="t"/>
              <a:pathLst>
                <a:path extrusionOk="0" h="614" w="1521">
                  <a:moveTo>
                    <a:pt x="105" y="1"/>
                  </a:moveTo>
                  <a:cubicBezTo>
                    <a:pt x="85" y="1"/>
                    <a:pt x="64" y="1"/>
                    <a:pt x="44" y="1"/>
                  </a:cubicBezTo>
                  <a:cubicBezTo>
                    <a:pt x="42" y="1"/>
                    <a:pt x="40" y="1"/>
                    <a:pt x="38" y="1"/>
                  </a:cubicBezTo>
                  <a:cubicBezTo>
                    <a:pt x="22" y="1"/>
                    <a:pt x="9" y="9"/>
                    <a:pt x="6" y="25"/>
                  </a:cubicBezTo>
                  <a:cubicBezTo>
                    <a:pt x="0" y="45"/>
                    <a:pt x="12" y="63"/>
                    <a:pt x="30" y="66"/>
                  </a:cubicBezTo>
                  <a:cubicBezTo>
                    <a:pt x="534" y="195"/>
                    <a:pt x="1021" y="380"/>
                    <a:pt x="1484" y="611"/>
                  </a:cubicBezTo>
                  <a:cubicBezTo>
                    <a:pt x="1487" y="613"/>
                    <a:pt x="1490" y="614"/>
                    <a:pt x="1493" y="614"/>
                  </a:cubicBezTo>
                  <a:cubicBezTo>
                    <a:pt x="1507" y="614"/>
                    <a:pt x="1520" y="600"/>
                    <a:pt x="1511" y="588"/>
                  </a:cubicBezTo>
                  <a:cubicBezTo>
                    <a:pt x="1198" y="179"/>
                    <a:pt x="616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8" name="Google Shape;3868;p50"/>
            <p:cNvSpPr/>
            <p:nvPr/>
          </p:nvSpPr>
          <p:spPr>
            <a:xfrm>
              <a:off x="1648805" y="4450954"/>
              <a:ext cx="72831" cy="81440"/>
            </a:xfrm>
            <a:custGeom>
              <a:rect b="b" l="l" r="r" t="t"/>
              <a:pathLst>
                <a:path extrusionOk="0" h="1713" w="1532">
                  <a:moveTo>
                    <a:pt x="487" y="145"/>
                  </a:moveTo>
                  <a:cubicBezTo>
                    <a:pt x="661" y="145"/>
                    <a:pt x="894" y="354"/>
                    <a:pt x="968" y="461"/>
                  </a:cubicBezTo>
                  <a:cubicBezTo>
                    <a:pt x="1041" y="575"/>
                    <a:pt x="1109" y="693"/>
                    <a:pt x="1165" y="813"/>
                  </a:cubicBezTo>
                  <a:cubicBezTo>
                    <a:pt x="1288" y="1065"/>
                    <a:pt x="1376" y="1326"/>
                    <a:pt x="1475" y="1587"/>
                  </a:cubicBezTo>
                  <a:cubicBezTo>
                    <a:pt x="1297" y="1452"/>
                    <a:pt x="1106" y="1332"/>
                    <a:pt x="924" y="1203"/>
                  </a:cubicBezTo>
                  <a:cubicBezTo>
                    <a:pt x="707" y="1045"/>
                    <a:pt x="261" y="746"/>
                    <a:pt x="285" y="432"/>
                  </a:cubicBezTo>
                  <a:cubicBezTo>
                    <a:pt x="301" y="219"/>
                    <a:pt x="384" y="145"/>
                    <a:pt x="487" y="145"/>
                  </a:cubicBezTo>
                  <a:close/>
                  <a:moveTo>
                    <a:pt x="516" y="1"/>
                  </a:moveTo>
                  <a:cubicBezTo>
                    <a:pt x="430" y="1"/>
                    <a:pt x="343" y="29"/>
                    <a:pt x="264" y="97"/>
                  </a:cubicBezTo>
                  <a:cubicBezTo>
                    <a:pt x="0" y="323"/>
                    <a:pt x="147" y="655"/>
                    <a:pt x="317" y="866"/>
                  </a:cubicBezTo>
                  <a:cubicBezTo>
                    <a:pt x="607" y="1230"/>
                    <a:pt x="1041" y="1452"/>
                    <a:pt x="1420" y="1705"/>
                  </a:cubicBezTo>
                  <a:cubicBezTo>
                    <a:pt x="1430" y="1710"/>
                    <a:pt x="1441" y="1713"/>
                    <a:pt x="1451" y="1713"/>
                  </a:cubicBezTo>
                  <a:cubicBezTo>
                    <a:pt x="1474" y="1713"/>
                    <a:pt x="1496" y="1700"/>
                    <a:pt x="1508" y="1678"/>
                  </a:cubicBezTo>
                  <a:cubicBezTo>
                    <a:pt x="1511" y="1672"/>
                    <a:pt x="1514" y="1667"/>
                    <a:pt x="1514" y="1661"/>
                  </a:cubicBezTo>
                  <a:cubicBezTo>
                    <a:pt x="1522" y="1661"/>
                    <a:pt x="1528" y="1655"/>
                    <a:pt x="1531" y="1649"/>
                  </a:cubicBezTo>
                  <a:lnTo>
                    <a:pt x="1531" y="1646"/>
                  </a:lnTo>
                  <a:cubicBezTo>
                    <a:pt x="1484" y="1162"/>
                    <a:pt x="1311" y="702"/>
                    <a:pt x="1030" y="308"/>
                  </a:cubicBezTo>
                  <a:cubicBezTo>
                    <a:pt x="917" y="151"/>
                    <a:pt x="716" y="1"/>
                    <a:pt x="5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9" name="Google Shape;3869;p50"/>
            <p:cNvSpPr/>
            <p:nvPr/>
          </p:nvSpPr>
          <p:spPr>
            <a:xfrm>
              <a:off x="1715173" y="4494122"/>
              <a:ext cx="97219" cy="44500"/>
            </a:xfrm>
            <a:custGeom>
              <a:rect b="b" l="l" r="r" t="t"/>
              <a:pathLst>
                <a:path extrusionOk="0" h="936" w="2045">
                  <a:moveTo>
                    <a:pt x="1408" y="157"/>
                  </a:moveTo>
                  <a:cubicBezTo>
                    <a:pt x="1672" y="157"/>
                    <a:pt x="2027" y="250"/>
                    <a:pt x="1754" y="606"/>
                  </a:cubicBezTo>
                  <a:cubicBezTo>
                    <a:pt x="1640" y="753"/>
                    <a:pt x="1414" y="790"/>
                    <a:pt x="1192" y="790"/>
                  </a:cubicBezTo>
                  <a:cubicBezTo>
                    <a:pt x="1032" y="790"/>
                    <a:pt x="875" y="771"/>
                    <a:pt x="763" y="759"/>
                  </a:cubicBezTo>
                  <a:cubicBezTo>
                    <a:pt x="540" y="732"/>
                    <a:pt x="320" y="697"/>
                    <a:pt x="100" y="679"/>
                  </a:cubicBezTo>
                  <a:cubicBezTo>
                    <a:pt x="346" y="550"/>
                    <a:pt x="587" y="412"/>
                    <a:pt x="845" y="307"/>
                  </a:cubicBezTo>
                  <a:cubicBezTo>
                    <a:pt x="968" y="254"/>
                    <a:pt x="1094" y="210"/>
                    <a:pt x="1223" y="175"/>
                  </a:cubicBezTo>
                  <a:cubicBezTo>
                    <a:pt x="1267" y="164"/>
                    <a:pt x="1334" y="157"/>
                    <a:pt x="1408" y="157"/>
                  </a:cubicBezTo>
                  <a:close/>
                  <a:moveTo>
                    <a:pt x="1459" y="1"/>
                  </a:moveTo>
                  <a:cubicBezTo>
                    <a:pt x="1397" y="1"/>
                    <a:pt x="1336" y="7"/>
                    <a:pt x="1279" y="19"/>
                  </a:cubicBezTo>
                  <a:cubicBezTo>
                    <a:pt x="810" y="128"/>
                    <a:pt x="373" y="357"/>
                    <a:pt x="18" y="685"/>
                  </a:cubicBezTo>
                  <a:cubicBezTo>
                    <a:pt x="12" y="691"/>
                    <a:pt x="12" y="697"/>
                    <a:pt x="15" y="703"/>
                  </a:cubicBezTo>
                  <a:cubicBezTo>
                    <a:pt x="18" y="706"/>
                    <a:pt x="18" y="706"/>
                    <a:pt x="18" y="706"/>
                  </a:cubicBezTo>
                  <a:cubicBezTo>
                    <a:pt x="0" y="738"/>
                    <a:pt x="12" y="779"/>
                    <a:pt x="41" y="797"/>
                  </a:cubicBezTo>
                  <a:cubicBezTo>
                    <a:pt x="47" y="800"/>
                    <a:pt x="53" y="803"/>
                    <a:pt x="59" y="803"/>
                  </a:cubicBezTo>
                  <a:cubicBezTo>
                    <a:pt x="409" y="850"/>
                    <a:pt x="774" y="935"/>
                    <a:pt x="1132" y="935"/>
                  </a:cubicBezTo>
                  <a:cubicBezTo>
                    <a:pt x="1236" y="935"/>
                    <a:pt x="1339" y="928"/>
                    <a:pt x="1440" y="911"/>
                  </a:cubicBezTo>
                  <a:cubicBezTo>
                    <a:pt x="1710" y="867"/>
                    <a:pt x="2045" y="697"/>
                    <a:pt x="1995" y="371"/>
                  </a:cubicBezTo>
                  <a:cubicBezTo>
                    <a:pt x="1958" y="101"/>
                    <a:pt x="1701" y="1"/>
                    <a:pt x="1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0" name="Google Shape;3870;p50"/>
            <p:cNvSpPr/>
            <p:nvPr/>
          </p:nvSpPr>
          <p:spPr>
            <a:xfrm>
              <a:off x="1659264" y="3535585"/>
              <a:ext cx="372619" cy="917808"/>
            </a:xfrm>
            <a:custGeom>
              <a:rect b="b" l="l" r="r" t="t"/>
              <a:pathLst>
                <a:path extrusionOk="0" h="19305" w="7838">
                  <a:moveTo>
                    <a:pt x="7838" y="1"/>
                  </a:moveTo>
                  <a:lnTo>
                    <a:pt x="2171" y="63"/>
                  </a:lnTo>
                  <a:cubicBezTo>
                    <a:pt x="2171" y="63"/>
                    <a:pt x="461" y="8320"/>
                    <a:pt x="53" y="11006"/>
                  </a:cubicBezTo>
                  <a:cubicBezTo>
                    <a:pt x="0" y="11350"/>
                    <a:pt x="766" y="19304"/>
                    <a:pt x="766" y="19304"/>
                  </a:cubicBezTo>
                  <a:lnTo>
                    <a:pt x="6078" y="19249"/>
                  </a:lnTo>
                  <a:cubicBezTo>
                    <a:pt x="6078" y="19249"/>
                    <a:pt x="5315" y="12001"/>
                    <a:pt x="5327" y="10578"/>
                  </a:cubicBezTo>
                  <a:cubicBezTo>
                    <a:pt x="5339" y="8877"/>
                    <a:pt x="7838" y="1"/>
                    <a:pt x="7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1" name="Google Shape;3871;p50"/>
            <p:cNvSpPr/>
            <p:nvPr/>
          </p:nvSpPr>
          <p:spPr>
            <a:xfrm>
              <a:off x="1711560" y="4397660"/>
              <a:ext cx="227669" cy="6656"/>
            </a:xfrm>
            <a:custGeom>
              <a:rect b="b" l="l" r="r" t="t"/>
              <a:pathLst>
                <a:path extrusionOk="0" h="140" w="4789">
                  <a:moveTo>
                    <a:pt x="3546" y="1"/>
                  </a:moveTo>
                  <a:cubicBezTo>
                    <a:pt x="3162" y="1"/>
                    <a:pt x="2779" y="7"/>
                    <a:pt x="2396" y="13"/>
                  </a:cubicBezTo>
                  <a:cubicBezTo>
                    <a:pt x="1607" y="27"/>
                    <a:pt x="815" y="42"/>
                    <a:pt x="26" y="92"/>
                  </a:cubicBezTo>
                  <a:cubicBezTo>
                    <a:pt x="3" y="92"/>
                    <a:pt x="0" y="127"/>
                    <a:pt x="26" y="127"/>
                  </a:cubicBezTo>
                  <a:cubicBezTo>
                    <a:pt x="370" y="136"/>
                    <a:pt x="713" y="139"/>
                    <a:pt x="1056" y="139"/>
                  </a:cubicBezTo>
                  <a:cubicBezTo>
                    <a:pt x="1500" y="139"/>
                    <a:pt x="1945" y="134"/>
                    <a:pt x="2391" y="127"/>
                  </a:cubicBezTo>
                  <a:cubicBezTo>
                    <a:pt x="3180" y="112"/>
                    <a:pt x="3972" y="127"/>
                    <a:pt x="4758" y="68"/>
                  </a:cubicBezTo>
                  <a:cubicBezTo>
                    <a:pt x="4760" y="69"/>
                    <a:pt x="4761" y="69"/>
                    <a:pt x="4763" y="69"/>
                  </a:cubicBezTo>
                  <a:cubicBezTo>
                    <a:pt x="4787" y="69"/>
                    <a:pt x="4788" y="30"/>
                    <a:pt x="4761" y="30"/>
                  </a:cubicBezTo>
                  <a:cubicBezTo>
                    <a:pt x="4356" y="8"/>
                    <a:pt x="3951" y="1"/>
                    <a:pt x="3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2" name="Google Shape;3872;p50"/>
            <p:cNvSpPr/>
            <p:nvPr/>
          </p:nvSpPr>
          <p:spPr>
            <a:xfrm>
              <a:off x="1874294" y="3561638"/>
              <a:ext cx="111291" cy="815639"/>
            </a:xfrm>
            <a:custGeom>
              <a:rect b="b" l="l" r="r" t="t"/>
              <a:pathLst>
                <a:path extrusionOk="0" h="17156" w="2341">
                  <a:moveTo>
                    <a:pt x="2326" y="1"/>
                  </a:moveTo>
                  <a:cubicBezTo>
                    <a:pt x="2321" y="1"/>
                    <a:pt x="2317" y="5"/>
                    <a:pt x="2314" y="10"/>
                  </a:cubicBezTo>
                  <a:cubicBezTo>
                    <a:pt x="2006" y="1116"/>
                    <a:pt x="1751" y="2242"/>
                    <a:pt x="1470" y="3357"/>
                  </a:cubicBezTo>
                  <a:cubicBezTo>
                    <a:pt x="1188" y="4472"/>
                    <a:pt x="214" y="8783"/>
                    <a:pt x="91" y="9772"/>
                  </a:cubicBezTo>
                  <a:cubicBezTo>
                    <a:pt x="0" y="10508"/>
                    <a:pt x="616" y="15896"/>
                    <a:pt x="854" y="17140"/>
                  </a:cubicBezTo>
                  <a:cubicBezTo>
                    <a:pt x="854" y="17150"/>
                    <a:pt x="863" y="17156"/>
                    <a:pt x="873" y="17156"/>
                  </a:cubicBezTo>
                  <a:cubicBezTo>
                    <a:pt x="882" y="17156"/>
                    <a:pt x="892" y="17150"/>
                    <a:pt x="892" y="17140"/>
                  </a:cubicBezTo>
                  <a:cubicBezTo>
                    <a:pt x="830" y="16366"/>
                    <a:pt x="106" y="10655"/>
                    <a:pt x="188" y="9919"/>
                  </a:cubicBezTo>
                  <a:cubicBezTo>
                    <a:pt x="311" y="8807"/>
                    <a:pt x="1211" y="4876"/>
                    <a:pt x="1475" y="3771"/>
                  </a:cubicBezTo>
                  <a:cubicBezTo>
                    <a:pt x="1622" y="3149"/>
                    <a:pt x="1763" y="2527"/>
                    <a:pt x="1904" y="1908"/>
                  </a:cubicBezTo>
                  <a:cubicBezTo>
                    <a:pt x="2047" y="1289"/>
                    <a:pt x="2209" y="650"/>
                    <a:pt x="2338" y="16"/>
                  </a:cubicBezTo>
                  <a:cubicBezTo>
                    <a:pt x="2341" y="10"/>
                    <a:pt x="2335" y="4"/>
                    <a:pt x="2329" y="1"/>
                  </a:cubicBezTo>
                  <a:cubicBezTo>
                    <a:pt x="2328" y="1"/>
                    <a:pt x="2327" y="1"/>
                    <a:pt x="2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3" name="Google Shape;3873;p50"/>
            <p:cNvSpPr/>
            <p:nvPr/>
          </p:nvSpPr>
          <p:spPr>
            <a:xfrm>
              <a:off x="1784346" y="3535347"/>
              <a:ext cx="247398" cy="487406"/>
            </a:xfrm>
            <a:custGeom>
              <a:rect b="b" l="l" r="r" t="t"/>
              <a:pathLst>
                <a:path extrusionOk="0" h="10252" w="5204">
                  <a:moveTo>
                    <a:pt x="5204" y="0"/>
                  </a:moveTo>
                  <a:lnTo>
                    <a:pt x="0" y="56"/>
                  </a:lnTo>
                  <a:lnTo>
                    <a:pt x="2719" y="10252"/>
                  </a:lnTo>
                  <a:cubicBezTo>
                    <a:pt x="2960" y="7996"/>
                    <a:pt x="5130" y="255"/>
                    <a:pt x="520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4" name="Google Shape;3874;p50"/>
            <p:cNvSpPr/>
            <p:nvPr/>
          </p:nvSpPr>
          <p:spPr>
            <a:xfrm>
              <a:off x="1783348" y="3535205"/>
              <a:ext cx="502355" cy="897270"/>
            </a:xfrm>
            <a:custGeom>
              <a:rect b="b" l="l" r="r" t="t"/>
              <a:pathLst>
                <a:path extrusionOk="0" h="18873" w="10567">
                  <a:moveTo>
                    <a:pt x="6589" y="0"/>
                  </a:moveTo>
                  <a:lnTo>
                    <a:pt x="1" y="71"/>
                  </a:lnTo>
                  <a:cubicBezTo>
                    <a:pt x="97" y="748"/>
                    <a:pt x="652" y="3238"/>
                    <a:pt x="945" y="3535"/>
                  </a:cubicBezTo>
                  <a:lnTo>
                    <a:pt x="1983" y="3717"/>
                  </a:lnTo>
                  <a:cubicBezTo>
                    <a:pt x="1983" y="3717"/>
                    <a:pt x="2802" y="9953"/>
                    <a:pt x="3271" y="12249"/>
                  </a:cubicBezTo>
                  <a:cubicBezTo>
                    <a:pt x="3694" y="14323"/>
                    <a:pt x="5395" y="18872"/>
                    <a:pt x="5395" y="18872"/>
                  </a:cubicBezTo>
                  <a:lnTo>
                    <a:pt x="10566" y="16975"/>
                  </a:lnTo>
                  <a:cubicBezTo>
                    <a:pt x="10566" y="16975"/>
                    <a:pt x="8753" y="12173"/>
                    <a:pt x="8548" y="11146"/>
                  </a:cubicBezTo>
                  <a:cubicBezTo>
                    <a:pt x="8278" y="9779"/>
                    <a:pt x="7231" y="4506"/>
                    <a:pt x="7231" y="4506"/>
                  </a:cubicBezTo>
                  <a:cubicBezTo>
                    <a:pt x="7744" y="2212"/>
                    <a:pt x="6589" y="0"/>
                    <a:pt x="65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5" name="Google Shape;3875;p50"/>
            <p:cNvSpPr/>
            <p:nvPr/>
          </p:nvSpPr>
          <p:spPr>
            <a:xfrm>
              <a:off x="2031514" y="4292925"/>
              <a:ext cx="212504" cy="83199"/>
            </a:xfrm>
            <a:custGeom>
              <a:rect b="b" l="l" r="r" t="t"/>
              <a:pathLst>
                <a:path extrusionOk="0" h="1750" w="4470">
                  <a:moveTo>
                    <a:pt x="4439" y="1"/>
                  </a:moveTo>
                  <a:cubicBezTo>
                    <a:pt x="4438" y="1"/>
                    <a:pt x="4436" y="1"/>
                    <a:pt x="4434" y="1"/>
                  </a:cubicBezTo>
                  <a:cubicBezTo>
                    <a:pt x="3680" y="236"/>
                    <a:pt x="2947" y="523"/>
                    <a:pt x="2210" y="814"/>
                  </a:cubicBezTo>
                  <a:cubicBezTo>
                    <a:pt x="1477" y="1107"/>
                    <a:pt x="747" y="1394"/>
                    <a:pt x="19" y="1717"/>
                  </a:cubicBezTo>
                  <a:cubicBezTo>
                    <a:pt x="0" y="1717"/>
                    <a:pt x="6" y="1750"/>
                    <a:pt x="24" y="1750"/>
                  </a:cubicBezTo>
                  <a:cubicBezTo>
                    <a:pt x="25" y="1750"/>
                    <a:pt x="27" y="1750"/>
                    <a:pt x="28" y="1749"/>
                  </a:cubicBezTo>
                  <a:cubicBezTo>
                    <a:pt x="773" y="1494"/>
                    <a:pt x="1509" y="1213"/>
                    <a:pt x="2246" y="934"/>
                  </a:cubicBezTo>
                  <a:cubicBezTo>
                    <a:pt x="2985" y="658"/>
                    <a:pt x="3727" y="380"/>
                    <a:pt x="4446" y="54"/>
                  </a:cubicBezTo>
                  <a:cubicBezTo>
                    <a:pt x="4460" y="48"/>
                    <a:pt x="4469" y="36"/>
                    <a:pt x="4466" y="22"/>
                  </a:cubicBezTo>
                  <a:cubicBezTo>
                    <a:pt x="4464" y="9"/>
                    <a:pt x="4452" y="1"/>
                    <a:pt x="4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6" name="Google Shape;3876;p50"/>
            <p:cNvSpPr/>
            <p:nvPr/>
          </p:nvSpPr>
          <p:spPr>
            <a:xfrm>
              <a:off x="2073255" y="3552605"/>
              <a:ext cx="146899" cy="731536"/>
            </a:xfrm>
            <a:custGeom>
              <a:rect b="b" l="l" r="r" t="t"/>
              <a:pathLst>
                <a:path extrusionOk="0" h="15387" w="3090">
                  <a:moveTo>
                    <a:pt x="17" y="1"/>
                  </a:moveTo>
                  <a:cubicBezTo>
                    <a:pt x="13" y="1"/>
                    <a:pt x="10" y="2"/>
                    <a:pt x="7" y="4"/>
                  </a:cubicBezTo>
                  <a:cubicBezTo>
                    <a:pt x="4" y="10"/>
                    <a:pt x="1" y="15"/>
                    <a:pt x="1" y="21"/>
                  </a:cubicBezTo>
                  <a:cubicBezTo>
                    <a:pt x="282" y="1022"/>
                    <a:pt x="584" y="2054"/>
                    <a:pt x="505" y="3113"/>
                  </a:cubicBezTo>
                  <a:cubicBezTo>
                    <a:pt x="485" y="3371"/>
                    <a:pt x="423" y="3623"/>
                    <a:pt x="388" y="3881"/>
                  </a:cubicBezTo>
                  <a:cubicBezTo>
                    <a:pt x="362" y="4107"/>
                    <a:pt x="370" y="4333"/>
                    <a:pt x="417" y="4556"/>
                  </a:cubicBezTo>
                  <a:cubicBezTo>
                    <a:pt x="505" y="5066"/>
                    <a:pt x="599" y="5577"/>
                    <a:pt x="690" y="6087"/>
                  </a:cubicBezTo>
                  <a:cubicBezTo>
                    <a:pt x="1057" y="8102"/>
                    <a:pt x="1459" y="10106"/>
                    <a:pt x="1981" y="12086"/>
                  </a:cubicBezTo>
                  <a:cubicBezTo>
                    <a:pt x="2262" y="13206"/>
                    <a:pt x="2620" y="14303"/>
                    <a:pt x="3051" y="15374"/>
                  </a:cubicBezTo>
                  <a:cubicBezTo>
                    <a:pt x="3054" y="15381"/>
                    <a:pt x="3060" y="15386"/>
                    <a:pt x="3069" y="15386"/>
                  </a:cubicBezTo>
                  <a:cubicBezTo>
                    <a:pt x="3071" y="15386"/>
                    <a:pt x="3073" y="15386"/>
                    <a:pt x="3075" y="15385"/>
                  </a:cubicBezTo>
                  <a:cubicBezTo>
                    <a:pt x="3084" y="15383"/>
                    <a:pt x="3089" y="15371"/>
                    <a:pt x="3086" y="15362"/>
                  </a:cubicBezTo>
                  <a:cubicBezTo>
                    <a:pt x="2770" y="14379"/>
                    <a:pt x="2453" y="13408"/>
                    <a:pt x="2174" y="12420"/>
                  </a:cubicBezTo>
                  <a:cubicBezTo>
                    <a:pt x="1899" y="11431"/>
                    <a:pt x="1661" y="10431"/>
                    <a:pt x="1444" y="9428"/>
                  </a:cubicBezTo>
                  <a:cubicBezTo>
                    <a:pt x="1227" y="8428"/>
                    <a:pt x="1033" y="7434"/>
                    <a:pt x="843" y="6433"/>
                  </a:cubicBezTo>
                  <a:cubicBezTo>
                    <a:pt x="749" y="5932"/>
                    <a:pt x="655" y="5433"/>
                    <a:pt x="564" y="4932"/>
                  </a:cubicBezTo>
                  <a:cubicBezTo>
                    <a:pt x="499" y="4656"/>
                    <a:pt x="458" y="4374"/>
                    <a:pt x="447" y="4090"/>
                  </a:cubicBezTo>
                  <a:cubicBezTo>
                    <a:pt x="470" y="3835"/>
                    <a:pt x="508" y="3582"/>
                    <a:pt x="561" y="3330"/>
                  </a:cubicBezTo>
                  <a:cubicBezTo>
                    <a:pt x="708" y="2192"/>
                    <a:pt x="370" y="1077"/>
                    <a:pt x="33" y="10"/>
                  </a:cubicBezTo>
                  <a:cubicBezTo>
                    <a:pt x="29" y="4"/>
                    <a:pt x="23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7" name="Google Shape;3877;p50"/>
            <p:cNvSpPr/>
            <p:nvPr/>
          </p:nvSpPr>
          <p:spPr>
            <a:xfrm>
              <a:off x="1817958" y="3701553"/>
              <a:ext cx="130069" cy="31426"/>
            </a:xfrm>
            <a:custGeom>
              <a:rect b="b" l="l" r="r" t="t"/>
              <a:pathLst>
                <a:path extrusionOk="0" h="661" w="2736">
                  <a:moveTo>
                    <a:pt x="29" y="0"/>
                  </a:moveTo>
                  <a:cubicBezTo>
                    <a:pt x="9" y="0"/>
                    <a:pt x="0" y="30"/>
                    <a:pt x="24" y="33"/>
                  </a:cubicBezTo>
                  <a:cubicBezTo>
                    <a:pt x="472" y="121"/>
                    <a:pt x="918" y="250"/>
                    <a:pt x="1364" y="358"/>
                  </a:cubicBezTo>
                  <a:cubicBezTo>
                    <a:pt x="1810" y="470"/>
                    <a:pt x="2256" y="572"/>
                    <a:pt x="2710" y="660"/>
                  </a:cubicBezTo>
                  <a:cubicBezTo>
                    <a:pt x="2711" y="661"/>
                    <a:pt x="2712" y="661"/>
                    <a:pt x="2713" y="661"/>
                  </a:cubicBezTo>
                  <a:cubicBezTo>
                    <a:pt x="2729" y="661"/>
                    <a:pt x="2736" y="640"/>
                    <a:pt x="2722" y="634"/>
                  </a:cubicBezTo>
                  <a:cubicBezTo>
                    <a:pt x="2303" y="455"/>
                    <a:pt x="1866" y="317"/>
                    <a:pt x="1423" y="220"/>
                  </a:cubicBezTo>
                  <a:cubicBezTo>
                    <a:pt x="962" y="118"/>
                    <a:pt x="496" y="56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8" name="Google Shape;3878;p50"/>
            <p:cNvSpPr/>
            <p:nvPr/>
          </p:nvSpPr>
          <p:spPr>
            <a:xfrm>
              <a:off x="1853091" y="3547471"/>
              <a:ext cx="43261" cy="161977"/>
            </a:xfrm>
            <a:custGeom>
              <a:rect b="b" l="l" r="r" t="t"/>
              <a:pathLst>
                <a:path extrusionOk="0" h="3407" w="910">
                  <a:moveTo>
                    <a:pt x="725" y="0"/>
                  </a:moveTo>
                  <a:cubicBezTo>
                    <a:pt x="716" y="0"/>
                    <a:pt x="710" y="9"/>
                    <a:pt x="710" y="18"/>
                  </a:cubicBezTo>
                  <a:cubicBezTo>
                    <a:pt x="698" y="440"/>
                    <a:pt x="701" y="866"/>
                    <a:pt x="710" y="1291"/>
                  </a:cubicBezTo>
                  <a:cubicBezTo>
                    <a:pt x="710" y="1502"/>
                    <a:pt x="722" y="1713"/>
                    <a:pt x="728" y="1922"/>
                  </a:cubicBezTo>
                  <a:cubicBezTo>
                    <a:pt x="728" y="2064"/>
                    <a:pt x="783" y="2479"/>
                    <a:pt x="571" y="2479"/>
                  </a:cubicBezTo>
                  <a:cubicBezTo>
                    <a:pt x="569" y="2479"/>
                    <a:pt x="568" y="2479"/>
                    <a:pt x="566" y="2479"/>
                  </a:cubicBezTo>
                  <a:cubicBezTo>
                    <a:pt x="346" y="2470"/>
                    <a:pt x="311" y="2197"/>
                    <a:pt x="282" y="2036"/>
                  </a:cubicBezTo>
                  <a:cubicBezTo>
                    <a:pt x="238" y="1819"/>
                    <a:pt x="206" y="1599"/>
                    <a:pt x="179" y="1379"/>
                  </a:cubicBezTo>
                  <a:cubicBezTo>
                    <a:pt x="129" y="948"/>
                    <a:pt x="109" y="514"/>
                    <a:pt x="85" y="77"/>
                  </a:cubicBezTo>
                  <a:cubicBezTo>
                    <a:pt x="85" y="66"/>
                    <a:pt x="75" y="59"/>
                    <a:pt x="66" y="59"/>
                  </a:cubicBezTo>
                  <a:cubicBezTo>
                    <a:pt x="57" y="59"/>
                    <a:pt x="49" y="64"/>
                    <a:pt x="47" y="77"/>
                  </a:cubicBezTo>
                  <a:cubicBezTo>
                    <a:pt x="3" y="475"/>
                    <a:pt x="0" y="880"/>
                    <a:pt x="35" y="1282"/>
                  </a:cubicBezTo>
                  <a:cubicBezTo>
                    <a:pt x="50" y="1484"/>
                    <a:pt x="74" y="1687"/>
                    <a:pt x="103" y="1889"/>
                  </a:cubicBezTo>
                  <a:cubicBezTo>
                    <a:pt x="115" y="2056"/>
                    <a:pt x="153" y="2221"/>
                    <a:pt x="214" y="2379"/>
                  </a:cubicBezTo>
                  <a:cubicBezTo>
                    <a:pt x="279" y="2505"/>
                    <a:pt x="399" y="2596"/>
                    <a:pt x="540" y="2623"/>
                  </a:cubicBezTo>
                  <a:lnTo>
                    <a:pt x="540" y="2637"/>
                  </a:lnTo>
                  <a:lnTo>
                    <a:pt x="540" y="2740"/>
                  </a:lnTo>
                  <a:lnTo>
                    <a:pt x="540" y="2966"/>
                  </a:lnTo>
                  <a:cubicBezTo>
                    <a:pt x="540" y="3042"/>
                    <a:pt x="552" y="3109"/>
                    <a:pt x="558" y="3183"/>
                  </a:cubicBezTo>
                  <a:cubicBezTo>
                    <a:pt x="560" y="3253"/>
                    <a:pt x="572" y="3327"/>
                    <a:pt x="590" y="3394"/>
                  </a:cubicBezTo>
                  <a:cubicBezTo>
                    <a:pt x="592" y="3403"/>
                    <a:pt x="599" y="3407"/>
                    <a:pt x="607" y="3407"/>
                  </a:cubicBezTo>
                  <a:cubicBezTo>
                    <a:pt x="609" y="3407"/>
                    <a:pt x="611" y="3406"/>
                    <a:pt x="613" y="3406"/>
                  </a:cubicBezTo>
                  <a:cubicBezTo>
                    <a:pt x="619" y="3406"/>
                    <a:pt x="622" y="3400"/>
                    <a:pt x="625" y="3394"/>
                  </a:cubicBezTo>
                  <a:cubicBezTo>
                    <a:pt x="640" y="3327"/>
                    <a:pt x="648" y="3259"/>
                    <a:pt x="648" y="3189"/>
                  </a:cubicBezTo>
                  <a:lnTo>
                    <a:pt x="648" y="2963"/>
                  </a:lnTo>
                  <a:lnTo>
                    <a:pt x="648" y="2743"/>
                  </a:lnTo>
                  <a:lnTo>
                    <a:pt x="648" y="2634"/>
                  </a:lnTo>
                  <a:cubicBezTo>
                    <a:pt x="646" y="2631"/>
                    <a:pt x="646" y="2625"/>
                    <a:pt x="648" y="2620"/>
                  </a:cubicBezTo>
                  <a:cubicBezTo>
                    <a:pt x="722" y="2602"/>
                    <a:pt x="783" y="2555"/>
                    <a:pt x="819" y="2488"/>
                  </a:cubicBezTo>
                  <a:cubicBezTo>
                    <a:pt x="883" y="2344"/>
                    <a:pt x="910" y="2183"/>
                    <a:pt x="892" y="2024"/>
                  </a:cubicBezTo>
                  <a:cubicBezTo>
                    <a:pt x="886" y="1828"/>
                    <a:pt x="868" y="1634"/>
                    <a:pt x="860" y="1435"/>
                  </a:cubicBezTo>
                  <a:cubicBezTo>
                    <a:pt x="833" y="962"/>
                    <a:pt x="792" y="487"/>
                    <a:pt x="742" y="18"/>
                  </a:cubicBezTo>
                  <a:cubicBezTo>
                    <a:pt x="742" y="9"/>
                    <a:pt x="734" y="0"/>
                    <a:pt x="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9" name="Google Shape;3879;p50"/>
            <p:cNvSpPr/>
            <p:nvPr/>
          </p:nvSpPr>
          <p:spPr>
            <a:xfrm>
              <a:off x="1964718" y="3577089"/>
              <a:ext cx="111957" cy="73358"/>
            </a:xfrm>
            <a:custGeom>
              <a:rect b="b" l="l" r="r" t="t"/>
              <a:pathLst>
                <a:path extrusionOk="0" h="1543" w="2355">
                  <a:moveTo>
                    <a:pt x="18" y="1"/>
                  </a:moveTo>
                  <a:cubicBezTo>
                    <a:pt x="9" y="1"/>
                    <a:pt x="0" y="5"/>
                    <a:pt x="2" y="11"/>
                  </a:cubicBezTo>
                  <a:cubicBezTo>
                    <a:pt x="11" y="75"/>
                    <a:pt x="2" y="146"/>
                    <a:pt x="19" y="210"/>
                  </a:cubicBezTo>
                  <a:cubicBezTo>
                    <a:pt x="31" y="266"/>
                    <a:pt x="46" y="322"/>
                    <a:pt x="60" y="375"/>
                  </a:cubicBezTo>
                  <a:cubicBezTo>
                    <a:pt x="166" y="741"/>
                    <a:pt x="404" y="1058"/>
                    <a:pt x="726" y="1263"/>
                  </a:cubicBezTo>
                  <a:cubicBezTo>
                    <a:pt x="973" y="1416"/>
                    <a:pt x="1251" y="1507"/>
                    <a:pt x="1542" y="1533"/>
                  </a:cubicBezTo>
                  <a:cubicBezTo>
                    <a:pt x="1599" y="1539"/>
                    <a:pt x="1662" y="1542"/>
                    <a:pt x="1727" y="1542"/>
                  </a:cubicBezTo>
                  <a:cubicBezTo>
                    <a:pt x="1950" y="1542"/>
                    <a:pt x="2200" y="1504"/>
                    <a:pt x="2354" y="1404"/>
                  </a:cubicBezTo>
                  <a:cubicBezTo>
                    <a:pt x="2352" y="1396"/>
                    <a:pt x="2347" y="1386"/>
                    <a:pt x="2339" y="1386"/>
                  </a:cubicBezTo>
                  <a:cubicBezTo>
                    <a:pt x="2338" y="1386"/>
                    <a:pt x="2338" y="1386"/>
                    <a:pt x="2337" y="1387"/>
                  </a:cubicBezTo>
                  <a:cubicBezTo>
                    <a:pt x="2208" y="1401"/>
                    <a:pt x="2087" y="1428"/>
                    <a:pt x="1955" y="1436"/>
                  </a:cubicBezTo>
                  <a:cubicBezTo>
                    <a:pt x="1938" y="1437"/>
                    <a:pt x="1921" y="1437"/>
                    <a:pt x="1904" y="1437"/>
                  </a:cubicBezTo>
                  <a:cubicBezTo>
                    <a:pt x="1784" y="1437"/>
                    <a:pt x="1666" y="1428"/>
                    <a:pt x="1548" y="1410"/>
                  </a:cubicBezTo>
                  <a:cubicBezTo>
                    <a:pt x="1284" y="1372"/>
                    <a:pt x="1031" y="1275"/>
                    <a:pt x="805" y="1131"/>
                  </a:cubicBezTo>
                  <a:cubicBezTo>
                    <a:pt x="606" y="999"/>
                    <a:pt x="439" y="823"/>
                    <a:pt x="319" y="618"/>
                  </a:cubicBezTo>
                  <a:cubicBezTo>
                    <a:pt x="263" y="527"/>
                    <a:pt x="216" y="433"/>
                    <a:pt x="175" y="336"/>
                  </a:cubicBezTo>
                  <a:cubicBezTo>
                    <a:pt x="128" y="225"/>
                    <a:pt x="75" y="116"/>
                    <a:pt x="34" y="11"/>
                  </a:cubicBezTo>
                  <a:cubicBezTo>
                    <a:pt x="34" y="4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0" name="Google Shape;3880;p50"/>
            <p:cNvSpPr/>
            <p:nvPr/>
          </p:nvSpPr>
          <p:spPr>
            <a:xfrm>
              <a:off x="1752446" y="3572145"/>
              <a:ext cx="66223" cy="75307"/>
            </a:xfrm>
            <a:custGeom>
              <a:rect b="b" l="l" r="r" t="t"/>
              <a:pathLst>
                <a:path extrusionOk="0" h="1584" w="1393">
                  <a:moveTo>
                    <a:pt x="1375" y="0"/>
                  </a:moveTo>
                  <a:cubicBezTo>
                    <a:pt x="1369" y="3"/>
                    <a:pt x="1366" y="9"/>
                    <a:pt x="1369" y="15"/>
                  </a:cubicBezTo>
                  <a:cubicBezTo>
                    <a:pt x="1349" y="121"/>
                    <a:pt x="1314" y="244"/>
                    <a:pt x="1293" y="341"/>
                  </a:cubicBezTo>
                  <a:cubicBezTo>
                    <a:pt x="1270" y="440"/>
                    <a:pt x="1240" y="534"/>
                    <a:pt x="1211" y="631"/>
                  </a:cubicBezTo>
                  <a:cubicBezTo>
                    <a:pt x="1149" y="819"/>
                    <a:pt x="1052" y="998"/>
                    <a:pt x="926" y="1150"/>
                  </a:cubicBezTo>
                  <a:cubicBezTo>
                    <a:pt x="809" y="1288"/>
                    <a:pt x="654" y="1388"/>
                    <a:pt x="483" y="1441"/>
                  </a:cubicBezTo>
                  <a:cubicBezTo>
                    <a:pt x="412" y="1462"/>
                    <a:pt x="336" y="1473"/>
                    <a:pt x="262" y="1473"/>
                  </a:cubicBezTo>
                  <a:cubicBezTo>
                    <a:pt x="254" y="1473"/>
                    <a:pt x="245" y="1473"/>
                    <a:pt x="237" y="1473"/>
                  </a:cubicBezTo>
                  <a:cubicBezTo>
                    <a:pt x="161" y="1464"/>
                    <a:pt x="85" y="1449"/>
                    <a:pt x="8" y="1432"/>
                  </a:cubicBezTo>
                  <a:cubicBezTo>
                    <a:pt x="8" y="1432"/>
                    <a:pt x="7" y="1432"/>
                    <a:pt x="6" y="1432"/>
                  </a:cubicBezTo>
                  <a:cubicBezTo>
                    <a:pt x="0" y="1432"/>
                    <a:pt x="5" y="1447"/>
                    <a:pt x="5" y="1449"/>
                  </a:cubicBezTo>
                  <a:cubicBezTo>
                    <a:pt x="104" y="1537"/>
                    <a:pt x="230" y="1584"/>
                    <a:pt x="359" y="1584"/>
                  </a:cubicBezTo>
                  <a:cubicBezTo>
                    <a:pt x="403" y="1584"/>
                    <a:pt x="448" y="1578"/>
                    <a:pt x="492" y="1567"/>
                  </a:cubicBezTo>
                  <a:cubicBezTo>
                    <a:pt x="683" y="1529"/>
                    <a:pt x="853" y="1426"/>
                    <a:pt x="982" y="1282"/>
                  </a:cubicBezTo>
                  <a:cubicBezTo>
                    <a:pt x="1120" y="1118"/>
                    <a:pt x="1223" y="927"/>
                    <a:pt x="1287" y="722"/>
                  </a:cubicBezTo>
                  <a:cubicBezTo>
                    <a:pt x="1322" y="611"/>
                    <a:pt x="1349" y="496"/>
                    <a:pt x="1369" y="382"/>
                  </a:cubicBezTo>
                  <a:cubicBezTo>
                    <a:pt x="1375" y="326"/>
                    <a:pt x="1390" y="285"/>
                    <a:pt x="1390" y="218"/>
                  </a:cubicBezTo>
                  <a:lnTo>
                    <a:pt x="1390" y="15"/>
                  </a:lnTo>
                  <a:cubicBezTo>
                    <a:pt x="1393" y="15"/>
                    <a:pt x="1393" y="9"/>
                    <a:pt x="1390" y="9"/>
                  </a:cubicBezTo>
                  <a:cubicBezTo>
                    <a:pt x="1390" y="3"/>
                    <a:pt x="1381" y="0"/>
                    <a:pt x="1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1" name="Google Shape;3881;p50"/>
            <p:cNvSpPr/>
            <p:nvPr/>
          </p:nvSpPr>
          <p:spPr>
            <a:xfrm>
              <a:off x="1468196" y="2867719"/>
              <a:ext cx="431853" cy="363082"/>
            </a:xfrm>
            <a:custGeom>
              <a:rect b="b" l="l" r="r" t="t"/>
              <a:pathLst>
                <a:path extrusionOk="0" h="7637" w="9084">
                  <a:moveTo>
                    <a:pt x="2335" y="1"/>
                  </a:moveTo>
                  <a:cubicBezTo>
                    <a:pt x="1405" y="1"/>
                    <a:pt x="286" y="149"/>
                    <a:pt x="215" y="374"/>
                  </a:cubicBezTo>
                  <a:cubicBezTo>
                    <a:pt x="1" y="1028"/>
                    <a:pt x="543" y="4812"/>
                    <a:pt x="913" y="5531"/>
                  </a:cubicBezTo>
                  <a:cubicBezTo>
                    <a:pt x="1476" y="6625"/>
                    <a:pt x="5527" y="7438"/>
                    <a:pt x="6753" y="7587"/>
                  </a:cubicBezTo>
                  <a:cubicBezTo>
                    <a:pt x="6939" y="7609"/>
                    <a:pt x="7247" y="7636"/>
                    <a:pt x="7556" y="7636"/>
                  </a:cubicBezTo>
                  <a:cubicBezTo>
                    <a:pt x="8319" y="7636"/>
                    <a:pt x="9083" y="7469"/>
                    <a:pt x="8005" y="6640"/>
                  </a:cubicBezTo>
                  <a:cubicBezTo>
                    <a:pt x="7128" y="5965"/>
                    <a:pt x="3896" y="4393"/>
                    <a:pt x="3726" y="4111"/>
                  </a:cubicBezTo>
                  <a:cubicBezTo>
                    <a:pt x="3559" y="3833"/>
                    <a:pt x="3605" y="694"/>
                    <a:pt x="3585" y="260"/>
                  </a:cubicBezTo>
                  <a:cubicBezTo>
                    <a:pt x="3576" y="78"/>
                    <a:pt x="3005" y="1"/>
                    <a:pt x="2335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2" name="Google Shape;3882;p50"/>
            <p:cNvSpPr/>
            <p:nvPr/>
          </p:nvSpPr>
          <p:spPr>
            <a:xfrm>
              <a:off x="1649186" y="3088265"/>
              <a:ext cx="246115" cy="155464"/>
            </a:xfrm>
            <a:custGeom>
              <a:rect b="b" l="l" r="r" t="t"/>
              <a:pathLst>
                <a:path extrusionOk="0" h="3270" w="5177">
                  <a:moveTo>
                    <a:pt x="1168" y="0"/>
                  </a:moveTo>
                  <a:lnTo>
                    <a:pt x="1004" y="376"/>
                  </a:lnTo>
                  <a:lnTo>
                    <a:pt x="1" y="2699"/>
                  </a:lnTo>
                  <a:cubicBezTo>
                    <a:pt x="1124" y="2957"/>
                    <a:pt x="2268" y="3142"/>
                    <a:pt x="3415" y="3253"/>
                  </a:cubicBezTo>
                  <a:cubicBezTo>
                    <a:pt x="3555" y="3264"/>
                    <a:pt x="3687" y="3270"/>
                    <a:pt x="3810" y="3270"/>
                  </a:cubicBezTo>
                  <a:cubicBezTo>
                    <a:pt x="4736" y="3270"/>
                    <a:pt x="5177" y="2967"/>
                    <a:pt x="4882" y="2488"/>
                  </a:cubicBezTo>
                  <a:cubicBezTo>
                    <a:pt x="4750" y="2276"/>
                    <a:pt x="4477" y="2027"/>
                    <a:pt x="4034" y="1757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3" name="Google Shape;3883;p50"/>
            <p:cNvSpPr/>
            <p:nvPr/>
          </p:nvSpPr>
          <p:spPr>
            <a:xfrm>
              <a:off x="1675286" y="3103145"/>
              <a:ext cx="47873" cy="112058"/>
            </a:xfrm>
            <a:custGeom>
              <a:rect b="b" l="l" r="r" t="t"/>
              <a:pathLst>
                <a:path extrusionOk="0" h="2357" w="1007">
                  <a:moveTo>
                    <a:pt x="1000" y="0"/>
                  </a:moveTo>
                  <a:cubicBezTo>
                    <a:pt x="996" y="0"/>
                    <a:pt x="992" y="4"/>
                    <a:pt x="986" y="13"/>
                  </a:cubicBezTo>
                  <a:cubicBezTo>
                    <a:pt x="613" y="773"/>
                    <a:pt x="282" y="1553"/>
                    <a:pt x="0" y="2351"/>
                  </a:cubicBezTo>
                  <a:lnTo>
                    <a:pt x="12" y="2356"/>
                  </a:lnTo>
                  <a:cubicBezTo>
                    <a:pt x="194" y="1972"/>
                    <a:pt x="877" y="379"/>
                    <a:pt x="1001" y="25"/>
                  </a:cubicBezTo>
                  <a:cubicBezTo>
                    <a:pt x="1006" y="10"/>
                    <a:pt x="1005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4" name="Google Shape;3884;p50"/>
            <p:cNvSpPr/>
            <p:nvPr/>
          </p:nvSpPr>
          <p:spPr>
            <a:xfrm>
              <a:off x="1776644" y="3175694"/>
              <a:ext cx="118280" cy="68271"/>
            </a:xfrm>
            <a:custGeom>
              <a:rect b="b" l="l" r="r" t="t"/>
              <a:pathLst>
                <a:path extrusionOk="0" h="1436" w="2488">
                  <a:moveTo>
                    <a:pt x="1467" y="0"/>
                  </a:moveTo>
                  <a:lnTo>
                    <a:pt x="1" y="1347"/>
                  </a:lnTo>
                  <a:cubicBezTo>
                    <a:pt x="238" y="1376"/>
                    <a:pt x="491" y="1402"/>
                    <a:pt x="728" y="1420"/>
                  </a:cubicBezTo>
                  <a:cubicBezTo>
                    <a:pt x="866" y="1431"/>
                    <a:pt x="996" y="1436"/>
                    <a:pt x="1118" y="1436"/>
                  </a:cubicBezTo>
                  <a:cubicBezTo>
                    <a:pt x="2047" y="1436"/>
                    <a:pt x="2488" y="1136"/>
                    <a:pt x="2192" y="652"/>
                  </a:cubicBezTo>
                  <a:cubicBezTo>
                    <a:pt x="1998" y="385"/>
                    <a:pt x="1752" y="165"/>
                    <a:pt x="146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5" name="Google Shape;3885;p50"/>
            <p:cNvSpPr/>
            <p:nvPr/>
          </p:nvSpPr>
          <p:spPr>
            <a:xfrm>
              <a:off x="1434156" y="2682543"/>
              <a:ext cx="188163" cy="238426"/>
            </a:xfrm>
            <a:custGeom>
              <a:rect b="b" l="l" r="r" t="t"/>
              <a:pathLst>
                <a:path extrusionOk="0" h="5015" w="3958">
                  <a:moveTo>
                    <a:pt x="2276" y="1"/>
                  </a:moveTo>
                  <a:cubicBezTo>
                    <a:pt x="2270" y="1"/>
                    <a:pt x="2263" y="1"/>
                    <a:pt x="2257" y="2"/>
                  </a:cubicBezTo>
                  <a:cubicBezTo>
                    <a:pt x="1858" y="28"/>
                    <a:pt x="1743" y="664"/>
                    <a:pt x="1743" y="664"/>
                  </a:cubicBezTo>
                  <a:cubicBezTo>
                    <a:pt x="1743" y="664"/>
                    <a:pt x="1683" y="46"/>
                    <a:pt x="1329" y="46"/>
                  </a:cubicBezTo>
                  <a:cubicBezTo>
                    <a:pt x="1315" y="46"/>
                    <a:pt x="1301" y="46"/>
                    <a:pt x="1286" y="48"/>
                  </a:cubicBezTo>
                  <a:cubicBezTo>
                    <a:pt x="890" y="101"/>
                    <a:pt x="822" y="726"/>
                    <a:pt x="822" y="726"/>
                  </a:cubicBezTo>
                  <a:cubicBezTo>
                    <a:pt x="822" y="726"/>
                    <a:pt x="776" y="372"/>
                    <a:pt x="478" y="372"/>
                  </a:cubicBezTo>
                  <a:cubicBezTo>
                    <a:pt x="449" y="372"/>
                    <a:pt x="417" y="375"/>
                    <a:pt x="382" y="383"/>
                  </a:cubicBezTo>
                  <a:cubicBezTo>
                    <a:pt x="1" y="471"/>
                    <a:pt x="71" y="1943"/>
                    <a:pt x="136" y="2451"/>
                  </a:cubicBezTo>
                  <a:cubicBezTo>
                    <a:pt x="200" y="2958"/>
                    <a:pt x="819" y="4662"/>
                    <a:pt x="981" y="5014"/>
                  </a:cubicBezTo>
                  <a:lnTo>
                    <a:pt x="3958" y="4475"/>
                  </a:lnTo>
                  <a:cubicBezTo>
                    <a:pt x="3958" y="4475"/>
                    <a:pt x="3292" y="2084"/>
                    <a:pt x="3266" y="1958"/>
                  </a:cubicBezTo>
                  <a:cubicBezTo>
                    <a:pt x="3154" y="1401"/>
                    <a:pt x="3421" y="336"/>
                    <a:pt x="3019" y="192"/>
                  </a:cubicBezTo>
                  <a:cubicBezTo>
                    <a:pt x="2989" y="182"/>
                    <a:pt x="2961" y="177"/>
                    <a:pt x="2935" y="177"/>
                  </a:cubicBezTo>
                  <a:cubicBezTo>
                    <a:pt x="2671" y="177"/>
                    <a:pt x="2606" y="664"/>
                    <a:pt x="2606" y="664"/>
                  </a:cubicBezTo>
                  <a:cubicBezTo>
                    <a:pt x="2606" y="664"/>
                    <a:pt x="2651" y="1"/>
                    <a:pt x="227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6" name="Google Shape;3886;p50"/>
            <p:cNvSpPr/>
            <p:nvPr/>
          </p:nvSpPr>
          <p:spPr>
            <a:xfrm>
              <a:off x="1543962" y="2709642"/>
              <a:ext cx="22249" cy="93849"/>
            </a:xfrm>
            <a:custGeom>
              <a:rect b="b" l="l" r="r" t="t"/>
              <a:pathLst>
                <a:path extrusionOk="0" h="1974" w="468">
                  <a:moveTo>
                    <a:pt x="347" y="0"/>
                  </a:moveTo>
                  <a:cubicBezTo>
                    <a:pt x="339" y="0"/>
                    <a:pt x="330" y="8"/>
                    <a:pt x="323" y="24"/>
                  </a:cubicBezTo>
                  <a:cubicBezTo>
                    <a:pt x="1" y="784"/>
                    <a:pt x="133" y="1247"/>
                    <a:pt x="444" y="1966"/>
                  </a:cubicBezTo>
                  <a:cubicBezTo>
                    <a:pt x="447" y="1971"/>
                    <a:pt x="451" y="1973"/>
                    <a:pt x="455" y="1973"/>
                  </a:cubicBezTo>
                  <a:cubicBezTo>
                    <a:pt x="461" y="1973"/>
                    <a:pt x="467" y="1966"/>
                    <a:pt x="467" y="1957"/>
                  </a:cubicBezTo>
                  <a:cubicBezTo>
                    <a:pt x="218" y="1200"/>
                    <a:pt x="168" y="819"/>
                    <a:pt x="362" y="33"/>
                  </a:cubicBezTo>
                  <a:cubicBezTo>
                    <a:pt x="367" y="13"/>
                    <a:pt x="358" y="0"/>
                    <a:pt x="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7" name="Google Shape;3887;p50"/>
            <p:cNvSpPr/>
            <p:nvPr/>
          </p:nvSpPr>
          <p:spPr>
            <a:xfrm>
              <a:off x="1507308" y="2709832"/>
              <a:ext cx="19396" cy="99602"/>
            </a:xfrm>
            <a:custGeom>
              <a:rect b="b" l="l" r="r" t="t"/>
              <a:pathLst>
                <a:path extrusionOk="0" h="2095" w="408">
                  <a:moveTo>
                    <a:pt x="271" y="1"/>
                  </a:moveTo>
                  <a:cubicBezTo>
                    <a:pt x="260" y="1"/>
                    <a:pt x="247" y="9"/>
                    <a:pt x="241" y="23"/>
                  </a:cubicBezTo>
                  <a:cubicBezTo>
                    <a:pt x="0" y="841"/>
                    <a:pt x="121" y="1308"/>
                    <a:pt x="387" y="2088"/>
                  </a:cubicBezTo>
                  <a:cubicBezTo>
                    <a:pt x="390" y="2091"/>
                    <a:pt x="390" y="2091"/>
                    <a:pt x="393" y="2094"/>
                  </a:cubicBezTo>
                  <a:cubicBezTo>
                    <a:pt x="395" y="2095"/>
                    <a:pt x="397" y="2095"/>
                    <a:pt x="398" y="2095"/>
                  </a:cubicBezTo>
                  <a:cubicBezTo>
                    <a:pt x="403" y="2095"/>
                    <a:pt x="408" y="2092"/>
                    <a:pt x="408" y="2088"/>
                  </a:cubicBezTo>
                  <a:cubicBezTo>
                    <a:pt x="206" y="1273"/>
                    <a:pt x="153" y="865"/>
                    <a:pt x="285" y="29"/>
                  </a:cubicBezTo>
                  <a:cubicBezTo>
                    <a:pt x="291" y="9"/>
                    <a:pt x="282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8" name="Google Shape;3888;p50"/>
            <p:cNvSpPr/>
            <p:nvPr/>
          </p:nvSpPr>
          <p:spPr>
            <a:xfrm>
              <a:off x="1466850" y="2717201"/>
              <a:ext cx="22914" cy="99506"/>
            </a:xfrm>
            <a:custGeom>
              <a:rect b="b" l="l" r="r" t="t"/>
              <a:pathLst>
                <a:path extrusionOk="0" h="2093" w="482">
                  <a:moveTo>
                    <a:pt x="204" y="1"/>
                  </a:moveTo>
                  <a:cubicBezTo>
                    <a:pt x="199" y="1"/>
                    <a:pt x="191" y="13"/>
                    <a:pt x="185" y="38"/>
                  </a:cubicBezTo>
                  <a:cubicBezTo>
                    <a:pt x="1" y="730"/>
                    <a:pt x="97" y="1464"/>
                    <a:pt x="449" y="2083"/>
                  </a:cubicBezTo>
                  <a:cubicBezTo>
                    <a:pt x="452" y="2089"/>
                    <a:pt x="457" y="2092"/>
                    <a:pt x="463" y="2092"/>
                  </a:cubicBezTo>
                  <a:cubicBezTo>
                    <a:pt x="466" y="2092"/>
                    <a:pt x="468" y="2092"/>
                    <a:pt x="470" y="2091"/>
                  </a:cubicBezTo>
                  <a:cubicBezTo>
                    <a:pt x="479" y="2088"/>
                    <a:pt x="482" y="2077"/>
                    <a:pt x="479" y="2071"/>
                  </a:cubicBezTo>
                  <a:cubicBezTo>
                    <a:pt x="180" y="1308"/>
                    <a:pt x="141" y="851"/>
                    <a:pt x="209" y="38"/>
                  </a:cubicBezTo>
                  <a:cubicBezTo>
                    <a:pt x="212" y="13"/>
                    <a:pt x="209" y="1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9" name="Google Shape;3889;p50"/>
            <p:cNvSpPr/>
            <p:nvPr/>
          </p:nvSpPr>
          <p:spPr>
            <a:xfrm>
              <a:off x="1528858" y="2747818"/>
              <a:ext cx="130687" cy="170202"/>
            </a:xfrm>
            <a:custGeom>
              <a:rect b="b" l="l" r="r" t="t"/>
              <a:pathLst>
                <a:path extrusionOk="0" h="3580" w="2749">
                  <a:moveTo>
                    <a:pt x="2114" y="1"/>
                  </a:moveTo>
                  <a:cubicBezTo>
                    <a:pt x="2111" y="1"/>
                    <a:pt x="2107" y="1"/>
                    <a:pt x="2104" y="1"/>
                  </a:cubicBezTo>
                  <a:cubicBezTo>
                    <a:pt x="1599" y="42"/>
                    <a:pt x="1543" y="1110"/>
                    <a:pt x="1582" y="1629"/>
                  </a:cubicBezTo>
                  <a:cubicBezTo>
                    <a:pt x="1582" y="1629"/>
                    <a:pt x="414" y="1726"/>
                    <a:pt x="206" y="2480"/>
                  </a:cubicBezTo>
                  <a:cubicBezTo>
                    <a:pt x="1" y="3237"/>
                    <a:pt x="2136" y="3580"/>
                    <a:pt x="2136" y="3580"/>
                  </a:cubicBezTo>
                  <a:cubicBezTo>
                    <a:pt x="2341" y="3137"/>
                    <a:pt x="2514" y="2679"/>
                    <a:pt x="2655" y="2210"/>
                  </a:cubicBezTo>
                  <a:cubicBezTo>
                    <a:pt x="2748" y="1768"/>
                    <a:pt x="2495" y="1"/>
                    <a:pt x="2114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0" name="Google Shape;3890;p50"/>
            <p:cNvSpPr/>
            <p:nvPr/>
          </p:nvSpPr>
          <p:spPr>
            <a:xfrm>
              <a:off x="1536940" y="2750481"/>
              <a:ext cx="85620" cy="114863"/>
            </a:xfrm>
            <a:custGeom>
              <a:rect b="b" l="l" r="r" t="t"/>
              <a:pathLst>
                <a:path extrusionOk="0" h="2416" w="1801">
                  <a:moveTo>
                    <a:pt x="1800" y="1"/>
                  </a:moveTo>
                  <a:cubicBezTo>
                    <a:pt x="1800" y="1"/>
                    <a:pt x="1799" y="1"/>
                    <a:pt x="1799" y="1"/>
                  </a:cubicBezTo>
                  <a:lnTo>
                    <a:pt x="1799" y="1"/>
                  </a:lnTo>
                  <a:cubicBezTo>
                    <a:pt x="1800" y="1"/>
                    <a:pt x="1800" y="1"/>
                    <a:pt x="1800" y="1"/>
                  </a:cubicBezTo>
                  <a:close/>
                  <a:moveTo>
                    <a:pt x="1799" y="1"/>
                  </a:moveTo>
                  <a:cubicBezTo>
                    <a:pt x="1799" y="1"/>
                    <a:pt x="1799" y="1"/>
                    <a:pt x="1799" y="1"/>
                  </a:cubicBezTo>
                  <a:cubicBezTo>
                    <a:pt x="1794" y="5"/>
                    <a:pt x="1789" y="9"/>
                    <a:pt x="1784" y="14"/>
                  </a:cubicBezTo>
                  <a:lnTo>
                    <a:pt x="1784" y="14"/>
                  </a:lnTo>
                  <a:cubicBezTo>
                    <a:pt x="1788" y="11"/>
                    <a:pt x="1792" y="9"/>
                    <a:pt x="1796" y="7"/>
                  </a:cubicBezTo>
                  <a:cubicBezTo>
                    <a:pt x="1797" y="3"/>
                    <a:pt x="1798" y="2"/>
                    <a:pt x="1799" y="1"/>
                  </a:cubicBezTo>
                  <a:close/>
                  <a:moveTo>
                    <a:pt x="1784" y="14"/>
                  </a:moveTo>
                  <a:cubicBezTo>
                    <a:pt x="1275" y="322"/>
                    <a:pt x="1341" y="1008"/>
                    <a:pt x="1350" y="1529"/>
                  </a:cubicBezTo>
                  <a:cubicBezTo>
                    <a:pt x="813" y="1576"/>
                    <a:pt x="180" y="1869"/>
                    <a:pt x="1" y="2403"/>
                  </a:cubicBezTo>
                  <a:cubicBezTo>
                    <a:pt x="1" y="2409"/>
                    <a:pt x="4" y="2415"/>
                    <a:pt x="9" y="2415"/>
                  </a:cubicBezTo>
                  <a:cubicBezTo>
                    <a:pt x="15" y="2415"/>
                    <a:pt x="21" y="2409"/>
                    <a:pt x="21" y="2403"/>
                  </a:cubicBezTo>
                  <a:cubicBezTo>
                    <a:pt x="253" y="1946"/>
                    <a:pt x="916" y="1693"/>
                    <a:pt x="1403" y="1620"/>
                  </a:cubicBezTo>
                  <a:lnTo>
                    <a:pt x="1420" y="1620"/>
                  </a:lnTo>
                  <a:cubicBezTo>
                    <a:pt x="1447" y="1620"/>
                    <a:pt x="1467" y="1597"/>
                    <a:pt x="1464" y="1570"/>
                  </a:cubicBezTo>
                  <a:cubicBezTo>
                    <a:pt x="1464" y="1066"/>
                    <a:pt x="1370" y="389"/>
                    <a:pt x="1784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1" name="Google Shape;3891;p50"/>
            <p:cNvSpPr/>
            <p:nvPr/>
          </p:nvSpPr>
          <p:spPr>
            <a:xfrm>
              <a:off x="1733001" y="3156107"/>
              <a:ext cx="397197" cy="415236"/>
            </a:xfrm>
            <a:custGeom>
              <a:rect b="b" l="l" r="r" t="t"/>
              <a:pathLst>
                <a:path extrusionOk="0" h="8734" w="8355">
                  <a:moveTo>
                    <a:pt x="3368" y="0"/>
                  </a:moveTo>
                  <a:cubicBezTo>
                    <a:pt x="2850" y="0"/>
                    <a:pt x="2416" y="381"/>
                    <a:pt x="2119" y="902"/>
                  </a:cubicBezTo>
                  <a:cubicBezTo>
                    <a:pt x="1485" y="2008"/>
                    <a:pt x="1" y="8631"/>
                    <a:pt x="109" y="8734"/>
                  </a:cubicBezTo>
                  <a:lnTo>
                    <a:pt x="8261" y="8523"/>
                  </a:lnTo>
                  <a:cubicBezTo>
                    <a:pt x="8355" y="8388"/>
                    <a:pt x="6551" y="1973"/>
                    <a:pt x="4145" y="277"/>
                  </a:cubicBezTo>
                  <a:cubicBezTo>
                    <a:pt x="3872" y="84"/>
                    <a:pt x="3610" y="0"/>
                    <a:pt x="3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2" name="Google Shape;3892;p50"/>
            <p:cNvSpPr/>
            <p:nvPr/>
          </p:nvSpPr>
          <p:spPr>
            <a:xfrm>
              <a:off x="1740275" y="3177929"/>
              <a:ext cx="382127" cy="373922"/>
            </a:xfrm>
            <a:custGeom>
              <a:rect b="b" l="l" r="r" t="t"/>
              <a:pathLst>
                <a:path extrusionOk="0" h="7865" w="8038">
                  <a:moveTo>
                    <a:pt x="4233" y="0"/>
                  </a:moveTo>
                  <a:lnTo>
                    <a:pt x="4233" y="0"/>
                  </a:lnTo>
                  <a:cubicBezTo>
                    <a:pt x="4234" y="1"/>
                    <a:pt x="4235" y="2"/>
                    <a:pt x="4236" y="3"/>
                  </a:cubicBezTo>
                  <a:lnTo>
                    <a:pt x="4236" y="3"/>
                  </a:lnTo>
                  <a:lnTo>
                    <a:pt x="4239" y="3"/>
                  </a:lnTo>
                  <a:lnTo>
                    <a:pt x="4233" y="0"/>
                  </a:lnTo>
                  <a:close/>
                  <a:moveTo>
                    <a:pt x="4236" y="3"/>
                  </a:moveTo>
                  <a:lnTo>
                    <a:pt x="2238" y="53"/>
                  </a:lnTo>
                  <a:cubicBezTo>
                    <a:pt x="2209" y="82"/>
                    <a:pt x="2183" y="115"/>
                    <a:pt x="2159" y="150"/>
                  </a:cubicBezTo>
                  <a:lnTo>
                    <a:pt x="4341" y="94"/>
                  </a:lnTo>
                  <a:cubicBezTo>
                    <a:pt x="4304" y="66"/>
                    <a:pt x="4270" y="37"/>
                    <a:pt x="4236" y="3"/>
                  </a:cubicBezTo>
                  <a:close/>
                  <a:moveTo>
                    <a:pt x="4890" y="681"/>
                  </a:moveTo>
                  <a:lnTo>
                    <a:pt x="1813" y="760"/>
                  </a:lnTo>
                  <a:cubicBezTo>
                    <a:pt x="1801" y="789"/>
                    <a:pt x="1787" y="822"/>
                    <a:pt x="1775" y="854"/>
                  </a:cubicBezTo>
                  <a:lnTo>
                    <a:pt x="4963" y="775"/>
                  </a:lnTo>
                  <a:lnTo>
                    <a:pt x="4890" y="681"/>
                  </a:lnTo>
                  <a:close/>
                  <a:moveTo>
                    <a:pt x="5389" y="1364"/>
                  </a:moveTo>
                  <a:lnTo>
                    <a:pt x="1567" y="1461"/>
                  </a:lnTo>
                  <a:lnTo>
                    <a:pt x="1537" y="1555"/>
                  </a:lnTo>
                  <a:lnTo>
                    <a:pt x="5450" y="1458"/>
                  </a:lnTo>
                  <a:cubicBezTo>
                    <a:pt x="5433" y="1432"/>
                    <a:pt x="5409" y="1402"/>
                    <a:pt x="5389" y="1370"/>
                  </a:cubicBezTo>
                  <a:lnTo>
                    <a:pt x="5389" y="1364"/>
                  </a:lnTo>
                  <a:close/>
                  <a:moveTo>
                    <a:pt x="5811" y="2051"/>
                  </a:moveTo>
                  <a:lnTo>
                    <a:pt x="1352" y="2165"/>
                  </a:lnTo>
                  <a:cubicBezTo>
                    <a:pt x="1344" y="2194"/>
                    <a:pt x="1335" y="2227"/>
                    <a:pt x="1326" y="2256"/>
                  </a:cubicBezTo>
                  <a:lnTo>
                    <a:pt x="5864" y="2142"/>
                  </a:lnTo>
                  <a:cubicBezTo>
                    <a:pt x="5846" y="2115"/>
                    <a:pt x="5829" y="2086"/>
                    <a:pt x="5811" y="2056"/>
                  </a:cubicBezTo>
                  <a:lnTo>
                    <a:pt x="5811" y="2051"/>
                  </a:lnTo>
                  <a:close/>
                  <a:moveTo>
                    <a:pt x="6181" y="2737"/>
                  </a:moveTo>
                  <a:lnTo>
                    <a:pt x="1156" y="2863"/>
                  </a:lnTo>
                  <a:cubicBezTo>
                    <a:pt x="1150" y="2895"/>
                    <a:pt x="1138" y="2925"/>
                    <a:pt x="1130" y="2957"/>
                  </a:cubicBezTo>
                  <a:lnTo>
                    <a:pt x="6227" y="2831"/>
                  </a:lnTo>
                  <a:lnTo>
                    <a:pt x="6181" y="2737"/>
                  </a:lnTo>
                  <a:close/>
                  <a:moveTo>
                    <a:pt x="6515" y="3426"/>
                  </a:moveTo>
                  <a:lnTo>
                    <a:pt x="971" y="3564"/>
                  </a:lnTo>
                  <a:lnTo>
                    <a:pt x="948" y="3661"/>
                  </a:lnTo>
                  <a:lnTo>
                    <a:pt x="948" y="3661"/>
                  </a:lnTo>
                  <a:lnTo>
                    <a:pt x="6556" y="3517"/>
                  </a:lnTo>
                  <a:lnTo>
                    <a:pt x="6515" y="3426"/>
                  </a:lnTo>
                  <a:close/>
                  <a:moveTo>
                    <a:pt x="6817" y="4113"/>
                  </a:moveTo>
                  <a:lnTo>
                    <a:pt x="798" y="4265"/>
                  </a:lnTo>
                  <a:cubicBezTo>
                    <a:pt x="789" y="4294"/>
                    <a:pt x="781" y="4330"/>
                    <a:pt x="775" y="4362"/>
                  </a:cubicBezTo>
                  <a:lnTo>
                    <a:pt x="6861" y="4198"/>
                  </a:lnTo>
                  <a:cubicBezTo>
                    <a:pt x="6846" y="4180"/>
                    <a:pt x="6832" y="4151"/>
                    <a:pt x="6817" y="4119"/>
                  </a:cubicBezTo>
                  <a:lnTo>
                    <a:pt x="6817" y="4113"/>
                  </a:lnTo>
                  <a:close/>
                  <a:moveTo>
                    <a:pt x="7099" y="4802"/>
                  </a:moveTo>
                  <a:lnTo>
                    <a:pt x="622" y="4966"/>
                  </a:lnTo>
                  <a:cubicBezTo>
                    <a:pt x="622" y="4998"/>
                    <a:pt x="610" y="5031"/>
                    <a:pt x="602" y="5060"/>
                  </a:cubicBezTo>
                  <a:lnTo>
                    <a:pt x="7137" y="4899"/>
                  </a:lnTo>
                  <a:lnTo>
                    <a:pt x="7099" y="4802"/>
                  </a:lnTo>
                  <a:close/>
                  <a:moveTo>
                    <a:pt x="7357" y="5494"/>
                  </a:moveTo>
                  <a:lnTo>
                    <a:pt x="461" y="5664"/>
                  </a:lnTo>
                  <a:cubicBezTo>
                    <a:pt x="461" y="5697"/>
                    <a:pt x="446" y="5732"/>
                    <a:pt x="440" y="5761"/>
                  </a:cubicBezTo>
                  <a:lnTo>
                    <a:pt x="7392" y="5585"/>
                  </a:lnTo>
                  <a:cubicBezTo>
                    <a:pt x="7380" y="5559"/>
                    <a:pt x="7368" y="5529"/>
                    <a:pt x="7357" y="5497"/>
                  </a:cubicBezTo>
                  <a:lnTo>
                    <a:pt x="7357" y="5494"/>
                  </a:lnTo>
                  <a:close/>
                  <a:moveTo>
                    <a:pt x="7597" y="6183"/>
                  </a:moveTo>
                  <a:lnTo>
                    <a:pt x="302" y="6365"/>
                  </a:lnTo>
                  <a:cubicBezTo>
                    <a:pt x="302" y="6398"/>
                    <a:pt x="291" y="6430"/>
                    <a:pt x="282" y="6462"/>
                  </a:cubicBezTo>
                  <a:lnTo>
                    <a:pt x="7630" y="6277"/>
                  </a:lnTo>
                  <a:cubicBezTo>
                    <a:pt x="7621" y="6251"/>
                    <a:pt x="7609" y="6222"/>
                    <a:pt x="7597" y="6183"/>
                  </a:cubicBezTo>
                  <a:close/>
                  <a:moveTo>
                    <a:pt x="7817" y="6879"/>
                  </a:moveTo>
                  <a:lnTo>
                    <a:pt x="153" y="7072"/>
                  </a:lnTo>
                  <a:cubicBezTo>
                    <a:pt x="153" y="7105"/>
                    <a:pt x="141" y="7134"/>
                    <a:pt x="135" y="7166"/>
                  </a:cubicBezTo>
                  <a:lnTo>
                    <a:pt x="7847" y="6970"/>
                  </a:lnTo>
                  <a:cubicBezTo>
                    <a:pt x="7838" y="6940"/>
                    <a:pt x="7829" y="6911"/>
                    <a:pt x="7817" y="6879"/>
                  </a:cubicBezTo>
                  <a:close/>
                  <a:moveTo>
                    <a:pt x="8014" y="7571"/>
                  </a:moveTo>
                  <a:lnTo>
                    <a:pt x="15" y="7770"/>
                  </a:lnTo>
                  <a:cubicBezTo>
                    <a:pt x="9" y="7806"/>
                    <a:pt x="0" y="7835"/>
                    <a:pt x="0" y="7864"/>
                  </a:cubicBezTo>
                  <a:lnTo>
                    <a:pt x="8037" y="7662"/>
                  </a:lnTo>
                  <a:cubicBezTo>
                    <a:pt x="8026" y="7632"/>
                    <a:pt x="8026" y="7603"/>
                    <a:pt x="8014" y="7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3" name="Google Shape;3893;p50"/>
            <p:cNvSpPr/>
            <p:nvPr/>
          </p:nvSpPr>
          <p:spPr>
            <a:xfrm>
              <a:off x="1910045" y="3176788"/>
              <a:ext cx="373569" cy="311736"/>
            </a:xfrm>
            <a:custGeom>
              <a:rect b="b" l="l" r="r" t="t"/>
              <a:pathLst>
                <a:path extrusionOk="0" h="6557" w="7858">
                  <a:moveTo>
                    <a:pt x="441" y="0"/>
                  </a:moveTo>
                  <a:cubicBezTo>
                    <a:pt x="1" y="0"/>
                    <a:pt x="112" y="685"/>
                    <a:pt x="351" y="1286"/>
                  </a:cubicBezTo>
                  <a:cubicBezTo>
                    <a:pt x="999" y="2906"/>
                    <a:pt x="2904" y="6557"/>
                    <a:pt x="3893" y="6557"/>
                  </a:cubicBezTo>
                  <a:cubicBezTo>
                    <a:pt x="3897" y="6557"/>
                    <a:pt x="3902" y="6557"/>
                    <a:pt x="3906" y="6557"/>
                  </a:cubicBezTo>
                  <a:cubicBezTo>
                    <a:pt x="4974" y="6518"/>
                    <a:pt x="7191" y="4145"/>
                    <a:pt x="7590" y="3494"/>
                  </a:cubicBezTo>
                  <a:cubicBezTo>
                    <a:pt x="7858" y="3059"/>
                    <a:pt x="5213" y="1809"/>
                    <a:pt x="4640" y="1809"/>
                  </a:cubicBezTo>
                  <a:cubicBezTo>
                    <a:pt x="4592" y="1809"/>
                    <a:pt x="4558" y="1818"/>
                    <a:pt x="4543" y="1837"/>
                  </a:cubicBezTo>
                  <a:cubicBezTo>
                    <a:pt x="4378" y="2028"/>
                    <a:pt x="4067" y="2781"/>
                    <a:pt x="3953" y="2922"/>
                  </a:cubicBezTo>
                  <a:cubicBezTo>
                    <a:pt x="3951" y="2924"/>
                    <a:pt x="3949" y="2926"/>
                    <a:pt x="3946" y="2926"/>
                  </a:cubicBezTo>
                  <a:cubicBezTo>
                    <a:pt x="3813" y="2926"/>
                    <a:pt x="2392" y="1133"/>
                    <a:pt x="1155" y="306"/>
                  </a:cubicBezTo>
                  <a:cubicBezTo>
                    <a:pt x="831" y="90"/>
                    <a:pt x="600" y="0"/>
                    <a:pt x="441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4" name="Google Shape;3894;p50"/>
            <p:cNvSpPr/>
            <p:nvPr/>
          </p:nvSpPr>
          <p:spPr>
            <a:xfrm>
              <a:off x="2157213" y="3104001"/>
              <a:ext cx="234182" cy="245224"/>
            </a:xfrm>
            <a:custGeom>
              <a:rect b="b" l="l" r="r" t="t"/>
              <a:pathLst>
                <a:path extrusionOk="0" h="5158" w="4926">
                  <a:moveTo>
                    <a:pt x="2328" y="0"/>
                  </a:moveTo>
                  <a:cubicBezTo>
                    <a:pt x="1928" y="0"/>
                    <a:pt x="1790" y="1034"/>
                    <a:pt x="1499" y="1485"/>
                  </a:cubicBezTo>
                  <a:cubicBezTo>
                    <a:pt x="1435" y="1588"/>
                    <a:pt x="1" y="3482"/>
                    <a:pt x="1" y="3482"/>
                  </a:cubicBezTo>
                  <a:lnTo>
                    <a:pt x="2324" y="5157"/>
                  </a:lnTo>
                  <a:cubicBezTo>
                    <a:pt x="2591" y="4896"/>
                    <a:pt x="3881" y="3450"/>
                    <a:pt x="4113" y="3022"/>
                  </a:cubicBezTo>
                  <a:cubicBezTo>
                    <a:pt x="4345" y="2594"/>
                    <a:pt x="4925" y="1306"/>
                    <a:pt x="4614" y="1095"/>
                  </a:cubicBezTo>
                  <a:cubicBezTo>
                    <a:pt x="4544" y="1047"/>
                    <a:pt x="4479" y="1028"/>
                    <a:pt x="4421" y="1028"/>
                  </a:cubicBezTo>
                  <a:cubicBezTo>
                    <a:pt x="4223" y="1028"/>
                    <a:pt x="4104" y="1244"/>
                    <a:pt x="4104" y="1244"/>
                  </a:cubicBezTo>
                  <a:cubicBezTo>
                    <a:pt x="4104" y="1244"/>
                    <a:pt x="4268" y="664"/>
                    <a:pt x="3934" y="479"/>
                  </a:cubicBezTo>
                  <a:cubicBezTo>
                    <a:pt x="3888" y="454"/>
                    <a:pt x="3842" y="443"/>
                    <a:pt x="3799" y="443"/>
                  </a:cubicBezTo>
                  <a:cubicBezTo>
                    <a:pt x="3523" y="443"/>
                    <a:pt x="3309" y="869"/>
                    <a:pt x="3309" y="869"/>
                  </a:cubicBezTo>
                  <a:cubicBezTo>
                    <a:pt x="3309" y="869"/>
                    <a:pt x="3429" y="259"/>
                    <a:pt x="3083" y="100"/>
                  </a:cubicBezTo>
                  <a:cubicBezTo>
                    <a:pt x="3044" y="82"/>
                    <a:pt x="3006" y="74"/>
                    <a:pt x="2971" y="74"/>
                  </a:cubicBezTo>
                  <a:cubicBezTo>
                    <a:pt x="2695" y="74"/>
                    <a:pt x="2541" y="564"/>
                    <a:pt x="2541" y="564"/>
                  </a:cubicBezTo>
                  <a:cubicBezTo>
                    <a:pt x="2541" y="564"/>
                    <a:pt x="2676" y="12"/>
                    <a:pt x="2338" y="1"/>
                  </a:cubicBezTo>
                  <a:cubicBezTo>
                    <a:pt x="2335" y="1"/>
                    <a:pt x="2332" y="0"/>
                    <a:pt x="2328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5" name="Google Shape;3895;p50"/>
            <p:cNvSpPr/>
            <p:nvPr/>
          </p:nvSpPr>
          <p:spPr>
            <a:xfrm>
              <a:off x="2242075" y="3127059"/>
              <a:ext cx="39839" cy="81773"/>
            </a:xfrm>
            <a:custGeom>
              <a:rect b="b" l="l" r="r" t="t"/>
              <a:pathLst>
                <a:path extrusionOk="0" h="1720" w="838">
                  <a:moveTo>
                    <a:pt x="796" y="0"/>
                  </a:moveTo>
                  <a:cubicBezTo>
                    <a:pt x="788" y="0"/>
                    <a:pt x="779" y="9"/>
                    <a:pt x="776" y="26"/>
                  </a:cubicBezTo>
                  <a:cubicBezTo>
                    <a:pt x="674" y="795"/>
                    <a:pt x="495" y="1111"/>
                    <a:pt x="8" y="1698"/>
                  </a:cubicBezTo>
                  <a:cubicBezTo>
                    <a:pt x="1" y="1707"/>
                    <a:pt x="5" y="1719"/>
                    <a:pt x="15" y="1719"/>
                  </a:cubicBezTo>
                  <a:cubicBezTo>
                    <a:pt x="18" y="1719"/>
                    <a:pt x="21" y="1718"/>
                    <a:pt x="25" y="1716"/>
                  </a:cubicBezTo>
                  <a:cubicBezTo>
                    <a:pt x="553" y="1185"/>
                    <a:pt x="838" y="818"/>
                    <a:pt x="814" y="29"/>
                  </a:cubicBezTo>
                  <a:cubicBezTo>
                    <a:pt x="813" y="10"/>
                    <a:pt x="805" y="0"/>
                    <a:pt x="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6" name="Google Shape;3896;p50"/>
            <p:cNvSpPr/>
            <p:nvPr/>
          </p:nvSpPr>
          <p:spPr>
            <a:xfrm>
              <a:off x="2275591" y="3141369"/>
              <a:ext cx="41502" cy="86813"/>
            </a:xfrm>
            <a:custGeom>
              <a:rect b="b" l="l" r="r" t="t"/>
              <a:pathLst>
                <a:path extrusionOk="0" h="1826" w="873">
                  <a:moveTo>
                    <a:pt x="845" y="1"/>
                  </a:moveTo>
                  <a:cubicBezTo>
                    <a:pt x="837" y="1"/>
                    <a:pt x="831" y="7"/>
                    <a:pt x="831" y="21"/>
                  </a:cubicBezTo>
                  <a:cubicBezTo>
                    <a:pt x="658" y="810"/>
                    <a:pt x="467" y="1159"/>
                    <a:pt x="1" y="1811"/>
                  </a:cubicBezTo>
                  <a:cubicBezTo>
                    <a:pt x="1" y="1817"/>
                    <a:pt x="1" y="1825"/>
                    <a:pt x="8" y="1825"/>
                  </a:cubicBezTo>
                  <a:cubicBezTo>
                    <a:pt x="11" y="1825"/>
                    <a:pt x="14" y="1825"/>
                    <a:pt x="18" y="1822"/>
                  </a:cubicBezTo>
                  <a:cubicBezTo>
                    <a:pt x="529" y="1221"/>
                    <a:pt x="799" y="846"/>
                    <a:pt x="872" y="33"/>
                  </a:cubicBezTo>
                  <a:cubicBezTo>
                    <a:pt x="870" y="14"/>
                    <a:pt x="856" y="1"/>
                    <a:pt x="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7" name="Google Shape;3897;p50"/>
            <p:cNvSpPr/>
            <p:nvPr/>
          </p:nvSpPr>
          <p:spPr>
            <a:xfrm>
              <a:off x="2305875" y="3163191"/>
              <a:ext cx="46637" cy="84293"/>
            </a:xfrm>
            <a:custGeom>
              <a:rect b="b" l="l" r="r" t="t"/>
              <a:pathLst>
                <a:path extrusionOk="0" h="1773" w="981">
                  <a:moveTo>
                    <a:pt x="973" y="1"/>
                  </a:moveTo>
                  <a:cubicBezTo>
                    <a:pt x="969" y="1"/>
                    <a:pt x="963" y="11"/>
                    <a:pt x="957" y="32"/>
                  </a:cubicBezTo>
                  <a:cubicBezTo>
                    <a:pt x="731" y="783"/>
                    <a:pt x="540" y="1170"/>
                    <a:pt x="6" y="1748"/>
                  </a:cubicBezTo>
                  <a:cubicBezTo>
                    <a:pt x="0" y="1753"/>
                    <a:pt x="0" y="1762"/>
                    <a:pt x="6" y="1768"/>
                  </a:cubicBezTo>
                  <a:cubicBezTo>
                    <a:pt x="8" y="1771"/>
                    <a:pt x="11" y="1772"/>
                    <a:pt x="14" y="1772"/>
                  </a:cubicBezTo>
                  <a:cubicBezTo>
                    <a:pt x="17" y="1772"/>
                    <a:pt x="21" y="1771"/>
                    <a:pt x="24" y="1768"/>
                  </a:cubicBezTo>
                  <a:cubicBezTo>
                    <a:pt x="558" y="1340"/>
                    <a:pt x="898" y="721"/>
                    <a:pt x="977" y="43"/>
                  </a:cubicBezTo>
                  <a:cubicBezTo>
                    <a:pt x="980" y="16"/>
                    <a:pt x="978" y="1"/>
                    <a:pt x="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8" name="Google Shape;3898;p50"/>
            <p:cNvSpPr/>
            <p:nvPr/>
          </p:nvSpPr>
          <p:spPr>
            <a:xfrm>
              <a:off x="2124315" y="3140751"/>
              <a:ext cx="117614" cy="156034"/>
            </a:xfrm>
            <a:custGeom>
              <a:rect b="b" l="l" r="r" t="t"/>
              <a:pathLst>
                <a:path extrusionOk="0" h="3282" w="2474">
                  <a:moveTo>
                    <a:pt x="2015" y="0"/>
                  </a:moveTo>
                  <a:cubicBezTo>
                    <a:pt x="1614" y="0"/>
                    <a:pt x="565" y="999"/>
                    <a:pt x="385" y="1351"/>
                  </a:cubicBezTo>
                  <a:cubicBezTo>
                    <a:pt x="188" y="1741"/>
                    <a:pt x="0" y="2765"/>
                    <a:pt x="0" y="2765"/>
                  </a:cubicBezTo>
                  <a:cubicBezTo>
                    <a:pt x="0" y="2765"/>
                    <a:pt x="939" y="3282"/>
                    <a:pt x="1557" y="3282"/>
                  </a:cubicBezTo>
                  <a:cubicBezTo>
                    <a:pt x="1780" y="3282"/>
                    <a:pt x="1961" y="3215"/>
                    <a:pt x="2042" y="3032"/>
                  </a:cubicBezTo>
                  <a:cubicBezTo>
                    <a:pt x="2344" y="2340"/>
                    <a:pt x="1529" y="1565"/>
                    <a:pt x="1529" y="1565"/>
                  </a:cubicBezTo>
                  <a:cubicBezTo>
                    <a:pt x="1875" y="1199"/>
                    <a:pt x="2473" y="372"/>
                    <a:pt x="2121" y="37"/>
                  </a:cubicBezTo>
                  <a:cubicBezTo>
                    <a:pt x="2095" y="12"/>
                    <a:pt x="2059" y="0"/>
                    <a:pt x="201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9" name="Google Shape;3899;p50"/>
            <p:cNvSpPr/>
            <p:nvPr/>
          </p:nvSpPr>
          <p:spPr>
            <a:xfrm>
              <a:off x="2194581" y="3147787"/>
              <a:ext cx="43499" cy="136875"/>
            </a:xfrm>
            <a:custGeom>
              <a:rect b="b" l="l" r="r" t="t"/>
              <a:pathLst>
                <a:path extrusionOk="0" h="2879" w="915">
                  <a:moveTo>
                    <a:pt x="710" y="1"/>
                  </a:moveTo>
                  <a:cubicBezTo>
                    <a:pt x="711" y="2"/>
                    <a:pt x="711" y="2"/>
                    <a:pt x="711" y="3"/>
                  </a:cubicBezTo>
                  <a:lnTo>
                    <a:pt x="711" y="3"/>
                  </a:lnTo>
                  <a:cubicBezTo>
                    <a:pt x="711" y="3"/>
                    <a:pt x="711" y="2"/>
                    <a:pt x="710" y="1"/>
                  </a:cubicBezTo>
                  <a:close/>
                  <a:moveTo>
                    <a:pt x="711" y="3"/>
                  </a:moveTo>
                  <a:lnTo>
                    <a:pt x="711" y="3"/>
                  </a:lnTo>
                  <a:cubicBezTo>
                    <a:pt x="713" y="8"/>
                    <a:pt x="710" y="10"/>
                    <a:pt x="710" y="12"/>
                  </a:cubicBezTo>
                  <a:cubicBezTo>
                    <a:pt x="810" y="549"/>
                    <a:pt x="326" y="1001"/>
                    <a:pt x="15" y="1382"/>
                  </a:cubicBezTo>
                  <a:cubicBezTo>
                    <a:pt x="1" y="1403"/>
                    <a:pt x="4" y="1429"/>
                    <a:pt x="21" y="1447"/>
                  </a:cubicBezTo>
                  <a:cubicBezTo>
                    <a:pt x="24" y="1450"/>
                    <a:pt x="30" y="1453"/>
                    <a:pt x="33" y="1453"/>
                  </a:cubicBezTo>
                  <a:cubicBezTo>
                    <a:pt x="359" y="1799"/>
                    <a:pt x="699" y="2382"/>
                    <a:pt x="590" y="2866"/>
                  </a:cubicBezTo>
                  <a:cubicBezTo>
                    <a:pt x="590" y="2875"/>
                    <a:pt x="596" y="2878"/>
                    <a:pt x="602" y="2878"/>
                  </a:cubicBezTo>
                  <a:cubicBezTo>
                    <a:pt x="608" y="2878"/>
                    <a:pt x="614" y="2875"/>
                    <a:pt x="614" y="2866"/>
                  </a:cubicBezTo>
                  <a:cubicBezTo>
                    <a:pt x="801" y="2362"/>
                    <a:pt x="505" y="1764"/>
                    <a:pt x="127" y="1403"/>
                  </a:cubicBezTo>
                  <a:cubicBezTo>
                    <a:pt x="452" y="1016"/>
                    <a:pt x="914" y="542"/>
                    <a:pt x="71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0" name="Google Shape;3900;p50"/>
            <p:cNvSpPr/>
            <p:nvPr/>
          </p:nvSpPr>
          <p:spPr>
            <a:xfrm>
              <a:off x="2069642" y="3312329"/>
              <a:ext cx="30426" cy="52487"/>
            </a:xfrm>
            <a:custGeom>
              <a:rect b="b" l="l" r="r" t="t"/>
              <a:pathLst>
                <a:path extrusionOk="0" h="1104" w="640">
                  <a:moveTo>
                    <a:pt x="640" y="1"/>
                  </a:moveTo>
                  <a:lnTo>
                    <a:pt x="640" y="1"/>
                  </a:lnTo>
                  <a:cubicBezTo>
                    <a:pt x="355" y="321"/>
                    <a:pt x="135" y="696"/>
                    <a:pt x="1" y="1104"/>
                  </a:cubicBezTo>
                  <a:cubicBezTo>
                    <a:pt x="235" y="749"/>
                    <a:pt x="449" y="379"/>
                    <a:pt x="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1" name="Google Shape;3901;p50"/>
            <p:cNvSpPr/>
            <p:nvPr/>
          </p:nvSpPr>
          <p:spPr>
            <a:xfrm>
              <a:off x="1904673" y="3163381"/>
              <a:ext cx="193440" cy="219599"/>
            </a:xfrm>
            <a:custGeom>
              <a:rect b="b" l="l" r="r" t="t"/>
              <a:pathLst>
                <a:path extrusionOk="0" h="4619" w="4069">
                  <a:moveTo>
                    <a:pt x="412" y="0"/>
                  </a:moveTo>
                  <a:cubicBezTo>
                    <a:pt x="184" y="0"/>
                    <a:pt x="43" y="138"/>
                    <a:pt x="24" y="418"/>
                  </a:cubicBezTo>
                  <a:cubicBezTo>
                    <a:pt x="1" y="664"/>
                    <a:pt x="77" y="1028"/>
                    <a:pt x="270" y="1506"/>
                  </a:cubicBezTo>
                  <a:lnTo>
                    <a:pt x="1523" y="4618"/>
                  </a:lnTo>
                  <a:lnTo>
                    <a:pt x="1875" y="4410"/>
                  </a:lnTo>
                  <a:lnTo>
                    <a:pt x="4069" y="3128"/>
                  </a:lnTo>
                  <a:cubicBezTo>
                    <a:pt x="3315" y="2257"/>
                    <a:pt x="2508" y="1433"/>
                    <a:pt x="1649" y="664"/>
                  </a:cubicBezTo>
                  <a:cubicBezTo>
                    <a:pt x="1140" y="226"/>
                    <a:pt x="704" y="0"/>
                    <a:pt x="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2" name="Google Shape;3902;p50"/>
            <p:cNvSpPr/>
            <p:nvPr/>
          </p:nvSpPr>
          <p:spPr>
            <a:xfrm>
              <a:off x="1970993" y="3297639"/>
              <a:ext cx="105254" cy="62709"/>
            </a:xfrm>
            <a:custGeom>
              <a:rect b="b" l="l" r="r" t="t"/>
              <a:pathLst>
                <a:path extrusionOk="0" h="1319" w="2214">
                  <a:moveTo>
                    <a:pt x="2201" y="1"/>
                  </a:moveTo>
                  <a:cubicBezTo>
                    <a:pt x="2199" y="1"/>
                    <a:pt x="2197" y="1"/>
                    <a:pt x="2196" y="2"/>
                  </a:cubicBezTo>
                  <a:cubicBezTo>
                    <a:pt x="1823" y="201"/>
                    <a:pt x="330" y="1084"/>
                    <a:pt x="19" y="1295"/>
                  </a:cubicBezTo>
                  <a:cubicBezTo>
                    <a:pt x="2" y="1306"/>
                    <a:pt x="1" y="1319"/>
                    <a:pt x="10" y="1319"/>
                  </a:cubicBezTo>
                  <a:cubicBezTo>
                    <a:pt x="14" y="1319"/>
                    <a:pt x="19" y="1317"/>
                    <a:pt x="25" y="1313"/>
                  </a:cubicBezTo>
                  <a:cubicBezTo>
                    <a:pt x="776" y="920"/>
                    <a:pt x="1504" y="486"/>
                    <a:pt x="2205" y="11"/>
                  </a:cubicBezTo>
                  <a:cubicBezTo>
                    <a:pt x="2205" y="11"/>
                    <a:pt x="2206" y="11"/>
                    <a:pt x="2207" y="11"/>
                  </a:cubicBezTo>
                  <a:cubicBezTo>
                    <a:pt x="2214" y="11"/>
                    <a:pt x="2209" y="1"/>
                    <a:pt x="2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3" name="Google Shape;3903;p50"/>
            <p:cNvSpPr/>
            <p:nvPr/>
          </p:nvSpPr>
          <p:spPr>
            <a:xfrm>
              <a:off x="1926828" y="3265548"/>
              <a:ext cx="67697" cy="120473"/>
            </a:xfrm>
            <a:custGeom>
              <a:rect b="b" l="l" r="r" t="t"/>
              <a:pathLst>
                <a:path extrusionOk="0" h="2534" w="1424">
                  <a:moveTo>
                    <a:pt x="19" y="1"/>
                  </a:moveTo>
                  <a:cubicBezTo>
                    <a:pt x="16" y="1"/>
                    <a:pt x="13" y="1"/>
                    <a:pt x="10" y="2"/>
                  </a:cubicBezTo>
                  <a:cubicBezTo>
                    <a:pt x="1" y="8"/>
                    <a:pt x="1" y="20"/>
                    <a:pt x="7" y="26"/>
                  </a:cubicBezTo>
                  <a:cubicBezTo>
                    <a:pt x="101" y="307"/>
                    <a:pt x="203" y="586"/>
                    <a:pt x="312" y="862"/>
                  </a:cubicBezTo>
                  <a:cubicBezTo>
                    <a:pt x="224" y="706"/>
                    <a:pt x="127" y="557"/>
                    <a:pt x="18" y="416"/>
                  </a:cubicBezTo>
                  <a:cubicBezTo>
                    <a:pt x="16" y="411"/>
                    <a:pt x="14" y="409"/>
                    <a:pt x="12" y="409"/>
                  </a:cubicBezTo>
                  <a:cubicBezTo>
                    <a:pt x="10" y="409"/>
                    <a:pt x="10" y="416"/>
                    <a:pt x="10" y="416"/>
                  </a:cubicBezTo>
                  <a:cubicBezTo>
                    <a:pt x="104" y="598"/>
                    <a:pt x="212" y="774"/>
                    <a:pt x="335" y="944"/>
                  </a:cubicBezTo>
                  <a:lnTo>
                    <a:pt x="344" y="944"/>
                  </a:lnTo>
                  <a:cubicBezTo>
                    <a:pt x="473" y="1261"/>
                    <a:pt x="857" y="2226"/>
                    <a:pt x="1010" y="2534"/>
                  </a:cubicBezTo>
                  <a:cubicBezTo>
                    <a:pt x="1151" y="2460"/>
                    <a:pt x="1286" y="2375"/>
                    <a:pt x="1412" y="2281"/>
                  </a:cubicBezTo>
                  <a:cubicBezTo>
                    <a:pt x="1424" y="2267"/>
                    <a:pt x="1412" y="2267"/>
                    <a:pt x="1397" y="2267"/>
                  </a:cubicBezTo>
                  <a:cubicBezTo>
                    <a:pt x="1309" y="2302"/>
                    <a:pt x="1057" y="2463"/>
                    <a:pt x="1057" y="2463"/>
                  </a:cubicBezTo>
                  <a:cubicBezTo>
                    <a:pt x="813" y="1850"/>
                    <a:pt x="309" y="609"/>
                    <a:pt x="33" y="8"/>
                  </a:cubicBezTo>
                  <a:cubicBezTo>
                    <a:pt x="29" y="3"/>
                    <a:pt x="25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4" name="Google Shape;3904;p50"/>
            <p:cNvSpPr/>
            <p:nvPr/>
          </p:nvSpPr>
          <p:spPr>
            <a:xfrm>
              <a:off x="1827846" y="3062307"/>
              <a:ext cx="84526" cy="151518"/>
            </a:xfrm>
            <a:custGeom>
              <a:rect b="b" l="l" r="r" t="t"/>
              <a:pathLst>
                <a:path extrusionOk="0" h="3187" w="1778">
                  <a:moveTo>
                    <a:pt x="1326" y="1"/>
                  </a:moveTo>
                  <a:lnTo>
                    <a:pt x="0" y="1062"/>
                  </a:lnTo>
                  <a:lnTo>
                    <a:pt x="344" y="2098"/>
                  </a:lnTo>
                  <a:lnTo>
                    <a:pt x="370" y="2171"/>
                  </a:lnTo>
                  <a:cubicBezTo>
                    <a:pt x="370" y="2171"/>
                    <a:pt x="477" y="3186"/>
                    <a:pt x="663" y="3186"/>
                  </a:cubicBezTo>
                  <a:cubicBezTo>
                    <a:pt x="664" y="3186"/>
                    <a:pt x="665" y="3186"/>
                    <a:pt x="666" y="3186"/>
                  </a:cubicBezTo>
                  <a:cubicBezTo>
                    <a:pt x="1247" y="3151"/>
                    <a:pt x="1757" y="2265"/>
                    <a:pt x="1772" y="2136"/>
                  </a:cubicBezTo>
                  <a:cubicBezTo>
                    <a:pt x="1778" y="2083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5" name="Google Shape;3905;p50"/>
            <p:cNvSpPr/>
            <p:nvPr/>
          </p:nvSpPr>
          <p:spPr>
            <a:xfrm>
              <a:off x="1827846" y="3062307"/>
              <a:ext cx="76730" cy="122232"/>
            </a:xfrm>
            <a:custGeom>
              <a:rect b="b" l="l" r="r" t="t"/>
              <a:pathLst>
                <a:path extrusionOk="0" h="2571" w="1614">
                  <a:moveTo>
                    <a:pt x="1326" y="1"/>
                  </a:moveTo>
                  <a:lnTo>
                    <a:pt x="0" y="1062"/>
                  </a:lnTo>
                  <a:lnTo>
                    <a:pt x="352" y="2098"/>
                  </a:lnTo>
                  <a:lnTo>
                    <a:pt x="379" y="2171"/>
                  </a:lnTo>
                  <a:cubicBezTo>
                    <a:pt x="379" y="2171"/>
                    <a:pt x="399" y="2356"/>
                    <a:pt x="437" y="2570"/>
                  </a:cubicBezTo>
                  <a:cubicBezTo>
                    <a:pt x="1033" y="2403"/>
                    <a:pt x="1485" y="1919"/>
                    <a:pt x="1614" y="1315"/>
                  </a:cubicBezTo>
                  <a:cubicBezTo>
                    <a:pt x="1485" y="710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6" name="Google Shape;3906;p50"/>
            <p:cNvSpPr/>
            <p:nvPr/>
          </p:nvSpPr>
          <p:spPr>
            <a:xfrm>
              <a:off x="1703050" y="2884311"/>
              <a:ext cx="266794" cy="279122"/>
            </a:xfrm>
            <a:custGeom>
              <a:rect b="b" l="l" r="r" t="t"/>
              <a:pathLst>
                <a:path extrusionOk="0" h="5871" w="5612">
                  <a:moveTo>
                    <a:pt x="2926" y="1"/>
                  </a:moveTo>
                  <a:cubicBezTo>
                    <a:pt x="1964" y="1"/>
                    <a:pt x="927" y="623"/>
                    <a:pt x="510" y="2648"/>
                  </a:cubicBezTo>
                  <a:cubicBezTo>
                    <a:pt x="0" y="5114"/>
                    <a:pt x="1420" y="5698"/>
                    <a:pt x="1951" y="5807"/>
                  </a:cubicBezTo>
                  <a:cubicBezTo>
                    <a:pt x="2077" y="5832"/>
                    <a:pt x="2282" y="5870"/>
                    <a:pt x="2528" y="5870"/>
                  </a:cubicBezTo>
                  <a:cubicBezTo>
                    <a:pt x="3235" y="5870"/>
                    <a:pt x="4288" y="5561"/>
                    <a:pt x="4852" y="3783"/>
                  </a:cubicBezTo>
                  <a:cubicBezTo>
                    <a:pt x="5611" y="1383"/>
                    <a:pt x="4626" y="366"/>
                    <a:pt x="3535" y="81"/>
                  </a:cubicBezTo>
                  <a:cubicBezTo>
                    <a:pt x="3340" y="30"/>
                    <a:pt x="3134" y="1"/>
                    <a:pt x="29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7" name="Google Shape;3907;p50"/>
            <p:cNvSpPr/>
            <p:nvPr/>
          </p:nvSpPr>
          <p:spPr>
            <a:xfrm>
              <a:off x="1772318" y="3087266"/>
              <a:ext cx="26717" cy="19302"/>
            </a:xfrm>
            <a:custGeom>
              <a:rect b="b" l="l" r="r" t="t"/>
              <a:pathLst>
                <a:path extrusionOk="0" h="406" w="562">
                  <a:moveTo>
                    <a:pt x="508" y="1"/>
                  </a:moveTo>
                  <a:cubicBezTo>
                    <a:pt x="370" y="93"/>
                    <a:pt x="205" y="145"/>
                    <a:pt x="40" y="145"/>
                  </a:cubicBezTo>
                  <a:cubicBezTo>
                    <a:pt x="27" y="145"/>
                    <a:pt x="14" y="145"/>
                    <a:pt x="1" y="144"/>
                  </a:cubicBezTo>
                  <a:lnTo>
                    <a:pt x="1" y="144"/>
                  </a:lnTo>
                  <a:cubicBezTo>
                    <a:pt x="60" y="241"/>
                    <a:pt x="142" y="320"/>
                    <a:pt x="238" y="373"/>
                  </a:cubicBezTo>
                  <a:cubicBezTo>
                    <a:pt x="278" y="395"/>
                    <a:pt x="325" y="406"/>
                    <a:pt x="371" y="406"/>
                  </a:cubicBezTo>
                  <a:cubicBezTo>
                    <a:pt x="385" y="406"/>
                    <a:pt x="400" y="405"/>
                    <a:pt x="414" y="403"/>
                  </a:cubicBezTo>
                  <a:cubicBezTo>
                    <a:pt x="546" y="382"/>
                    <a:pt x="561" y="265"/>
                    <a:pt x="546" y="162"/>
                  </a:cubicBezTo>
                  <a:cubicBezTo>
                    <a:pt x="541" y="106"/>
                    <a:pt x="529" y="51"/>
                    <a:pt x="5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8" name="Google Shape;3908;p50"/>
            <p:cNvSpPr/>
            <p:nvPr/>
          </p:nvSpPr>
          <p:spPr>
            <a:xfrm>
              <a:off x="1777215" y="3100531"/>
              <a:ext cx="7179" cy="1141"/>
            </a:xfrm>
            <a:custGeom>
              <a:rect b="b" l="l" r="r" t="t"/>
              <a:pathLst>
                <a:path extrusionOk="0" h="24" w="151">
                  <a:moveTo>
                    <a:pt x="1" y="0"/>
                  </a:moveTo>
                  <a:lnTo>
                    <a:pt x="24" y="24"/>
                  </a:lnTo>
                  <a:cubicBezTo>
                    <a:pt x="68" y="21"/>
                    <a:pt x="109" y="12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9" name="Google Shape;3909;p50"/>
            <p:cNvSpPr/>
            <p:nvPr/>
          </p:nvSpPr>
          <p:spPr>
            <a:xfrm>
              <a:off x="1790479" y="3094255"/>
              <a:ext cx="7987" cy="4659"/>
            </a:xfrm>
            <a:custGeom>
              <a:rect b="b" l="l" r="r" t="t"/>
              <a:pathLst>
                <a:path extrusionOk="0" h="98" w="168">
                  <a:moveTo>
                    <a:pt x="167" y="0"/>
                  </a:moveTo>
                  <a:cubicBezTo>
                    <a:pt x="115" y="36"/>
                    <a:pt x="56" y="65"/>
                    <a:pt x="0" y="97"/>
                  </a:cubicBezTo>
                  <a:cubicBezTo>
                    <a:pt x="32" y="91"/>
                    <a:pt x="65" y="82"/>
                    <a:pt x="94" y="71"/>
                  </a:cubicBezTo>
                  <a:cubicBezTo>
                    <a:pt x="120" y="59"/>
                    <a:pt x="144" y="44"/>
                    <a:pt x="167" y="27"/>
                  </a:cubicBezTo>
                  <a:cubicBezTo>
                    <a:pt x="167" y="24"/>
                    <a:pt x="167" y="21"/>
                    <a:pt x="167" y="15"/>
                  </a:cubicBezTo>
                  <a:cubicBezTo>
                    <a:pt x="167" y="9"/>
                    <a:pt x="167" y="6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0" name="Google Shape;3910;p50"/>
            <p:cNvSpPr/>
            <p:nvPr/>
          </p:nvSpPr>
          <p:spPr>
            <a:xfrm>
              <a:off x="1736282" y="3027601"/>
              <a:ext cx="26527" cy="26481"/>
            </a:xfrm>
            <a:custGeom>
              <a:rect b="b" l="l" r="r" t="t"/>
              <a:pathLst>
                <a:path extrusionOk="0" h="557" w="558">
                  <a:moveTo>
                    <a:pt x="303" y="1"/>
                  </a:moveTo>
                  <a:cubicBezTo>
                    <a:pt x="56" y="1"/>
                    <a:pt x="0" y="515"/>
                    <a:pt x="246" y="555"/>
                  </a:cubicBezTo>
                  <a:cubicBezTo>
                    <a:pt x="255" y="556"/>
                    <a:pt x="264" y="557"/>
                    <a:pt x="272" y="557"/>
                  </a:cubicBezTo>
                  <a:cubicBezTo>
                    <a:pt x="505" y="557"/>
                    <a:pt x="557" y="40"/>
                    <a:pt x="334" y="3"/>
                  </a:cubicBezTo>
                  <a:cubicBezTo>
                    <a:pt x="323" y="2"/>
                    <a:pt x="313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1" name="Google Shape;3911;p50"/>
            <p:cNvSpPr/>
            <p:nvPr/>
          </p:nvSpPr>
          <p:spPr>
            <a:xfrm>
              <a:off x="1797325" y="3037870"/>
              <a:ext cx="27954" cy="26529"/>
            </a:xfrm>
            <a:custGeom>
              <a:rect b="b" l="l" r="r" t="t"/>
              <a:pathLst>
                <a:path extrusionOk="0" h="558" w="588">
                  <a:moveTo>
                    <a:pt x="300" y="0"/>
                  </a:moveTo>
                  <a:cubicBezTo>
                    <a:pt x="86" y="0"/>
                    <a:pt x="1" y="527"/>
                    <a:pt x="249" y="556"/>
                  </a:cubicBezTo>
                  <a:cubicBezTo>
                    <a:pt x="257" y="557"/>
                    <a:pt x="264" y="557"/>
                    <a:pt x="271" y="557"/>
                  </a:cubicBezTo>
                  <a:cubicBezTo>
                    <a:pt x="512" y="557"/>
                    <a:pt x="588" y="33"/>
                    <a:pt x="317" y="1"/>
                  </a:cubicBezTo>
                  <a:cubicBezTo>
                    <a:pt x="311" y="1"/>
                    <a:pt x="305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2" name="Google Shape;3912;p50"/>
            <p:cNvSpPr/>
            <p:nvPr/>
          </p:nvSpPr>
          <p:spPr>
            <a:xfrm>
              <a:off x="1740846" y="2998030"/>
              <a:ext cx="23152" cy="12028"/>
            </a:xfrm>
            <a:custGeom>
              <a:rect b="b" l="l" r="r" t="t"/>
              <a:pathLst>
                <a:path extrusionOk="0" h="253" w="487">
                  <a:moveTo>
                    <a:pt x="292" y="1"/>
                  </a:moveTo>
                  <a:cubicBezTo>
                    <a:pt x="281" y="1"/>
                    <a:pt x="270" y="2"/>
                    <a:pt x="258" y="3"/>
                  </a:cubicBezTo>
                  <a:cubicBezTo>
                    <a:pt x="176" y="6"/>
                    <a:pt x="97" y="36"/>
                    <a:pt x="38" y="91"/>
                  </a:cubicBezTo>
                  <a:cubicBezTo>
                    <a:pt x="0" y="130"/>
                    <a:pt x="3" y="191"/>
                    <a:pt x="44" y="226"/>
                  </a:cubicBezTo>
                  <a:cubicBezTo>
                    <a:pt x="59" y="241"/>
                    <a:pt x="82" y="250"/>
                    <a:pt x="103" y="253"/>
                  </a:cubicBezTo>
                  <a:cubicBezTo>
                    <a:pt x="161" y="253"/>
                    <a:pt x="220" y="247"/>
                    <a:pt x="279" y="241"/>
                  </a:cubicBezTo>
                  <a:cubicBezTo>
                    <a:pt x="283" y="241"/>
                    <a:pt x="288" y="241"/>
                    <a:pt x="292" y="241"/>
                  </a:cubicBezTo>
                  <a:cubicBezTo>
                    <a:pt x="349" y="241"/>
                    <a:pt x="403" y="224"/>
                    <a:pt x="452" y="194"/>
                  </a:cubicBezTo>
                  <a:cubicBezTo>
                    <a:pt x="481" y="165"/>
                    <a:pt x="487" y="121"/>
                    <a:pt x="466" y="86"/>
                  </a:cubicBezTo>
                  <a:cubicBezTo>
                    <a:pt x="424" y="30"/>
                    <a:pt x="360" y="1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3" name="Google Shape;3913;p50"/>
            <p:cNvSpPr/>
            <p:nvPr/>
          </p:nvSpPr>
          <p:spPr>
            <a:xfrm>
              <a:off x="1809305" y="3010391"/>
              <a:ext cx="22486" cy="14358"/>
            </a:xfrm>
            <a:custGeom>
              <a:rect b="b" l="l" r="r" t="t"/>
              <a:pathLst>
                <a:path extrusionOk="0" h="302" w="473">
                  <a:moveTo>
                    <a:pt x="166" y="1"/>
                  </a:moveTo>
                  <a:cubicBezTo>
                    <a:pt x="120" y="1"/>
                    <a:pt x="73" y="15"/>
                    <a:pt x="35" y="43"/>
                  </a:cubicBezTo>
                  <a:cubicBezTo>
                    <a:pt x="6" y="72"/>
                    <a:pt x="0" y="116"/>
                    <a:pt x="21" y="151"/>
                  </a:cubicBezTo>
                  <a:cubicBezTo>
                    <a:pt x="65" y="201"/>
                    <a:pt x="120" y="233"/>
                    <a:pt x="185" y="242"/>
                  </a:cubicBezTo>
                  <a:cubicBezTo>
                    <a:pt x="238" y="265"/>
                    <a:pt x="291" y="283"/>
                    <a:pt x="346" y="301"/>
                  </a:cubicBezTo>
                  <a:cubicBezTo>
                    <a:pt x="351" y="301"/>
                    <a:pt x="357" y="302"/>
                    <a:pt x="362" y="302"/>
                  </a:cubicBezTo>
                  <a:cubicBezTo>
                    <a:pt x="377" y="302"/>
                    <a:pt x="392" y="298"/>
                    <a:pt x="405" y="292"/>
                  </a:cubicBezTo>
                  <a:cubicBezTo>
                    <a:pt x="452" y="268"/>
                    <a:pt x="472" y="210"/>
                    <a:pt x="449" y="163"/>
                  </a:cubicBezTo>
                  <a:cubicBezTo>
                    <a:pt x="405" y="92"/>
                    <a:pt x="338" y="43"/>
                    <a:pt x="261" y="22"/>
                  </a:cubicBezTo>
                  <a:cubicBezTo>
                    <a:pt x="231" y="8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4" name="Google Shape;3914;p50"/>
            <p:cNvSpPr/>
            <p:nvPr/>
          </p:nvSpPr>
          <p:spPr>
            <a:xfrm>
              <a:off x="1784726" y="3109659"/>
              <a:ext cx="17162" cy="6989"/>
            </a:xfrm>
            <a:custGeom>
              <a:rect b="b" l="l" r="r" t="t"/>
              <a:pathLst>
                <a:path extrusionOk="0" h="147" w="361">
                  <a:moveTo>
                    <a:pt x="341" y="2"/>
                  </a:moveTo>
                  <a:cubicBezTo>
                    <a:pt x="297" y="40"/>
                    <a:pt x="253" y="93"/>
                    <a:pt x="192" y="93"/>
                  </a:cubicBezTo>
                  <a:cubicBezTo>
                    <a:pt x="127" y="87"/>
                    <a:pt x="65" y="69"/>
                    <a:pt x="10" y="37"/>
                  </a:cubicBezTo>
                  <a:lnTo>
                    <a:pt x="341" y="2"/>
                  </a:lnTo>
                  <a:close/>
                  <a:moveTo>
                    <a:pt x="348" y="1"/>
                  </a:moveTo>
                  <a:cubicBezTo>
                    <a:pt x="345" y="1"/>
                    <a:pt x="343" y="1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lnTo>
                    <a:pt x="341" y="2"/>
                  </a:lnTo>
                  <a:lnTo>
                    <a:pt x="1" y="37"/>
                  </a:lnTo>
                  <a:cubicBezTo>
                    <a:pt x="45" y="103"/>
                    <a:pt x="118" y="146"/>
                    <a:pt x="197" y="146"/>
                  </a:cubicBezTo>
                  <a:cubicBezTo>
                    <a:pt x="202" y="146"/>
                    <a:pt x="207" y="146"/>
                    <a:pt x="212" y="146"/>
                  </a:cubicBezTo>
                  <a:cubicBezTo>
                    <a:pt x="285" y="131"/>
                    <a:pt x="341" y="75"/>
                    <a:pt x="359" y="5"/>
                  </a:cubicBezTo>
                  <a:cubicBezTo>
                    <a:pt x="361" y="3"/>
                    <a:pt x="354" y="1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5" name="Google Shape;3915;p50"/>
            <p:cNvSpPr/>
            <p:nvPr/>
          </p:nvSpPr>
          <p:spPr>
            <a:xfrm>
              <a:off x="1755821" y="3026983"/>
              <a:ext cx="41312" cy="68699"/>
            </a:xfrm>
            <a:custGeom>
              <a:rect b="b" l="l" r="r" t="t"/>
              <a:pathLst>
                <a:path extrusionOk="0" h="1445" w="869">
                  <a:moveTo>
                    <a:pt x="372" y="1"/>
                  </a:moveTo>
                  <a:cubicBezTo>
                    <a:pt x="367" y="1"/>
                    <a:pt x="362" y="4"/>
                    <a:pt x="360" y="10"/>
                  </a:cubicBezTo>
                  <a:cubicBezTo>
                    <a:pt x="219" y="339"/>
                    <a:pt x="99" y="679"/>
                    <a:pt x="2" y="1025"/>
                  </a:cubicBezTo>
                  <a:cubicBezTo>
                    <a:pt x="1" y="1039"/>
                    <a:pt x="37" y="1044"/>
                    <a:pt x="84" y="1044"/>
                  </a:cubicBezTo>
                  <a:cubicBezTo>
                    <a:pt x="160" y="1044"/>
                    <a:pt x="266" y="1031"/>
                    <a:pt x="298" y="1022"/>
                  </a:cubicBezTo>
                  <a:lnTo>
                    <a:pt x="298" y="1022"/>
                  </a:lnTo>
                  <a:cubicBezTo>
                    <a:pt x="298" y="1022"/>
                    <a:pt x="231" y="1269"/>
                    <a:pt x="213" y="1389"/>
                  </a:cubicBezTo>
                  <a:cubicBezTo>
                    <a:pt x="213" y="1401"/>
                    <a:pt x="239" y="1409"/>
                    <a:pt x="280" y="1418"/>
                  </a:cubicBezTo>
                  <a:cubicBezTo>
                    <a:pt x="337" y="1436"/>
                    <a:pt x="395" y="1445"/>
                    <a:pt x="453" y="1445"/>
                  </a:cubicBezTo>
                  <a:cubicBezTo>
                    <a:pt x="604" y="1445"/>
                    <a:pt x="751" y="1386"/>
                    <a:pt x="861" y="1278"/>
                  </a:cubicBezTo>
                  <a:cubicBezTo>
                    <a:pt x="869" y="1268"/>
                    <a:pt x="864" y="1256"/>
                    <a:pt x="851" y="1256"/>
                  </a:cubicBezTo>
                  <a:cubicBezTo>
                    <a:pt x="849" y="1256"/>
                    <a:pt x="846" y="1256"/>
                    <a:pt x="844" y="1257"/>
                  </a:cubicBezTo>
                  <a:cubicBezTo>
                    <a:pt x="723" y="1319"/>
                    <a:pt x="588" y="1352"/>
                    <a:pt x="453" y="1352"/>
                  </a:cubicBezTo>
                  <a:cubicBezTo>
                    <a:pt x="404" y="1352"/>
                    <a:pt x="355" y="1348"/>
                    <a:pt x="307" y="1339"/>
                  </a:cubicBezTo>
                  <a:cubicBezTo>
                    <a:pt x="307" y="1307"/>
                    <a:pt x="439" y="911"/>
                    <a:pt x="418" y="911"/>
                  </a:cubicBezTo>
                  <a:cubicBezTo>
                    <a:pt x="336" y="911"/>
                    <a:pt x="192" y="934"/>
                    <a:pt x="140" y="937"/>
                  </a:cubicBezTo>
                  <a:cubicBezTo>
                    <a:pt x="178" y="776"/>
                    <a:pt x="319" y="318"/>
                    <a:pt x="392" y="22"/>
                  </a:cubicBezTo>
                  <a:cubicBezTo>
                    <a:pt x="392" y="9"/>
                    <a:pt x="381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6" name="Google Shape;3916;p50"/>
            <p:cNvSpPr/>
            <p:nvPr/>
          </p:nvSpPr>
          <p:spPr>
            <a:xfrm>
              <a:off x="1854755" y="3070532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3" y="0"/>
                  </a:moveTo>
                  <a:cubicBezTo>
                    <a:pt x="42" y="0"/>
                    <a:pt x="40" y="1"/>
                    <a:pt x="39" y="1"/>
                  </a:cubicBezTo>
                  <a:cubicBezTo>
                    <a:pt x="15" y="4"/>
                    <a:pt x="0" y="27"/>
                    <a:pt x="3" y="48"/>
                  </a:cubicBezTo>
                  <a:cubicBezTo>
                    <a:pt x="6" y="69"/>
                    <a:pt x="23" y="83"/>
                    <a:pt x="42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59"/>
                    <a:pt x="85" y="36"/>
                  </a:cubicBezTo>
                  <a:cubicBezTo>
                    <a:pt x="80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7" name="Google Shape;3917;p50"/>
            <p:cNvSpPr/>
            <p:nvPr/>
          </p:nvSpPr>
          <p:spPr>
            <a:xfrm>
              <a:off x="1814725" y="3074525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39" y="0"/>
                  </a:moveTo>
                  <a:cubicBezTo>
                    <a:pt x="35" y="0"/>
                    <a:pt x="31" y="1"/>
                    <a:pt x="27" y="2"/>
                  </a:cubicBezTo>
                  <a:cubicBezTo>
                    <a:pt x="12" y="8"/>
                    <a:pt x="1" y="22"/>
                    <a:pt x="1" y="40"/>
                  </a:cubicBezTo>
                  <a:cubicBezTo>
                    <a:pt x="3" y="61"/>
                    <a:pt x="18" y="75"/>
                    <a:pt x="39" y="75"/>
                  </a:cubicBezTo>
                  <a:cubicBezTo>
                    <a:pt x="41" y="75"/>
                    <a:pt x="43" y="75"/>
                    <a:pt x="45" y="75"/>
                  </a:cubicBezTo>
                  <a:cubicBezTo>
                    <a:pt x="68" y="72"/>
                    <a:pt x="83" y="52"/>
                    <a:pt x="80" y="31"/>
                  </a:cubicBezTo>
                  <a:lnTo>
                    <a:pt x="80" y="28"/>
                  </a:lnTo>
                  <a:cubicBezTo>
                    <a:pt x="75" y="11"/>
                    <a:pt x="58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8" name="Google Shape;3918;p50"/>
            <p:cNvSpPr/>
            <p:nvPr/>
          </p:nvSpPr>
          <p:spPr>
            <a:xfrm>
              <a:off x="1830509" y="308626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3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8" y="4"/>
                    <a:pt x="0" y="25"/>
                    <a:pt x="3" y="48"/>
                  </a:cubicBezTo>
                  <a:cubicBezTo>
                    <a:pt x="6" y="67"/>
                    <a:pt x="24" y="84"/>
                    <a:pt x="45" y="84"/>
                  </a:cubicBezTo>
                  <a:cubicBezTo>
                    <a:pt x="46" y="84"/>
                    <a:pt x="48" y="84"/>
                    <a:pt x="50" y="83"/>
                  </a:cubicBezTo>
                  <a:cubicBezTo>
                    <a:pt x="73" y="80"/>
                    <a:pt x="88" y="60"/>
                    <a:pt x="85" y="36"/>
                  </a:cubicBezTo>
                  <a:cubicBezTo>
                    <a:pt x="82" y="17"/>
                    <a:pt x="65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9" name="Google Shape;3919;p50"/>
            <p:cNvSpPr/>
            <p:nvPr/>
          </p:nvSpPr>
          <p:spPr>
            <a:xfrm>
              <a:off x="1851522" y="3054653"/>
              <a:ext cx="4136" cy="4231"/>
            </a:xfrm>
            <a:custGeom>
              <a:rect b="b" l="l" r="r" t="t"/>
              <a:pathLst>
                <a:path extrusionOk="0" h="89" w="87">
                  <a:moveTo>
                    <a:pt x="42" y="0"/>
                  </a:moveTo>
                  <a:cubicBezTo>
                    <a:pt x="19" y="0"/>
                    <a:pt x="1" y="18"/>
                    <a:pt x="1" y="41"/>
                  </a:cubicBezTo>
                  <a:cubicBezTo>
                    <a:pt x="1" y="44"/>
                    <a:pt x="1" y="47"/>
                    <a:pt x="4" y="53"/>
                  </a:cubicBezTo>
                  <a:cubicBezTo>
                    <a:pt x="7" y="74"/>
                    <a:pt x="27" y="88"/>
                    <a:pt x="48" y="88"/>
                  </a:cubicBezTo>
                  <a:cubicBezTo>
                    <a:pt x="71" y="85"/>
                    <a:pt x="86" y="65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0" name="Google Shape;3920;p50"/>
            <p:cNvSpPr/>
            <p:nvPr/>
          </p:nvSpPr>
          <p:spPr>
            <a:xfrm>
              <a:off x="1834122" y="3068297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1" y="0"/>
                  </a:moveTo>
                  <a:cubicBezTo>
                    <a:pt x="39" y="0"/>
                    <a:pt x="37" y="1"/>
                    <a:pt x="36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8" y="59"/>
                    <a:pt x="85" y="36"/>
                  </a:cubicBezTo>
                  <a:cubicBezTo>
                    <a:pt x="80" y="17"/>
                    <a:pt x="62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1" name="Google Shape;3921;p50"/>
            <p:cNvSpPr/>
            <p:nvPr/>
          </p:nvSpPr>
          <p:spPr>
            <a:xfrm>
              <a:off x="1731908" y="3054367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44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15" y="3"/>
                    <a:pt x="0" y="24"/>
                    <a:pt x="3" y="47"/>
                  </a:cubicBezTo>
                  <a:cubicBezTo>
                    <a:pt x="8" y="64"/>
                    <a:pt x="25" y="75"/>
                    <a:pt x="42" y="75"/>
                  </a:cubicBezTo>
                  <a:cubicBezTo>
                    <a:pt x="46" y="75"/>
                    <a:pt x="49" y="75"/>
                    <a:pt x="53" y="74"/>
                  </a:cubicBezTo>
                  <a:cubicBezTo>
                    <a:pt x="71" y="68"/>
                    <a:pt x="82" y="53"/>
                    <a:pt x="82" y="36"/>
                  </a:cubicBezTo>
                  <a:cubicBezTo>
                    <a:pt x="80" y="14"/>
                    <a:pt x="62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2" name="Google Shape;3922;p50"/>
            <p:cNvSpPr/>
            <p:nvPr/>
          </p:nvSpPr>
          <p:spPr>
            <a:xfrm>
              <a:off x="1748500" y="3063448"/>
              <a:ext cx="3803" cy="3328"/>
            </a:xfrm>
            <a:custGeom>
              <a:rect b="b" l="l" r="r" t="t"/>
              <a:pathLst>
                <a:path extrusionOk="0" h="70" w="80">
                  <a:moveTo>
                    <a:pt x="42" y="0"/>
                  </a:moveTo>
                  <a:cubicBezTo>
                    <a:pt x="38" y="0"/>
                    <a:pt x="34" y="1"/>
                    <a:pt x="30" y="3"/>
                  </a:cubicBezTo>
                  <a:cubicBezTo>
                    <a:pt x="12" y="6"/>
                    <a:pt x="0" y="24"/>
                    <a:pt x="0" y="41"/>
                  </a:cubicBezTo>
                  <a:cubicBezTo>
                    <a:pt x="5" y="58"/>
                    <a:pt x="22" y="69"/>
                    <a:pt x="39" y="69"/>
                  </a:cubicBezTo>
                  <a:cubicBezTo>
                    <a:pt x="43" y="69"/>
                    <a:pt x="47" y="69"/>
                    <a:pt x="50" y="68"/>
                  </a:cubicBezTo>
                  <a:cubicBezTo>
                    <a:pt x="68" y="65"/>
                    <a:pt x="80" y="47"/>
                    <a:pt x="80" y="29"/>
                  </a:cubicBezTo>
                  <a:cubicBezTo>
                    <a:pt x="75" y="13"/>
                    <a:pt x="59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3" name="Google Shape;3923;p50"/>
            <p:cNvSpPr/>
            <p:nvPr/>
          </p:nvSpPr>
          <p:spPr>
            <a:xfrm>
              <a:off x="1746265" y="3076237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4" y="1"/>
                  </a:moveTo>
                  <a:cubicBezTo>
                    <a:pt x="42" y="1"/>
                    <a:pt x="40" y="1"/>
                    <a:pt x="39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60"/>
                    <a:pt x="85" y="36"/>
                  </a:cubicBezTo>
                  <a:cubicBezTo>
                    <a:pt x="80" y="15"/>
                    <a:pt x="62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4" name="Google Shape;3924;p50"/>
            <p:cNvSpPr/>
            <p:nvPr/>
          </p:nvSpPr>
          <p:spPr>
            <a:xfrm>
              <a:off x="1732050" y="306924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4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5" y="4"/>
                    <a:pt x="0" y="25"/>
                    <a:pt x="3" y="48"/>
                  </a:cubicBezTo>
                  <a:cubicBezTo>
                    <a:pt x="6" y="70"/>
                    <a:pt x="23" y="84"/>
                    <a:pt x="42" y="84"/>
                  </a:cubicBezTo>
                  <a:cubicBezTo>
                    <a:pt x="44" y="84"/>
                    <a:pt x="45" y="84"/>
                    <a:pt x="47" y="83"/>
                  </a:cubicBezTo>
                  <a:lnTo>
                    <a:pt x="50" y="83"/>
                  </a:lnTo>
                  <a:cubicBezTo>
                    <a:pt x="74" y="81"/>
                    <a:pt x="88" y="60"/>
                    <a:pt x="85" y="37"/>
                  </a:cubicBezTo>
                  <a:cubicBezTo>
                    <a:pt x="83" y="15"/>
                    <a:pt x="6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5" name="Google Shape;3925;p50"/>
            <p:cNvSpPr/>
            <p:nvPr/>
          </p:nvSpPr>
          <p:spPr>
            <a:xfrm>
              <a:off x="1728960" y="2875183"/>
              <a:ext cx="244783" cy="213181"/>
            </a:xfrm>
            <a:custGeom>
              <a:rect b="b" l="l" r="r" t="t"/>
              <a:pathLst>
                <a:path extrusionOk="0" h="4484" w="5149">
                  <a:moveTo>
                    <a:pt x="2242" y="1"/>
                  </a:moveTo>
                  <a:cubicBezTo>
                    <a:pt x="2185" y="1"/>
                    <a:pt x="2127" y="4"/>
                    <a:pt x="2069" y="9"/>
                  </a:cubicBezTo>
                  <a:cubicBezTo>
                    <a:pt x="863" y="121"/>
                    <a:pt x="130" y="1168"/>
                    <a:pt x="1" y="2329"/>
                  </a:cubicBezTo>
                  <a:cubicBezTo>
                    <a:pt x="1" y="2329"/>
                    <a:pt x="241" y="2306"/>
                    <a:pt x="567" y="2300"/>
                  </a:cubicBezTo>
                  <a:cubicBezTo>
                    <a:pt x="687" y="1872"/>
                    <a:pt x="933" y="1493"/>
                    <a:pt x="1274" y="1206"/>
                  </a:cubicBezTo>
                  <a:lnTo>
                    <a:pt x="1274" y="1206"/>
                  </a:lnTo>
                  <a:cubicBezTo>
                    <a:pt x="1177" y="1567"/>
                    <a:pt x="1104" y="1933"/>
                    <a:pt x="1060" y="2303"/>
                  </a:cubicBezTo>
                  <a:lnTo>
                    <a:pt x="1224" y="2303"/>
                  </a:lnTo>
                  <a:cubicBezTo>
                    <a:pt x="1262" y="2074"/>
                    <a:pt x="1335" y="1851"/>
                    <a:pt x="1432" y="1643"/>
                  </a:cubicBezTo>
                  <a:lnTo>
                    <a:pt x="1432" y="1643"/>
                  </a:lnTo>
                  <a:cubicBezTo>
                    <a:pt x="1397" y="1863"/>
                    <a:pt x="1376" y="2086"/>
                    <a:pt x="1370" y="2312"/>
                  </a:cubicBezTo>
                  <a:cubicBezTo>
                    <a:pt x="1461" y="2320"/>
                    <a:pt x="1552" y="2332"/>
                    <a:pt x="1640" y="2344"/>
                  </a:cubicBezTo>
                  <a:cubicBezTo>
                    <a:pt x="1846" y="2382"/>
                    <a:pt x="2048" y="2438"/>
                    <a:pt x="2242" y="2517"/>
                  </a:cubicBezTo>
                  <a:cubicBezTo>
                    <a:pt x="2283" y="2241"/>
                    <a:pt x="2388" y="1977"/>
                    <a:pt x="2547" y="1746"/>
                  </a:cubicBezTo>
                  <a:lnTo>
                    <a:pt x="2547" y="1746"/>
                  </a:lnTo>
                  <a:cubicBezTo>
                    <a:pt x="2485" y="2036"/>
                    <a:pt x="2479" y="2338"/>
                    <a:pt x="2526" y="2631"/>
                  </a:cubicBezTo>
                  <a:cubicBezTo>
                    <a:pt x="3051" y="2857"/>
                    <a:pt x="3723" y="3227"/>
                    <a:pt x="3723" y="3227"/>
                  </a:cubicBezTo>
                  <a:cubicBezTo>
                    <a:pt x="3723" y="3227"/>
                    <a:pt x="3632" y="4435"/>
                    <a:pt x="3966" y="4482"/>
                  </a:cubicBezTo>
                  <a:cubicBezTo>
                    <a:pt x="3972" y="4483"/>
                    <a:pt x="3977" y="4483"/>
                    <a:pt x="3983" y="4483"/>
                  </a:cubicBezTo>
                  <a:cubicBezTo>
                    <a:pt x="4327" y="4483"/>
                    <a:pt x="5064" y="3056"/>
                    <a:pt x="5107" y="2672"/>
                  </a:cubicBezTo>
                  <a:cubicBezTo>
                    <a:pt x="5148" y="2279"/>
                    <a:pt x="4603" y="1602"/>
                    <a:pt x="4603" y="1602"/>
                  </a:cubicBezTo>
                  <a:lnTo>
                    <a:pt x="4603" y="1602"/>
                  </a:lnTo>
                  <a:cubicBezTo>
                    <a:pt x="4603" y="1602"/>
                    <a:pt x="4744" y="1651"/>
                    <a:pt x="4846" y="1651"/>
                  </a:cubicBezTo>
                  <a:cubicBezTo>
                    <a:pt x="4904" y="1651"/>
                    <a:pt x="4950" y="1636"/>
                    <a:pt x="4952" y="1587"/>
                  </a:cubicBezTo>
                  <a:cubicBezTo>
                    <a:pt x="4940" y="1490"/>
                    <a:pt x="4615" y="1426"/>
                    <a:pt x="4615" y="1426"/>
                  </a:cubicBezTo>
                  <a:cubicBezTo>
                    <a:pt x="4615" y="1426"/>
                    <a:pt x="4788" y="1056"/>
                    <a:pt x="4676" y="1012"/>
                  </a:cubicBezTo>
                  <a:cubicBezTo>
                    <a:pt x="4669" y="1010"/>
                    <a:pt x="4663" y="1008"/>
                    <a:pt x="4656" y="1008"/>
                  </a:cubicBezTo>
                  <a:cubicBezTo>
                    <a:pt x="4553" y="1008"/>
                    <a:pt x="4465" y="1309"/>
                    <a:pt x="4465" y="1309"/>
                  </a:cubicBezTo>
                  <a:cubicBezTo>
                    <a:pt x="4465" y="1309"/>
                    <a:pt x="3506" y="1"/>
                    <a:pt x="2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6" name="Google Shape;3926;p50"/>
            <p:cNvSpPr/>
            <p:nvPr/>
          </p:nvSpPr>
          <p:spPr>
            <a:xfrm>
              <a:off x="1781113" y="3014575"/>
              <a:ext cx="87901" cy="78398"/>
            </a:xfrm>
            <a:custGeom>
              <a:rect b="b" l="l" r="r" t="t"/>
              <a:pathLst>
                <a:path extrusionOk="0" h="1649" w="1849">
                  <a:moveTo>
                    <a:pt x="910" y="140"/>
                  </a:moveTo>
                  <a:cubicBezTo>
                    <a:pt x="968" y="140"/>
                    <a:pt x="1027" y="147"/>
                    <a:pt x="1086" y="163"/>
                  </a:cubicBezTo>
                  <a:cubicBezTo>
                    <a:pt x="1453" y="263"/>
                    <a:pt x="1670" y="635"/>
                    <a:pt x="1576" y="1002"/>
                  </a:cubicBezTo>
                  <a:cubicBezTo>
                    <a:pt x="1492" y="1311"/>
                    <a:pt x="1212" y="1513"/>
                    <a:pt x="907" y="1513"/>
                  </a:cubicBezTo>
                  <a:cubicBezTo>
                    <a:pt x="850" y="1513"/>
                    <a:pt x="792" y="1506"/>
                    <a:pt x="734" y="1492"/>
                  </a:cubicBezTo>
                  <a:lnTo>
                    <a:pt x="725" y="1492"/>
                  </a:lnTo>
                  <a:cubicBezTo>
                    <a:pt x="361" y="1389"/>
                    <a:pt x="150" y="1016"/>
                    <a:pt x="247" y="650"/>
                  </a:cubicBezTo>
                  <a:cubicBezTo>
                    <a:pt x="328" y="342"/>
                    <a:pt x="608" y="140"/>
                    <a:pt x="910" y="140"/>
                  </a:cubicBezTo>
                  <a:close/>
                  <a:moveTo>
                    <a:pt x="910" y="1"/>
                  </a:moveTo>
                  <a:cubicBezTo>
                    <a:pt x="543" y="1"/>
                    <a:pt x="210" y="249"/>
                    <a:pt x="118" y="617"/>
                  </a:cubicBezTo>
                  <a:cubicBezTo>
                    <a:pt x="118" y="620"/>
                    <a:pt x="118" y="620"/>
                    <a:pt x="118" y="620"/>
                  </a:cubicBezTo>
                  <a:cubicBezTo>
                    <a:pt x="1" y="1055"/>
                    <a:pt x="259" y="1500"/>
                    <a:pt x="693" y="1618"/>
                  </a:cubicBezTo>
                  <a:lnTo>
                    <a:pt x="699" y="1618"/>
                  </a:lnTo>
                  <a:cubicBezTo>
                    <a:pt x="772" y="1638"/>
                    <a:pt x="846" y="1648"/>
                    <a:pt x="920" y="1648"/>
                  </a:cubicBezTo>
                  <a:cubicBezTo>
                    <a:pt x="1067" y="1648"/>
                    <a:pt x="1211" y="1609"/>
                    <a:pt x="1338" y="1533"/>
                  </a:cubicBezTo>
                  <a:cubicBezTo>
                    <a:pt x="1725" y="1301"/>
                    <a:pt x="1849" y="802"/>
                    <a:pt x="1617" y="415"/>
                  </a:cubicBezTo>
                  <a:cubicBezTo>
                    <a:pt x="1508" y="221"/>
                    <a:pt x="1324" y="81"/>
                    <a:pt x="1107" y="25"/>
                  </a:cubicBezTo>
                  <a:cubicBezTo>
                    <a:pt x="1041" y="9"/>
                    <a:pt x="975" y="1"/>
                    <a:pt x="9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7" name="Google Shape;3927;p50"/>
            <p:cNvSpPr/>
            <p:nvPr/>
          </p:nvSpPr>
          <p:spPr>
            <a:xfrm>
              <a:off x="1708185" y="3004449"/>
              <a:ext cx="65320" cy="73834"/>
            </a:xfrm>
            <a:custGeom>
              <a:rect b="b" l="l" r="r" t="t"/>
              <a:pathLst>
                <a:path extrusionOk="0" h="1553" w="1374">
                  <a:moveTo>
                    <a:pt x="751" y="130"/>
                  </a:moveTo>
                  <a:cubicBezTo>
                    <a:pt x="772" y="130"/>
                    <a:pt x="794" y="132"/>
                    <a:pt x="816" y="135"/>
                  </a:cubicBezTo>
                  <a:cubicBezTo>
                    <a:pt x="1077" y="191"/>
                    <a:pt x="1233" y="517"/>
                    <a:pt x="1165" y="869"/>
                  </a:cubicBezTo>
                  <a:cubicBezTo>
                    <a:pt x="1136" y="1033"/>
                    <a:pt x="1054" y="1185"/>
                    <a:pt x="930" y="1297"/>
                  </a:cubicBezTo>
                  <a:cubicBezTo>
                    <a:pt x="848" y="1376"/>
                    <a:pt x="743" y="1420"/>
                    <a:pt x="632" y="1420"/>
                  </a:cubicBezTo>
                  <a:cubicBezTo>
                    <a:pt x="609" y="1420"/>
                    <a:pt x="585" y="1418"/>
                    <a:pt x="561" y="1414"/>
                  </a:cubicBezTo>
                  <a:cubicBezTo>
                    <a:pt x="300" y="1361"/>
                    <a:pt x="144" y="1036"/>
                    <a:pt x="212" y="684"/>
                  </a:cubicBezTo>
                  <a:cubicBezTo>
                    <a:pt x="241" y="520"/>
                    <a:pt x="323" y="367"/>
                    <a:pt x="446" y="253"/>
                  </a:cubicBezTo>
                  <a:cubicBezTo>
                    <a:pt x="530" y="174"/>
                    <a:pt x="638" y="130"/>
                    <a:pt x="751" y="130"/>
                  </a:cubicBezTo>
                  <a:close/>
                  <a:moveTo>
                    <a:pt x="742" y="0"/>
                  </a:moveTo>
                  <a:cubicBezTo>
                    <a:pt x="601" y="0"/>
                    <a:pt x="464" y="56"/>
                    <a:pt x="361" y="156"/>
                  </a:cubicBezTo>
                  <a:cubicBezTo>
                    <a:pt x="218" y="288"/>
                    <a:pt x="118" y="464"/>
                    <a:pt x="86" y="657"/>
                  </a:cubicBezTo>
                  <a:cubicBezTo>
                    <a:pt x="1" y="1080"/>
                    <a:pt x="203" y="1476"/>
                    <a:pt x="534" y="1543"/>
                  </a:cubicBezTo>
                  <a:cubicBezTo>
                    <a:pt x="567" y="1549"/>
                    <a:pt x="600" y="1552"/>
                    <a:pt x="633" y="1552"/>
                  </a:cubicBezTo>
                  <a:cubicBezTo>
                    <a:pt x="775" y="1552"/>
                    <a:pt x="911" y="1497"/>
                    <a:pt x="1016" y="1397"/>
                  </a:cubicBezTo>
                  <a:cubicBezTo>
                    <a:pt x="1159" y="1265"/>
                    <a:pt x="1259" y="1089"/>
                    <a:pt x="1294" y="892"/>
                  </a:cubicBezTo>
                  <a:cubicBezTo>
                    <a:pt x="1373" y="473"/>
                    <a:pt x="1165" y="77"/>
                    <a:pt x="840" y="9"/>
                  </a:cubicBezTo>
                  <a:cubicBezTo>
                    <a:pt x="807" y="3"/>
                    <a:pt x="774" y="0"/>
                    <a:pt x="7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8" name="Google Shape;3928;p50"/>
            <p:cNvSpPr/>
            <p:nvPr/>
          </p:nvSpPr>
          <p:spPr>
            <a:xfrm>
              <a:off x="1766756" y="3035541"/>
              <a:ext cx="24578" cy="11743"/>
            </a:xfrm>
            <a:custGeom>
              <a:rect b="b" l="l" r="r" t="t"/>
              <a:pathLst>
                <a:path extrusionOk="0" h="247" w="517">
                  <a:moveTo>
                    <a:pt x="185" y="0"/>
                  </a:moveTo>
                  <a:cubicBezTo>
                    <a:pt x="125" y="0"/>
                    <a:pt x="61" y="18"/>
                    <a:pt x="1" y="65"/>
                  </a:cubicBezTo>
                  <a:lnTo>
                    <a:pt x="80" y="168"/>
                  </a:lnTo>
                  <a:cubicBezTo>
                    <a:pt x="113" y="142"/>
                    <a:pt x="149" y="132"/>
                    <a:pt x="184" y="132"/>
                  </a:cubicBezTo>
                  <a:cubicBezTo>
                    <a:pt x="305" y="132"/>
                    <a:pt x="426" y="245"/>
                    <a:pt x="426" y="247"/>
                  </a:cubicBezTo>
                  <a:lnTo>
                    <a:pt x="517" y="150"/>
                  </a:lnTo>
                  <a:cubicBezTo>
                    <a:pt x="508" y="144"/>
                    <a:pt x="358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9" name="Google Shape;3929;p50"/>
            <p:cNvSpPr/>
            <p:nvPr/>
          </p:nvSpPr>
          <p:spPr>
            <a:xfrm>
              <a:off x="1860174" y="3046143"/>
              <a:ext cx="98503" cy="33660"/>
            </a:xfrm>
            <a:custGeom>
              <a:rect b="b" l="l" r="r" t="t"/>
              <a:pathLst>
                <a:path extrusionOk="0" h="708" w="2072">
                  <a:moveTo>
                    <a:pt x="15" y="0"/>
                  </a:moveTo>
                  <a:lnTo>
                    <a:pt x="1" y="129"/>
                  </a:lnTo>
                  <a:cubicBezTo>
                    <a:pt x="517" y="156"/>
                    <a:pt x="1030" y="215"/>
                    <a:pt x="1541" y="303"/>
                  </a:cubicBezTo>
                  <a:cubicBezTo>
                    <a:pt x="1720" y="385"/>
                    <a:pt x="1863" y="528"/>
                    <a:pt x="1946" y="707"/>
                  </a:cubicBezTo>
                  <a:lnTo>
                    <a:pt x="2072" y="672"/>
                  </a:lnTo>
                  <a:cubicBezTo>
                    <a:pt x="1978" y="452"/>
                    <a:pt x="1802" y="279"/>
                    <a:pt x="1585" y="182"/>
                  </a:cubicBezTo>
                  <a:cubicBezTo>
                    <a:pt x="1324" y="100"/>
                    <a:pt x="74" y="6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0" name="Google Shape;3930;p50"/>
            <p:cNvSpPr/>
            <p:nvPr/>
          </p:nvSpPr>
          <p:spPr>
            <a:xfrm>
              <a:off x="1895878" y="3038298"/>
              <a:ext cx="72451" cy="71028"/>
            </a:xfrm>
            <a:custGeom>
              <a:rect b="b" l="l" r="r" t="t"/>
              <a:pathLst>
                <a:path extrusionOk="0" h="1494" w="1524">
                  <a:moveTo>
                    <a:pt x="1037" y="1"/>
                  </a:moveTo>
                  <a:cubicBezTo>
                    <a:pt x="696" y="1"/>
                    <a:pt x="224" y="529"/>
                    <a:pt x="224" y="529"/>
                  </a:cubicBezTo>
                  <a:lnTo>
                    <a:pt x="1" y="1180"/>
                  </a:lnTo>
                  <a:cubicBezTo>
                    <a:pt x="1" y="1183"/>
                    <a:pt x="4" y="1189"/>
                    <a:pt x="4" y="1195"/>
                  </a:cubicBezTo>
                  <a:cubicBezTo>
                    <a:pt x="61" y="1378"/>
                    <a:pt x="229" y="1493"/>
                    <a:pt x="411" y="1493"/>
                  </a:cubicBezTo>
                  <a:cubicBezTo>
                    <a:pt x="454" y="1493"/>
                    <a:pt x="497" y="1487"/>
                    <a:pt x="540" y="1474"/>
                  </a:cubicBezTo>
                  <a:cubicBezTo>
                    <a:pt x="980" y="1368"/>
                    <a:pt x="1523" y="286"/>
                    <a:pt x="1192" y="48"/>
                  </a:cubicBezTo>
                  <a:cubicBezTo>
                    <a:pt x="1145" y="15"/>
                    <a:pt x="1093" y="1"/>
                    <a:pt x="1037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1" name="Google Shape;3931;p50"/>
            <p:cNvSpPr/>
            <p:nvPr/>
          </p:nvSpPr>
          <p:spPr>
            <a:xfrm>
              <a:off x="1906670" y="3055176"/>
              <a:ext cx="38080" cy="42360"/>
            </a:xfrm>
            <a:custGeom>
              <a:rect b="b" l="l" r="r" t="t"/>
              <a:pathLst>
                <a:path extrusionOk="0" h="891" w="801">
                  <a:moveTo>
                    <a:pt x="786" y="1"/>
                  </a:moveTo>
                  <a:cubicBezTo>
                    <a:pt x="390" y="1"/>
                    <a:pt x="49" y="481"/>
                    <a:pt x="11" y="855"/>
                  </a:cubicBezTo>
                  <a:cubicBezTo>
                    <a:pt x="1" y="873"/>
                    <a:pt x="22" y="891"/>
                    <a:pt x="40" y="891"/>
                  </a:cubicBezTo>
                  <a:cubicBezTo>
                    <a:pt x="47" y="891"/>
                    <a:pt x="54" y="888"/>
                    <a:pt x="58" y="881"/>
                  </a:cubicBezTo>
                  <a:cubicBezTo>
                    <a:pt x="105" y="802"/>
                    <a:pt x="161" y="728"/>
                    <a:pt x="223" y="664"/>
                  </a:cubicBezTo>
                  <a:cubicBezTo>
                    <a:pt x="273" y="611"/>
                    <a:pt x="342" y="583"/>
                    <a:pt x="412" y="583"/>
                  </a:cubicBezTo>
                  <a:cubicBezTo>
                    <a:pt x="448" y="583"/>
                    <a:pt x="484" y="591"/>
                    <a:pt x="519" y="605"/>
                  </a:cubicBezTo>
                  <a:cubicBezTo>
                    <a:pt x="520" y="606"/>
                    <a:pt x="521" y="607"/>
                    <a:pt x="522" y="607"/>
                  </a:cubicBezTo>
                  <a:cubicBezTo>
                    <a:pt x="523" y="607"/>
                    <a:pt x="525" y="605"/>
                    <a:pt x="525" y="605"/>
                  </a:cubicBezTo>
                  <a:cubicBezTo>
                    <a:pt x="530" y="602"/>
                    <a:pt x="530" y="597"/>
                    <a:pt x="528" y="594"/>
                  </a:cubicBezTo>
                  <a:cubicBezTo>
                    <a:pt x="519" y="582"/>
                    <a:pt x="510" y="576"/>
                    <a:pt x="501" y="567"/>
                  </a:cubicBezTo>
                  <a:cubicBezTo>
                    <a:pt x="458" y="536"/>
                    <a:pt x="409" y="521"/>
                    <a:pt x="360" y="521"/>
                  </a:cubicBezTo>
                  <a:cubicBezTo>
                    <a:pt x="288" y="521"/>
                    <a:pt x="218" y="553"/>
                    <a:pt x="173" y="614"/>
                  </a:cubicBezTo>
                  <a:cubicBezTo>
                    <a:pt x="313" y="347"/>
                    <a:pt x="498" y="95"/>
                    <a:pt x="800" y="13"/>
                  </a:cubicBezTo>
                  <a:lnTo>
                    <a:pt x="800" y="1"/>
                  </a:lnTo>
                  <a:cubicBezTo>
                    <a:pt x="796" y="1"/>
                    <a:pt x="791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32" name="Google Shape;3932;p50"/>
          <p:cNvSpPr txBox="1"/>
          <p:nvPr>
            <p:ph type="title"/>
          </p:nvPr>
        </p:nvSpPr>
        <p:spPr>
          <a:xfrm>
            <a:off x="720000" y="1840350"/>
            <a:ext cx="70443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Prototype Implementation</a:t>
            </a:r>
            <a:endParaRPr sz="4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6" name="Shape 3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7" name="Google Shape;3937;p51"/>
          <p:cNvSpPr txBox="1"/>
          <p:nvPr>
            <p:ph type="title"/>
          </p:nvPr>
        </p:nvSpPr>
        <p:spPr>
          <a:xfrm>
            <a:off x="3335713" y="808625"/>
            <a:ext cx="3840600" cy="64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mockup</a:t>
            </a:r>
            <a:endParaRPr/>
          </a:p>
        </p:txBody>
      </p:sp>
      <p:sp>
        <p:nvSpPr>
          <p:cNvPr id="3938" name="Google Shape;3938;p51"/>
          <p:cNvSpPr/>
          <p:nvPr/>
        </p:nvSpPr>
        <p:spPr>
          <a:xfrm>
            <a:off x="1131788" y="808625"/>
            <a:ext cx="1895400" cy="3526200"/>
          </a:xfrm>
          <a:prstGeom prst="roundRect">
            <a:avLst>
              <a:gd fmla="val 61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39" name="Google Shape;3939;p51"/>
          <p:cNvPicPr preferRelativeResize="0"/>
          <p:nvPr/>
        </p:nvPicPr>
        <p:blipFill rotWithShape="1">
          <a:blip r:embed="rId3">
            <a:alphaModFix/>
          </a:blip>
          <a:srcRect b="0" l="56889" r="13719" t="0"/>
          <a:stretch/>
        </p:blipFill>
        <p:spPr>
          <a:xfrm>
            <a:off x="1198463" y="885425"/>
            <a:ext cx="1762200" cy="3372600"/>
          </a:xfrm>
          <a:prstGeom prst="roundRect">
            <a:avLst>
              <a:gd fmla="val 5468" name="adj"/>
            </a:avLst>
          </a:prstGeom>
          <a:noFill/>
          <a:ln>
            <a:noFill/>
          </a:ln>
        </p:spPr>
      </p:pic>
      <p:pic>
        <p:nvPicPr>
          <p:cNvPr id="3940" name="Google Shape;3940;p51"/>
          <p:cNvPicPr preferRelativeResize="0"/>
          <p:nvPr/>
        </p:nvPicPr>
        <p:blipFill rotWithShape="1">
          <a:blip r:embed="rId4">
            <a:alphaModFix/>
          </a:blip>
          <a:srcRect b="0" l="0" r="0" t="10176"/>
          <a:stretch/>
        </p:blipFill>
        <p:spPr>
          <a:xfrm>
            <a:off x="1198475" y="885425"/>
            <a:ext cx="1762199" cy="3372601"/>
          </a:xfrm>
          <a:prstGeom prst="rect">
            <a:avLst/>
          </a:prstGeom>
          <a:noFill/>
          <a:ln>
            <a:noFill/>
          </a:ln>
        </p:spPr>
      </p:pic>
      <p:sp>
        <p:nvSpPr>
          <p:cNvPr id="3941" name="Google Shape;3941;p51"/>
          <p:cNvSpPr/>
          <p:nvPr/>
        </p:nvSpPr>
        <p:spPr>
          <a:xfrm>
            <a:off x="1439013" y="808625"/>
            <a:ext cx="1281000" cy="209700"/>
          </a:xfrm>
          <a:prstGeom prst="round2SameRect">
            <a:avLst>
              <a:gd fmla="val 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2" name="Google Shape;3942;p51"/>
          <p:cNvSpPr/>
          <p:nvPr/>
        </p:nvSpPr>
        <p:spPr>
          <a:xfrm>
            <a:off x="1439013" y="808625"/>
            <a:ext cx="1281000" cy="209700"/>
          </a:xfrm>
          <a:prstGeom prst="round2SameRect">
            <a:avLst>
              <a:gd fmla="val 0" name="adj1"/>
              <a:gd fmla="val 50000" name="adj2"/>
            </a:avLst>
          </a:prstGeom>
          <a:solidFill>
            <a:srgbClr val="263238">
              <a:alpha val="24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43" name="Google Shape;3943;p51"/>
          <p:cNvGrpSpPr/>
          <p:nvPr/>
        </p:nvGrpSpPr>
        <p:grpSpPr>
          <a:xfrm flipH="1">
            <a:off x="6149221" y="4574435"/>
            <a:ext cx="1027109" cy="257673"/>
            <a:chOff x="7465394" y="4574435"/>
            <a:chExt cx="1027109" cy="257673"/>
          </a:xfrm>
        </p:grpSpPr>
        <p:sp>
          <p:nvSpPr>
            <p:cNvPr id="3944" name="Google Shape;3944;p51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45" name="Google Shape;3945;p51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3946" name="Google Shape;3946;p51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7" name="Google Shape;3947;p51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948" name="Google Shape;3948;p51"/>
          <p:cNvGrpSpPr/>
          <p:nvPr/>
        </p:nvGrpSpPr>
        <p:grpSpPr>
          <a:xfrm flipH="1">
            <a:off x="5755259" y="287006"/>
            <a:ext cx="3125826" cy="566387"/>
            <a:chOff x="5884959" y="287006"/>
            <a:chExt cx="3125826" cy="566387"/>
          </a:xfrm>
        </p:grpSpPr>
        <p:sp>
          <p:nvSpPr>
            <p:cNvPr id="3949" name="Google Shape;3949;p51"/>
            <p:cNvSpPr/>
            <p:nvPr/>
          </p:nvSpPr>
          <p:spPr>
            <a:xfrm>
              <a:off x="5884959" y="704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0" name="Google Shape;3950;p51"/>
            <p:cNvSpPr/>
            <p:nvPr/>
          </p:nvSpPr>
          <p:spPr>
            <a:xfrm>
              <a:off x="7037556" y="28700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1" name="Google Shape;3951;p51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52" name="Google Shape;3952;p51"/>
          <p:cNvSpPr txBox="1"/>
          <p:nvPr>
            <p:ph idx="4294967295" type="title"/>
          </p:nvPr>
        </p:nvSpPr>
        <p:spPr>
          <a:xfrm>
            <a:off x="3335724" y="1537275"/>
            <a:ext cx="19188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Tools</a:t>
            </a:r>
            <a:endParaRPr sz="2400"/>
          </a:p>
        </p:txBody>
      </p:sp>
      <p:sp>
        <p:nvSpPr>
          <p:cNvPr id="3953" name="Google Shape;3953;p51"/>
          <p:cNvSpPr txBox="1"/>
          <p:nvPr>
            <p:ph idx="4294967295" type="subTitle"/>
          </p:nvPr>
        </p:nvSpPr>
        <p:spPr>
          <a:xfrm>
            <a:off x="3335725" y="2078525"/>
            <a:ext cx="2419500" cy="22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used </a:t>
            </a:r>
            <a:r>
              <a:rPr b="1" lang="en"/>
              <a:t>Figma</a:t>
            </a:r>
            <a:r>
              <a:rPr lang="en"/>
              <a:t> to build our prototype. It was </a:t>
            </a:r>
            <a:r>
              <a:rPr b="1" lang="en"/>
              <a:t>intuitive</a:t>
            </a:r>
            <a:r>
              <a:rPr lang="en"/>
              <a:t>, collaborative, and easy to create identical components across multiple frames of the app. However, </a:t>
            </a:r>
            <a:r>
              <a:rPr b="1" lang="en"/>
              <a:t>interaction complexity </a:t>
            </a:r>
            <a:r>
              <a:rPr lang="en"/>
              <a:t>and sophistication isn’t that robust.</a:t>
            </a:r>
            <a:endParaRPr/>
          </a:p>
        </p:txBody>
      </p:sp>
      <p:sp>
        <p:nvSpPr>
          <p:cNvPr id="3954" name="Google Shape;3954;p51"/>
          <p:cNvSpPr txBox="1"/>
          <p:nvPr>
            <p:ph idx="4294967295" type="title"/>
          </p:nvPr>
        </p:nvSpPr>
        <p:spPr>
          <a:xfrm>
            <a:off x="6130276" y="1537275"/>
            <a:ext cx="19188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Limitations</a:t>
            </a:r>
            <a:endParaRPr sz="2400"/>
          </a:p>
        </p:txBody>
      </p:sp>
      <p:sp>
        <p:nvSpPr>
          <p:cNvPr id="3955" name="Google Shape;3955;p51"/>
          <p:cNvSpPr txBox="1"/>
          <p:nvPr>
            <p:ph idx="1" type="subTitle"/>
          </p:nvPr>
        </p:nvSpPr>
        <p:spPr>
          <a:xfrm>
            <a:off x="6130275" y="2078525"/>
            <a:ext cx="2419500" cy="22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were </a:t>
            </a:r>
            <a:r>
              <a:rPr lang="en"/>
              <a:t>unable to show </a:t>
            </a:r>
            <a:r>
              <a:rPr b="1" lang="en"/>
              <a:t>true interaction</a:t>
            </a:r>
            <a:r>
              <a:rPr lang="en"/>
              <a:t> between different users as this is a prototype without real online servers. Further, </a:t>
            </a:r>
            <a:r>
              <a:rPr b="1" lang="en"/>
              <a:t>blocking and moderation features</a:t>
            </a:r>
            <a:r>
              <a:rPr lang="en"/>
              <a:t> can’t be implemented for the same reasons.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9" name="Shape 3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0" name="Google Shape;3960;p52"/>
          <p:cNvSpPr txBox="1"/>
          <p:nvPr>
            <p:ph type="title"/>
          </p:nvPr>
        </p:nvSpPr>
        <p:spPr>
          <a:xfrm>
            <a:off x="720000" y="742950"/>
            <a:ext cx="48189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Hard-coded features</a:t>
            </a:r>
            <a:endParaRPr/>
          </a:p>
        </p:txBody>
      </p:sp>
      <p:sp>
        <p:nvSpPr>
          <p:cNvPr id="3961" name="Google Shape;3961;p52"/>
          <p:cNvSpPr txBox="1"/>
          <p:nvPr>
            <p:ph idx="1" type="body"/>
          </p:nvPr>
        </p:nvSpPr>
        <p:spPr>
          <a:xfrm>
            <a:off x="720000" y="1840350"/>
            <a:ext cx="3852000" cy="23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The following features were hardcoded for the prototype:</a:t>
            </a:r>
            <a:endParaRPr sz="1800">
              <a:solidFill>
                <a:schemeClr val="dk1"/>
              </a:solidFill>
            </a:endParaRPr>
          </a:p>
          <a:p>
            <a:pPr indent="-241300" lvl="0" marL="241300" rtl="0" algn="l">
              <a:spcBef>
                <a:spcPts val="1000"/>
              </a:spcBef>
              <a:spcAft>
                <a:spcPts val="0"/>
              </a:spcAft>
              <a:buSzPts val="1800"/>
              <a:buFont typeface="Anaheim"/>
              <a:buChar char="●"/>
            </a:pPr>
            <a:r>
              <a:rPr lang="en" sz="1800">
                <a:solidFill>
                  <a:schemeClr val="dk1"/>
                </a:solidFill>
              </a:rPr>
              <a:t>Choosing a parent to message</a:t>
            </a:r>
            <a:endParaRPr sz="1800">
              <a:solidFill>
                <a:schemeClr val="dk1"/>
              </a:solidFill>
            </a:endParaRPr>
          </a:p>
          <a:p>
            <a:pPr indent="-241300" lvl="0" marL="2413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Sending a message and its contents</a:t>
            </a:r>
            <a:endParaRPr sz="1800">
              <a:solidFill>
                <a:schemeClr val="dk1"/>
              </a:solidFill>
            </a:endParaRPr>
          </a:p>
          <a:p>
            <a:pPr indent="-241300" lvl="0" marL="2413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Choosing an event to RSVP to</a:t>
            </a:r>
            <a:endParaRPr sz="1800">
              <a:solidFill>
                <a:schemeClr val="dk1"/>
              </a:solidFill>
            </a:endParaRPr>
          </a:p>
          <a:p>
            <a:pPr indent="-241300" lvl="0" marL="2413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The most recent events are static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962" name="Google Shape;3962;p52"/>
          <p:cNvSpPr/>
          <p:nvPr/>
        </p:nvSpPr>
        <p:spPr>
          <a:xfrm flipH="1">
            <a:off x="6930667" y="1783508"/>
            <a:ext cx="712965" cy="133049"/>
          </a:xfrm>
          <a:custGeom>
            <a:rect b="b" l="l" r="r" t="t"/>
            <a:pathLst>
              <a:path extrusionOk="0" h="3042" w="16301">
                <a:moveTo>
                  <a:pt x="7285" y="0"/>
                </a:moveTo>
                <a:cubicBezTo>
                  <a:pt x="7048" y="0"/>
                  <a:pt x="6811" y="47"/>
                  <a:pt x="6588" y="141"/>
                </a:cubicBezTo>
                <a:cubicBezTo>
                  <a:pt x="6060" y="378"/>
                  <a:pt x="5699" y="859"/>
                  <a:pt x="5204" y="1147"/>
                </a:cubicBezTo>
                <a:cubicBezTo>
                  <a:pt x="4617" y="1490"/>
                  <a:pt x="3913" y="1411"/>
                  <a:pt x="3265" y="1513"/>
                </a:cubicBezTo>
                <a:cubicBezTo>
                  <a:pt x="2620" y="1619"/>
                  <a:pt x="2112" y="2156"/>
                  <a:pt x="1537" y="2481"/>
                </a:cubicBezTo>
                <a:cubicBezTo>
                  <a:pt x="1352" y="2602"/>
                  <a:pt x="1138" y="2669"/>
                  <a:pt x="915" y="2675"/>
                </a:cubicBezTo>
                <a:cubicBezTo>
                  <a:pt x="789" y="2675"/>
                  <a:pt x="663" y="2637"/>
                  <a:pt x="540" y="2622"/>
                </a:cubicBezTo>
                <a:cubicBezTo>
                  <a:pt x="487" y="2615"/>
                  <a:pt x="435" y="2610"/>
                  <a:pt x="385" y="2610"/>
                </a:cubicBezTo>
                <a:cubicBezTo>
                  <a:pt x="248" y="2610"/>
                  <a:pt x="123" y="2646"/>
                  <a:pt x="27" y="2766"/>
                </a:cubicBezTo>
                <a:cubicBezTo>
                  <a:pt x="0" y="2807"/>
                  <a:pt x="6" y="2968"/>
                  <a:pt x="71" y="2968"/>
                </a:cubicBezTo>
                <a:cubicBezTo>
                  <a:pt x="812" y="2968"/>
                  <a:pt x="11749" y="3041"/>
                  <a:pt x="15206" y="3041"/>
                </a:cubicBezTo>
                <a:cubicBezTo>
                  <a:pt x="15729" y="3041"/>
                  <a:pt x="16081" y="3040"/>
                  <a:pt x="16200" y="3036"/>
                </a:cubicBezTo>
                <a:cubicBezTo>
                  <a:pt x="16265" y="3036"/>
                  <a:pt x="16300" y="2936"/>
                  <a:pt x="16236" y="2907"/>
                </a:cubicBezTo>
                <a:cubicBezTo>
                  <a:pt x="15666" y="2625"/>
                  <a:pt x="15018" y="2681"/>
                  <a:pt x="14429" y="2481"/>
                </a:cubicBezTo>
                <a:cubicBezTo>
                  <a:pt x="14080" y="2364"/>
                  <a:pt x="13865" y="2135"/>
                  <a:pt x="13625" y="1874"/>
                </a:cubicBezTo>
                <a:cubicBezTo>
                  <a:pt x="13426" y="1648"/>
                  <a:pt x="13164" y="1478"/>
                  <a:pt x="12877" y="1387"/>
                </a:cubicBezTo>
                <a:cubicBezTo>
                  <a:pt x="12729" y="1343"/>
                  <a:pt x="12574" y="1320"/>
                  <a:pt x="12421" y="1320"/>
                </a:cubicBezTo>
                <a:cubicBezTo>
                  <a:pt x="12301" y="1320"/>
                  <a:pt x="12181" y="1334"/>
                  <a:pt x="12065" y="1361"/>
                </a:cubicBezTo>
                <a:cubicBezTo>
                  <a:pt x="11771" y="1431"/>
                  <a:pt x="11519" y="1598"/>
                  <a:pt x="11240" y="1704"/>
                </a:cubicBezTo>
                <a:cubicBezTo>
                  <a:pt x="11051" y="1776"/>
                  <a:pt x="10863" y="1809"/>
                  <a:pt x="10679" y="1809"/>
                </a:cubicBezTo>
                <a:cubicBezTo>
                  <a:pt x="10195" y="1809"/>
                  <a:pt x="9744" y="1576"/>
                  <a:pt x="9386" y="1205"/>
                </a:cubicBezTo>
                <a:cubicBezTo>
                  <a:pt x="8979" y="786"/>
                  <a:pt x="8580" y="393"/>
                  <a:pt x="8025" y="161"/>
                </a:cubicBezTo>
                <a:cubicBezTo>
                  <a:pt x="7791" y="54"/>
                  <a:pt x="7538" y="0"/>
                  <a:pt x="728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3" name="Google Shape;3963;p52"/>
          <p:cNvSpPr/>
          <p:nvPr/>
        </p:nvSpPr>
        <p:spPr>
          <a:xfrm flipH="1">
            <a:off x="7848308" y="1197164"/>
            <a:ext cx="712440" cy="133049"/>
          </a:xfrm>
          <a:custGeom>
            <a:rect b="b" l="l" r="r" t="t"/>
            <a:pathLst>
              <a:path extrusionOk="0" h="3042" w="16289">
                <a:moveTo>
                  <a:pt x="7283" y="1"/>
                </a:moveTo>
                <a:cubicBezTo>
                  <a:pt x="7047" y="1"/>
                  <a:pt x="6811" y="47"/>
                  <a:pt x="6589" y="140"/>
                </a:cubicBezTo>
                <a:cubicBezTo>
                  <a:pt x="6061" y="381"/>
                  <a:pt x="5700" y="859"/>
                  <a:pt x="5204" y="1149"/>
                </a:cubicBezTo>
                <a:cubicBezTo>
                  <a:pt x="4618" y="1493"/>
                  <a:pt x="3914" y="1410"/>
                  <a:pt x="3266" y="1513"/>
                </a:cubicBezTo>
                <a:cubicBezTo>
                  <a:pt x="2620" y="1619"/>
                  <a:pt x="2127" y="2164"/>
                  <a:pt x="1553" y="2478"/>
                </a:cubicBezTo>
                <a:cubicBezTo>
                  <a:pt x="1368" y="2598"/>
                  <a:pt x="1154" y="2663"/>
                  <a:pt x="931" y="2669"/>
                </a:cubicBezTo>
                <a:cubicBezTo>
                  <a:pt x="805" y="2669"/>
                  <a:pt x="678" y="2634"/>
                  <a:pt x="555" y="2619"/>
                </a:cubicBezTo>
                <a:cubicBezTo>
                  <a:pt x="503" y="2612"/>
                  <a:pt x="451" y="2607"/>
                  <a:pt x="400" y="2607"/>
                </a:cubicBezTo>
                <a:cubicBezTo>
                  <a:pt x="263" y="2607"/>
                  <a:pt x="139" y="2642"/>
                  <a:pt x="42" y="2763"/>
                </a:cubicBezTo>
                <a:cubicBezTo>
                  <a:pt x="1" y="2801"/>
                  <a:pt x="7" y="2971"/>
                  <a:pt x="62" y="2971"/>
                </a:cubicBezTo>
                <a:cubicBezTo>
                  <a:pt x="801" y="2971"/>
                  <a:pt x="11651" y="3041"/>
                  <a:pt x="15153" y="3041"/>
                </a:cubicBezTo>
                <a:cubicBezTo>
                  <a:pt x="15700" y="3041"/>
                  <a:pt x="16068" y="3039"/>
                  <a:pt x="16189" y="3035"/>
                </a:cubicBezTo>
                <a:cubicBezTo>
                  <a:pt x="16257" y="3035"/>
                  <a:pt x="16289" y="2939"/>
                  <a:pt x="16227" y="2906"/>
                </a:cubicBezTo>
                <a:cubicBezTo>
                  <a:pt x="15658" y="2625"/>
                  <a:pt x="15010" y="2681"/>
                  <a:pt x="14418" y="2481"/>
                </a:cubicBezTo>
                <a:cubicBezTo>
                  <a:pt x="14071" y="2364"/>
                  <a:pt x="13857" y="2138"/>
                  <a:pt x="13614" y="1877"/>
                </a:cubicBezTo>
                <a:cubicBezTo>
                  <a:pt x="13414" y="1648"/>
                  <a:pt x="13156" y="1478"/>
                  <a:pt x="12869" y="1387"/>
                </a:cubicBezTo>
                <a:cubicBezTo>
                  <a:pt x="12723" y="1343"/>
                  <a:pt x="12572" y="1322"/>
                  <a:pt x="12420" y="1322"/>
                </a:cubicBezTo>
                <a:cubicBezTo>
                  <a:pt x="12297" y="1322"/>
                  <a:pt x="12174" y="1336"/>
                  <a:pt x="12053" y="1364"/>
                </a:cubicBezTo>
                <a:cubicBezTo>
                  <a:pt x="11763" y="1431"/>
                  <a:pt x="11511" y="1598"/>
                  <a:pt x="11241" y="1704"/>
                </a:cubicBezTo>
                <a:cubicBezTo>
                  <a:pt x="11050" y="1776"/>
                  <a:pt x="10861" y="1809"/>
                  <a:pt x="10678" y="1809"/>
                </a:cubicBezTo>
                <a:cubicBezTo>
                  <a:pt x="10194" y="1809"/>
                  <a:pt x="9744" y="1578"/>
                  <a:pt x="9387" y="1208"/>
                </a:cubicBezTo>
                <a:cubicBezTo>
                  <a:pt x="8979" y="786"/>
                  <a:pt x="8581" y="393"/>
                  <a:pt x="8029" y="161"/>
                </a:cubicBezTo>
                <a:cubicBezTo>
                  <a:pt x="7792" y="54"/>
                  <a:pt x="7537" y="1"/>
                  <a:pt x="728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4" name="Google Shape;3964;p52"/>
          <p:cNvSpPr/>
          <p:nvPr/>
        </p:nvSpPr>
        <p:spPr>
          <a:xfrm flipH="1">
            <a:off x="8035353" y="4688525"/>
            <a:ext cx="338345" cy="143584"/>
          </a:xfrm>
          <a:custGeom>
            <a:rect b="b" l="l" r="r" t="t"/>
            <a:pathLst>
              <a:path extrusionOk="0" h="1940" w="4571">
                <a:moveTo>
                  <a:pt x="2374" y="1"/>
                </a:moveTo>
                <a:cubicBezTo>
                  <a:pt x="1535" y="1"/>
                  <a:pt x="1136" y="1080"/>
                  <a:pt x="1136" y="1080"/>
                </a:cubicBezTo>
                <a:cubicBezTo>
                  <a:pt x="1012" y="904"/>
                  <a:pt x="810" y="803"/>
                  <a:pt x="599" y="803"/>
                </a:cubicBezTo>
                <a:cubicBezTo>
                  <a:pt x="561" y="803"/>
                  <a:pt x="523" y="807"/>
                  <a:pt x="485" y="813"/>
                </a:cubicBezTo>
                <a:cubicBezTo>
                  <a:pt x="18" y="875"/>
                  <a:pt x="1" y="1940"/>
                  <a:pt x="1" y="1940"/>
                </a:cubicBezTo>
                <a:lnTo>
                  <a:pt x="4571" y="1940"/>
                </a:lnTo>
                <a:cubicBezTo>
                  <a:pt x="4571" y="1940"/>
                  <a:pt x="4559" y="1262"/>
                  <a:pt x="4110" y="1080"/>
                </a:cubicBezTo>
                <a:cubicBezTo>
                  <a:pt x="4032" y="1046"/>
                  <a:pt x="3949" y="1030"/>
                  <a:pt x="3867" y="1030"/>
                </a:cubicBezTo>
                <a:cubicBezTo>
                  <a:pt x="3689" y="1030"/>
                  <a:pt x="3513" y="1108"/>
                  <a:pt x="3394" y="1253"/>
                </a:cubicBezTo>
                <a:cubicBezTo>
                  <a:pt x="3394" y="1253"/>
                  <a:pt x="3210" y="1"/>
                  <a:pt x="23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5" name="Google Shape;3965;p52"/>
          <p:cNvSpPr/>
          <p:nvPr/>
        </p:nvSpPr>
        <p:spPr>
          <a:xfrm flipH="1">
            <a:off x="5666508" y="1124264"/>
            <a:ext cx="712440" cy="133049"/>
          </a:xfrm>
          <a:custGeom>
            <a:rect b="b" l="l" r="r" t="t"/>
            <a:pathLst>
              <a:path extrusionOk="0" h="3042" w="16289">
                <a:moveTo>
                  <a:pt x="7283" y="1"/>
                </a:moveTo>
                <a:cubicBezTo>
                  <a:pt x="7047" y="1"/>
                  <a:pt x="6811" y="47"/>
                  <a:pt x="6589" y="140"/>
                </a:cubicBezTo>
                <a:cubicBezTo>
                  <a:pt x="6061" y="381"/>
                  <a:pt x="5700" y="859"/>
                  <a:pt x="5204" y="1149"/>
                </a:cubicBezTo>
                <a:cubicBezTo>
                  <a:pt x="4618" y="1493"/>
                  <a:pt x="3914" y="1410"/>
                  <a:pt x="3266" y="1513"/>
                </a:cubicBezTo>
                <a:cubicBezTo>
                  <a:pt x="2620" y="1619"/>
                  <a:pt x="2127" y="2164"/>
                  <a:pt x="1553" y="2478"/>
                </a:cubicBezTo>
                <a:cubicBezTo>
                  <a:pt x="1368" y="2598"/>
                  <a:pt x="1154" y="2663"/>
                  <a:pt x="931" y="2669"/>
                </a:cubicBezTo>
                <a:cubicBezTo>
                  <a:pt x="805" y="2669"/>
                  <a:pt x="678" y="2634"/>
                  <a:pt x="555" y="2619"/>
                </a:cubicBezTo>
                <a:cubicBezTo>
                  <a:pt x="503" y="2612"/>
                  <a:pt x="451" y="2607"/>
                  <a:pt x="400" y="2607"/>
                </a:cubicBezTo>
                <a:cubicBezTo>
                  <a:pt x="263" y="2607"/>
                  <a:pt x="139" y="2642"/>
                  <a:pt x="42" y="2763"/>
                </a:cubicBezTo>
                <a:cubicBezTo>
                  <a:pt x="1" y="2801"/>
                  <a:pt x="7" y="2971"/>
                  <a:pt x="62" y="2971"/>
                </a:cubicBezTo>
                <a:cubicBezTo>
                  <a:pt x="801" y="2971"/>
                  <a:pt x="11651" y="3041"/>
                  <a:pt x="15153" y="3041"/>
                </a:cubicBezTo>
                <a:cubicBezTo>
                  <a:pt x="15700" y="3041"/>
                  <a:pt x="16068" y="3039"/>
                  <a:pt x="16189" y="3035"/>
                </a:cubicBezTo>
                <a:cubicBezTo>
                  <a:pt x="16257" y="3035"/>
                  <a:pt x="16289" y="2939"/>
                  <a:pt x="16227" y="2906"/>
                </a:cubicBezTo>
                <a:cubicBezTo>
                  <a:pt x="15658" y="2625"/>
                  <a:pt x="15010" y="2681"/>
                  <a:pt x="14418" y="2481"/>
                </a:cubicBezTo>
                <a:cubicBezTo>
                  <a:pt x="14071" y="2364"/>
                  <a:pt x="13857" y="2138"/>
                  <a:pt x="13614" y="1877"/>
                </a:cubicBezTo>
                <a:cubicBezTo>
                  <a:pt x="13414" y="1648"/>
                  <a:pt x="13156" y="1478"/>
                  <a:pt x="12869" y="1387"/>
                </a:cubicBezTo>
                <a:cubicBezTo>
                  <a:pt x="12723" y="1343"/>
                  <a:pt x="12572" y="1322"/>
                  <a:pt x="12420" y="1322"/>
                </a:cubicBezTo>
                <a:cubicBezTo>
                  <a:pt x="12297" y="1322"/>
                  <a:pt x="12174" y="1336"/>
                  <a:pt x="12053" y="1364"/>
                </a:cubicBezTo>
                <a:cubicBezTo>
                  <a:pt x="11763" y="1431"/>
                  <a:pt x="11511" y="1598"/>
                  <a:pt x="11241" y="1704"/>
                </a:cubicBezTo>
                <a:cubicBezTo>
                  <a:pt x="11050" y="1776"/>
                  <a:pt x="10861" y="1809"/>
                  <a:pt x="10678" y="1809"/>
                </a:cubicBezTo>
                <a:cubicBezTo>
                  <a:pt x="10194" y="1809"/>
                  <a:pt x="9744" y="1578"/>
                  <a:pt x="9387" y="1208"/>
                </a:cubicBezTo>
                <a:cubicBezTo>
                  <a:pt x="8979" y="786"/>
                  <a:pt x="8581" y="393"/>
                  <a:pt x="8029" y="161"/>
                </a:cubicBezTo>
                <a:cubicBezTo>
                  <a:pt x="7792" y="54"/>
                  <a:pt x="7537" y="1"/>
                  <a:pt x="728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6" name="Google Shape;3966;p52"/>
          <p:cNvSpPr/>
          <p:nvPr/>
        </p:nvSpPr>
        <p:spPr>
          <a:xfrm>
            <a:off x="5039333" y="842239"/>
            <a:ext cx="712440" cy="133049"/>
          </a:xfrm>
          <a:custGeom>
            <a:rect b="b" l="l" r="r" t="t"/>
            <a:pathLst>
              <a:path extrusionOk="0" h="3042" w="16289">
                <a:moveTo>
                  <a:pt x="7283" y="1"/>
                </a:moveTo>
                <a:cubicBezTo>
                  <a:pt x="7047" y="1"/>
                  <a:pt x="6811" y="47"/>
                  <a:pt x="6589" y="140"/>
                </a:cubicBezTo>
                <a:cubicBezTo>
                  <a:pt x="6061" y="381"/>
                  <a:pt x="5700" y="859"/>
                  <a:pt x="5204" y="1149"/>
                </a:cubicBezTo>
                <a:cubicBezTo>
                  <a:pt x="4618" y="1493"/>
                  <a:pt x="3914" y="1410"/>
                  <a:pt x="3266" y="1513"/>
                </a:cubicBezTo>
                <a:cubicBezTo>
                  <a:pt x="2620" y="1619"/>
                  <a:pt x="2127" y="2164"/>
                  <a:pt x="1553" y="2478"/>
                </a:cubicBezTo>
                <a:cubicBezTo>
                  <a:pt x="1368" y="2598"/>
                  <a:pt x="1154" y="2663"/>
                  <a:pt x="931" y="2669"/>
                </a:cubicBezTo>
                <a:cubicBezTo>
                  <a:pt x="805" y="2669"/>
                  <a:pt x="678" y="2634"/>
                  <a:pt x="555" y="2619"/>
                </a:cubicBezTo>
                <a:cubicBezTo>
                  <a:pt x="503" y="2612"/>
                  <a:pt x="451" y="2607"/>
                  <a:pt x="400" y="2607"/>
                </a:cubicBezTo>
                <a:cubicBezTo>
                  <a:pt x="263" y="2607"/>
                  <a:pt x="139" y="2642"/>
                  <a:pt x="42" y="2763"/>
                </a:cubicBezTo>
                <a:cubicBezTo>
                  <a:pt x="1" y="2801"/>
                  <a:pt x="7" y="2971"/>
                  <a:pt x="62" y="2971"/>
                </a:cubicBezTo>
                <a:cubicBezTo>
                  <a:pt x="801" y="2971"/>
                  <a:pt x="11651" y="3041"/>
                  <a:pt x="15153" y="3041"/>
                </a:cubicBezTo>
                <a:cubicBezTo>
                  <a:pt x="15700" y="3041"/>
                  <a:pt x="16068" y="3039"/>
                  <a:pt x="16189" y="3035"/>
                </a:cubicBezTo>
                <a:cubicBezTo>
                  <a:pt x="16257" y="3035"/>
                  <a:pt x="16289" y="2939"/>
                  <a:pt x="16227" y="2906"/>
                </a:cubicBezTo>
                <a:cubicBezTo>
                  <a:pt x="15658" y="2625"/>
                  <a:pt x="15010" y="2681"/>
                  <a:pt x="14418" y="2481"/>
                </a:cubicBezTo>
                <a:cubicBezTo>
                  <a:pt x="14071" y="2364"/>
                  <a:pt x="13857" y="2138"/>
                  <a:pt x="13614" y="1877"/>
                </a:cubicBezTo>
                <a:cubicBezTo>
                  <a:pt x="13414" y="1648"/>
                  <a:pt x="13156" y="1478"/>
                  <a:pt x="12869" y="1387"/>
                </a:cubicBezTo>
                <a:cubicBezTo>
                  <a:pt x="12723" y="1343"/>
                  <a:pt x="12572" y="1322"/>
                  <a:pt x="12420" y="1322"/>
                </a:cubicBezTo>
                <a:cubicBezTo>
                  <a:pt x="12297" y="1322"/>
                  <a:pt x="12174" y="1336"/>
                  <a:pt x="12053" y="1364"/>
                </a:cubicBezTo>
                <a:cubicBezTo>
                  <a:pt x="11763" y="1431"/>
                  <a:pt x="11511" y="1598"/>
                  <a:pt x="11241" y="1704"/>
                </a:cubicBezTo>
                <a:cubicBezTo>
                  <a:pt x="11050" y="1776"/>
                  <a:pt x="10861" y="1809"/>
                  <a:pt x="10678" y="1809"/>
                </a:cubicBezTo>
                <a:cubicBezTo>
                  <a:pt x="10194" y="1809"/>
                  <a:pt x="9744" y="1578"/>
                  <a:pt x="9387" y="1208"/>
                </a:cubicBezTo>
                <a:cubicBezTo>
                  <a:pt x="8979" y="786"/>
                  <a:pt x="8581" y="393"/>
                  <a:pt x="8029" y="161"/>
                </a:cubicBezTo>
                <a:cubicBezTo>
                  <a:pt x="7792" y="54"/>
                  <a:pt x="7537" y="1"/>
                  <a:pt x="728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67" name="Google Shape;3967;p52"/>
          <p:cNvGrpSpPr/>
          <p:nvPr/>
        </p:nvGrpSpPr>
        <p:grpSpPr>
          <a:xfrm>
            <a:off x="6202717" y="1993132"/>
            <a:ext cx="2269085" cy="2832375"/>
            <a:chOff x="5383075" y="2052425"/>
            <a:chExt cx="2221544" cy="2773304"/>
          </a:xfrm>
        </p:grpSpPr>
        <p:sp>
          <p:nvSpPr>
            <p:cNvPr id="3968" name="Google Shape;3968;p52"/>
            <p:cNvSpPr/>
            <p:nvPr/>
          </p:nvSpPr>
          <p:spPr>
            <a:xfrm>
              <a:off x="5410839" y="4663894"/>
              <a:ext cx="2166065" cy="161835"/>
            </a:xfrm>
            <a:custGeom>
              <a:rect b="b" l="l" r="r" t="t"/>
              <a:pathLst>
                <a:path extrusionOk="0" h="3404" w="45563">
                  <a:moveTo>
                    <a:pt x="1" y="1"/>
                  </a:moveTo>
                  <a:lnTo>
                    <a:pt x="1" y="3403"/>
                  </a:lnTo>
                  <a:lnTo>
                    <a:pt x="45562" y="3403"/>
                  </a:lnTo>
                  <a:lnTo>
                    <a:pt x="45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9" name="Google Shape;3969;p52"/>
            <p:cNvSpPr/>
            <p:nvPr/>
          </p:nvSpPr>
          <p:spPr>
            <a:xfrm>
              <a:off x="5383075" y="4630710"/>
              <a:ext cx="2221544" cy="33232"/>
            </a:xfrm>
            <a:custGeom>
              <a:rect b="b" l="l" r="r" t="t"/>
              <a:pathLst>
                <a:path extrusionOk="0" h="699" w="46730">
                  <a:moveTo>
                    <a:pt x="1" y="0"/>
                  </a:moveTo>
                  <a:lnTo>
                    <a:pt x="1" y="699"/>
                  </a:lnTo>
                  <a:lnTo>
                    <a:pt x="46730" y="699"/>
                  </a:lnTo>
                  <a:lnTo>
                    <a:pt x="467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0" name="Google Shape;3970;p52"/>
            <p:cNvSpPr/>
            <p:nvPr/>
          </p:nvSpPr>
          <p:spPr>
            <a:xfrm>
              <a:off x="5526745" y="2052425"/>
              <a:ext cx="1934117" cy="2578372"/>
            </a:xfrm>
            <a:custGeom>
              <a:rect b="b" l="l" r="r" t="t"/>
              <a:pathLst>
                <a:path extrusionOk="0" h="54233" w="40684">
                  <a:moveTo>
                    <a:pt x="0" y="0"/>
                  </a:moveTo>
                  <a:lnTo>
                    <a:pt x="0" y="54232"/>
                  </a:lnTo>
                  <a:lnTo>
                    <a:pt x="40684" y="54232"/>
                  </a:lnTo>
                  <a:lnTo>
                    <a:pt x="406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1" name="Google Shape;3971;p52"/>
            <p:cNvSpPr/>
            <p:nvPr/>
          </p:nvSpPr>
          <p:spPr>
            <a:xfrm>
              <a:off x="6493785" y="2114324"/>
              <a:ext cx="905209" cy="2516472"/>
            </a:xfrm>
            <a:custGeom>
              <a:rect b="b" l="l" r="r" t="t"/>
              <a:pathLst>
                <a:path extrusionOk="0" h="52931" w="19041">
                  <a:moveTo>
                    <a:pt x="1" y="1"/>
                  </a:moveTo>
                  <a:lnTo>
                    <a:pt x="1" y="52930"/>
                  </a:lnTo>
                  <a:lnTo>
                    <a:pt x="19040" y="52930"/>
                  </a:lnTo>
                  <a:lnTo>
                    <a:pt x="190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2" name="Google Shape;3972;p52"/>
            <p:cNvSpPr/>
            <p:nvPr/>
          </p:nvSpPr>
          <p:spPr>
            <a:xfrm>
              <a:off x="5588644" y="2114324"/>
              <a:ext cx="905162" cy="2516472"/>
            </a:xfrm>
            <a:custGeom>
              <a:rect b="b" l="l" r="r" t="t"/>
              <a:pathLst>
                <a:path extrusionOk="0" h="52931" w="19040">
                  <a:moveTo>
                    <a:pt x="0" y="1"/>
                  </a:moveTo>
                  <a:lnTo>
                    <a:pt x="0" y="52930"/>
                  </a:lnTo>
                  <a:lnTo>
                    <a:pt x="19040" y="52930"/>
                  </a:lnTo>
                  <a:lnTo>
                    <a:pt x="190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3" name="Google Shape;3973;p52"/>
            <p:cNvSpPr/>
            <p:nvPr/>
          </p:nvSpPr>
          <p:spPr>
            <a:xfrm>
              <a:off x="5723329" y="2256854"/>
              <a:ext cx="635943" cy="1247325"/>
            </a:xfrm>
            <a:custGeom>
              <a:rect b="b" l="l" r="r" t="t"/>
              <a:pathLst>
                <a:path extrusionOk="0" h="26236" w="13377">
                  <a:moveTo>
                    <a:pt x="1" y="0"/>
                  </a:moveTo>
                  <a:lnTo>
                    <a:pt x="1" y="26235"/>
                  </a:lnTo>
                  <a:lnTo>
                    <a:pt x="13376" y="26235"/>
                  </a:lnTo>
                  <a:lnTo>
                    <a:pt x="133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4" name="Google Shape;3974;p52"/>
            <p:cNvSpPr/>
            <p:nvPr/>
          </p:nvSpPr>
          <p:spPr>
            <a:xfrm>
              <a:off x="5723329" y="2256854"/>
              <a:ext cx="635943" cy="913434"/>
            </a:xfrm>
            <a:custGeom>
              <a:rect b="b" l="l" r="r" t="t"/>
              <a:pathLst>
                <a:path extrusionOk="0" h="19213" w="13377">
                  <a:moveTo>
                    <a:pt x="9675" y="0"/>
                  </a:moveTo>
                  <a:lnTo>
                    <a:pt x="1" y="11610"/>
                  </a:lnTo>
                  <a:lnTo>
                    <a:pt x="1" y="19213"/>
                  </a:lnTo>
                  <a:lnTo>
                    <a:pt x="13376" y="3162"/>
                  </a:lnTo>
                  <a:lnTo>
                    <a:pt x="13376" y="0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5" name="Google Shape;3975;p52"/>
            <p:cNvSpPr/>
            <p:nvPr/>
          </p:nvSpPr>
          <p:spPr>
            <a:xfrm>
              <a:off x="5976867" y="3045430"/>
              <a:ext cx="382412" cy="458738"/>
            </a:xfrm>
            <a:custGeom>
              <a:rect b="b" l="l" r="r" t="t"/>
              <a:pathLst>
                <a:path extrusionOk="0" h="9649" w="8044">
                  <a:moveTo>
                    <a:pt x="8043" y="1"/>
                  </a:moveTo>
                  <a:lnTo>
                    <a:pt x="0" y="9648"/>
                  </a:lnTo>
                  <a:lnTo>
                    <a:pt x="6333" y="9648"/>
                  </a:lnTo>
                  <a:lnTo>
                    <a:pt x="8043" y="7598"/>
                  </a:lnTo>
                  <a:lnTo>
                    <a:pt x="8043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6" name="Google Shape;3976;p52"/>
            <p:cNvSpPr/>
            <p:nvPr/>
          </p:nvSpPr>
          <p:spPr>
            <a:xfrm>
              <a:off x="5844797" y="2886878"/>
              <a:ext cx="514478" cy="617292"/>
            </a:xfrm>
            <a:custGeom>
              <a:rect b="b" l="l" r="r" t="t"/>
              <a:pathLst>
                <a:path extrusionOk="0" h="12984" w="10822">
                  <a:moveTo>
                    <a:pt x="10821" y="1"/>
                  </a:moveTo>
                  <a:lnTo>
                    <a:pt x="1" y="12983"/>
                  </a:lnTo>
                  <a:lnTo>
                    <a:pt x="1338" y="12983"/>
                  </a:lnTo>
                  <a:lnTo>
                    <a:pt x="10821" y="1602"/>
                  </a:lnTo>
                  <a:lnTo>
                    <a:pt x="10821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7" name="Google Shape;3977;p52"/>
            <p:cNvSpPr/>
            <p:nvPr/>
          </p:nvSpPr>
          <p:spPr>
            <a:xfrm>
              <a:off x="5723329" y="2256854"/>
              <a:ext cx="395961" cy="475140"/>
            </a:xfrm>
            <a:custGeom>
              <a:rect b="b" l="l" r="r" t="t"/>
              <a:pathLst>
                <a:path extrusionOk="0" h="9994" w="8329">
                  <a:moveTo>
                    <a:pt x="5706" y="0"/>
                  </a:moveTo>
                  <a:lnTo>
                    <a:pt x="1" y="6847"/>
                  </a:lnTo>
                  <a:lnTo>
                    <a:pt x="1" y="9994"/>
                  </a:lnTo>
                  <a:lnTo>
                    <a:pt x="8328" y="0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8" name="Google Shape;3978;p52"/>
            <p:cNvSpPr/>
            <p:nvPr/>
          </p:nvSpPr>
          <p:spPr>
            <a:xfrm>
              <a:off x="6660323" y="2114324"/>
              <a:ext cx="738677" cy="2516472"/>
            </a:xfrm>
            <a:custGeom>
              <a:rect b="b" l="l" r="r" t="t"/>
              <a:pathLst>
                <a:path extrusionOk="0" h="52931" w="15538">
                  <a:moveTo>
                    <a:pt x="15537" y="1"/>
                  </a:moveTo>
                  <a:lnTo>
                    <a:pt x="0" y="2676"/>
                  </a:lnTo>
                  <a:lnTo>
                    <a:pt x="0" y="50877"/>
                  </a:lnTo>
                  <a:lnTo>
                    <a:pt x="15537" y="52930"/>
                  </a:lnTo>
                  <a:lnTo>
                    <a:pt x="155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9" name="Google Shape;3979;p52"/>
            <p:cNvSpPr/>
            <p:nvPr/>
          </p:nvSpPr>
          <p:spPr>
            <a:xfrm>
              <a:off x="6770191" y="2273874"/>
              <a:ext cx="518899" cy="1232777"/>
            </a:xfrm>
            <a:custGeom>
              <a:rect b="b" l="l" r="r" t="t"/>
              <a:pathLst>
                <a:path extrusionOk="0" h="25930" w="10915">
                  <a:moveTo>
                    <a:pt x="10915" y="0"/>
                  </a:moveTo>
                  <a:lnTo>
                    <a:pt x="0" y="1690"/>
                  </a:lnTo>
                  <a:lnTo>
                    <a:pt x="0" y="25930"/>
                  </a:lnTo>
                  <a:lnTo>
                    <a:pt x="10915" y="25886"/>
                  </a:lnTo>
                  <a:lnTo>
                    <a:pt x="1091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0" name="Google Shape;3980;p52"/>
            <p:cNvSpPr/>
            <p:nvPr/>
          </p:nvSpPr>
          <p:spPr>
            <a:xfrm>
              <a:off x="6770191" y="2603244"/>
              <a:ext cx="518899" cy="903403"/>
            </a:xfrm>
            <a:custGeom>
              <a:rect b="b" l="l" r="r" t="t"/>
              <a:pathLst>
                <a:path extrusionOk="0" h="19002" w="10915">
                  <a:moveTo>
                    <a:pt x="10915" y="1"/>
                  </a:moveTo>
                  <a:lnTo>
                    <a:pt x="0" y="16080"/>
                  </a:lnTo>
                  <a:lnTo>
                    <a:pt x="0" y="19002"/>
                  </a:lnTo>
                  <a:lnTo>
                    <a:pt x="3019" y="18990"/>
                  </a:lnTo>
                  <a:lnTo>
                    <a:pt x="10915" y="7501"/>
                  </a:lnTo>
                  <a:lnTo>
                    <a:pt x="10915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1" name="Google Shape;3981;p52"/>
            <p:cNvSpPr/>
            <p:nvPr/>
          </p:nvSpPr>
          <p:spPr>
            <a:xfrm>
              <a:off x="6770191" y="2305918"/>
              <a:ext cx="312005" cy="472240"/>
            </a:xfrm>
            <a:custGeom>
              <a:rect b="b" l="l" r="r" t="t"/>
              <a:pathLst>
                <a:path extrusionOk="0" h="9933" w="6563">
                  <a:moveTo>
                    <a:pt x="6562" y="1"/>
                  </a:moveTo>
                  <a:lnTo>
                    <a:pt x="1394" y="802"/>
                  </a:lnTo>
                  <a:lnTo>
                    <a:pt x="0" y="2911"/>
                  </a:lnTo>
                  <a:lnTo>
                    <a:pt x="0" y="9933"/>
                  </a:lnTo>
                  <a:lnTo>
                    <a:pt x="6562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2" name="Google Shape;3982;p52"/>
            <p:cNvSpPr/>
            <p:nvPr/>
          </p:nvSpPr>
          <p:spPr>
            <a:xfrm>
              <a:off x="6770191" y="2289183"/>
              <a:ext cx="419778" cy="635406"/>
            </a:xfrm>
            <a:custGeom>
              <a:rect b="b" l="l" r="r" t="t"/>
              <a:pathLst>
                <a:path extrusionOk="0" h="13365" w="8830">
                  <a:moveTo>
                    <a:pt x="8829" y="1"/>
                  </a:moveTo>
                  <a:lnTo>
                    <a:pt x="7738" y="171"/>
                  </a:lnTo>
                  <a:lnTo>
                    <a:pt x="0" y="11883"/>
                  </a:lnTo>
                  <a:lnTo>
                    <a:pt x="0" y="13365"/>
                  </a:lnTo>
                  <a:lnTo>
                    <a:pt x="8829" y="1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3" name="Google Shape;3983;p52"/>
            <p:cNvSpPr/>
            <p:nvPr/>
          </p:nvSpPr>
          <p:spPr>
            <a:xfrm>
              <a:off x="6965966" y="3035684"/>
              <a:ext cx="323129" cy="470290"/>
            </a:xfrm>
            <a:custGeom>
              <a:rect b="b" l="l" r="r" t="t"/>
              <a:pathLst>
                <a:path extrusionOk="0" h="9892" w="6797">
                  <a:moveTo>
                    <a:pt x="6797" y="0"/>
                  </a:moveTo>
                  <a:lnTo>
                    <a:pt x="1" y="9891"/>
                  </a:lnTo>
                  <a:lnTo>
                    <a:pt x="1" y="9891"/>
                  </a:lnTo>
                  <a:lnTo>
                    <a:pt x="2142" y="9882"/>
                  </a:lnTo>
                  <a:lnTo>
                    <a:pt x="6797" y="3104"/>
                  </a:lnTo>
                  <a:lnTo>
                    <a:pt x="6797" y="0"/>
                  </a:lnTo>
                  <a:close/>
                </a:path>
              </a:pathLst>
            </a:custGeom>
            <a:solidFill>
              <a:srgbClr val="263238">
                <a:alpha val="112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4" name="Google Shape;3984;p52"/>
            <p:cNvSpPr/>
            <p:nvPr/>
          </p:nvSpPr>
          <p:spPr>
            <a:xfrm>
              <a:off x="5410839" y="4663894"/>
              <a:ext cx="2166065" cy="161835"/>
            </a:xfrm>
            <a:custGeom>
              <a:rect b="b" l="l" r="r" t="t"/>
              <a:pathLst>
                <a:path extrusionOk="0" h="3404" w="45563">
                  <a:moveTo>
                    <a:pt x="1" y="1"/>
                  </a:moveTo>
                  <a:lnTo>
                    <a:pt x="1" y="3403"/>
                  </a:lnTo>
                  <a:lnTo>
                    <a:pt x="45562" y="3403"/>
                  </a:lnTo>
                  <a:lnTo>
                    <a:pt x="45562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5" name="Google Shape;3985;p52"/>
          <p:cNvGrpSpPr/>
          <p:nvPr/>
        </p:nvGrpSpPr>
        <p:grpSpPr>
          <a:xfrm>
            <a:off x="6343167" y="2629092"/>
            <a:ext cx="977724" cy="2018750"/>
            <a:chOff x="1434156" y="2682543"/>
            <a:chExt cx="957239" cy="1976648"/>
          </a:xfrm>
        </p:grpSpPr>
        <p:sp>
          <p:nvSpPr>
            <p:cNvPr id="3986" name="Google Shape;3986;p52"/>
            <p:cNvSpPr/>
            <p:nvPr/>
          </p:nvSpPr>
          <p:spPr>
            <a:xfrm>
              <a:off x="1949457" y="4183770"/>
              <a:ext cx="387403" cy="474474"/>
            </a:xfrm>
            <a:custGeom>
              <a:rect b="b" l="l" r="r" t="t"/>
              <a:pathLst>
                <a:path extrusionOk="0" h="9980" w="8149">
                  <a:moveTo>
                    <a:pt x="5556" y="0"/>
                  </a:moveTo>
                  <a:lnTo>
                    <a:pt x="710" y="1725"/>
                  </a:lnTo>
                  <a:lnTo>
                    <a:pt x="2743" y="6292"/>
                  </a:lnTo>
                  <a:cubicBezTo>
                    <a:pt x="2743" y="6292"/>
                    <a:pt x="414" y="8527"/>
                    <a:pt x="208" y="8853"/>
                  </a:cubicBezTo>
                  <a:cubicBezTo>
                    <a:pt x="0" y="9178"/>
                    <a:pt x="44" y="9979"/>
                    <a:pt x="333" y="9979"/>
                  </a:cubicBezTo>
                  <a:cubicBezTo>
                    <a:pt x="333" y="9979"/>
                    <a:pt x="334" y="9979"/>
                    <a:pt x="334" y="9979"/>
                  </a:cubicBezTo>
                  <a:cubicBezTo>
                    <a:pt x="616" y="9979"/>
                    <a:pt x="7852" y="7375"/>
                    <a:pt x="8066" y="7099"/>
                  </a:cubicBezTo>
                  <a:cubicBezTo>
                    <a:pt x="8149" y="6996"/>
                    <a:pt x="7832" y="5920"/>
                    <a:pt x="7415" y="4629"/>
                  </a:cubicBezTo>
                  <a:cubicBezTo>
                    <a:pt x="7324" y="4353"/>
                    <a:pt x="5556" y="0"/>
                    <a:pt x="5556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7" name="Google Shape;3987;p52"/>
            <p:cNvSpPr/>
            <p:nvPr/>
          </p:nvSpPr>
          <p:spPr>
            <a:xfrm>
              <a:off x="1949742" y="4401463"/>
              <a:ext cx="394392" cy="257728"/>
            </a:xfrm>
            <a:custGeom>
              <a:rect b="b" l="l" r="r" t="t"/>
              <a:pathLst>
                <a:path extrusionOk="0" h="5421" w="8296">
                  <a:moveTo>
                    <a:pt x="7450" y="0"/>
                  </a:moveTo>
                  <a:lnTo>
                    <a:pt x="2696" y="1704"/>
                  </a:lnTo>
                  <a:cubicBezTo>
                    <a:pt x="2696" y="1704"/>
                    <a:pt x="416" y="3945"/>
                    <a:pt x="208" y="4274"/>
                  </a:cubicBezTo>
                  <a:cubicBezTo>
                    <a:pt x="1" y="4604"/>
                    <a:pt x="38" y="5421"/>
                    <a:pt x="325" y="5421"/>
                  </a:cubicBezTo>
                  <a:cubicBezTo>
                    <a:pt x="326" y="5421"/>
                    <a:pt x="327" y="5421"/>
                    <a:pt x="328" y="5421"/>
                  </a:cubicBezTo>
                  <a:cubicBezTo>
                    <a:pt x="619" y="5421"/>
                    <a:pt x="7993" y="2781"/>
                    <a:pt x="8213" y="2502"/>
                  </a:cubicBezTo>
                  <a:cubicBezTo>
                    <a:pt x="8295" y="2397"/>
                    <a:pt x="7999" y="1220"/>
                    <a:pt x="74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8" name="Google Shape;3988;p52"/>
            <p:cNvSpPr/>
            <p:nvPr/>
          </p:nvSpPr>
          <p:spPr>
            <a:xfrm>
              <a:off x="1964433" y="4518178"/>
              <a:ext cx="356265" cy="126320"/>
            </a:xfrm>
            <a:custGeom>
              <a:rect b="b" l="l" r="r" t="t"/>
              <a:pathLst>
                <a:path extrusionOk="0" h="2657" w="7494">
                  <a:moveTo>
                    <a:pt x="7482" y="0"/>
                  </a:moveTo>
                  <a:cubicBezTo>
                    <a:pt x="6235" y="373"/>
                    <a:pt x="1246" y="2162"/>
                    <a:pt x="22" y="2634"/>
                  </a:cubicBezTo>
                  <a:cubicBezTo>
                    <a:pt x="0" y="2642"/>
                    <a:pt x="1" y="2657"/>
                    <a:pt x="15" y="2657"/>
                  </a:cubicBezTo>
                  <a:cubicBezTo>
                    <a:pt x="18" y="2657"/>
                    <a:pt x="21" y="2656"/>
                    <a:pt x="25" y="2655"/>
                  </a:cubicBezTo>
                  <a:cubicBezTo>
                    <a:pt x="1275" y="2250"/>
                    <a:pt x="6276" y="496"/>
                    <a:pt x="7482" y="9"/>
                  </a:cubicBezTo>
                  <a:cubicBezTo>
                    <a:pt x="7493" y="0"/>
                    <a:pt x="7490" y="0"/>
                    <a:pt x="7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9" name="Google Shape;3989;p52"/>
            <p:cNvSpPr/>
            <p:nvPr/>
          </p:nvSpPr>
          <p:spPr>
            <a:xfrm>
              <a:off x="1977269" y="4580648"/>
              <a:ext cx="65082" cy="32234"/>
            </a:xfrm>
            <a:custGeom>
              <a:rect b="b" l="l" r="r" t="t"/>
              <a:pathLst>
                <a:path extrusionOk="0" h="678" w="1369">
                  <a:moveTo>
                    <a:pt x="387" y="1"/>
                  </a:moveTo>
                  <a:cubicBezTo>
                    <a:pt x="259" y="1"/>
                    <a:pt x="130" y="24"/>
                    <a:pt x="8" y="71"/>
                  </a:cubicBezTo>
                  <a:cubicBezTo>
                    <a:pt x="1" y="75"/>
                    <a:pt x="3" y="85"/>
                    <a:pt x="8" y="85"/>
                  </a:cubicBezTo>
                  <a:cubicBezTo>
                    <a:pt x="10" y="85"/>
                    <a:pt x="12" y="84"/>
                    <a:pt x="13" y="83"/>
                  </a:cubicBezTo>
                  <a:cubicBezTo>
                    <a:pt x="106" y="61"/>
                    <a:pt x="199" y="51"/>
                    <a:pt x="291" y="51"/>
                  </a:cubicBezTo>
                  <a:cubicBezTo>
                    <a:pt x="724" y="51"/>
                    <a:pt x="1134" y="282"/>
                    <a:pt x="1354" y="672"/>
                  </a:cubicBezTo>
                  <a:cubicBezTo>
                    <a:pt x="1355" y="676"/>
                    <a:pt x="1357" y="677"/>
                    <a:pt x="1359" y="677"/>
                  </a:cubicBezTo>
                  <a:cubicBezTo>
                    <a:pt x="1363" y="677"/>
                    <a:pt x="1369" y="672"/>
                    <a:pt x="1369" y="672"/>
                  </a:cubicBezTo>
                  <a:cubicBezTo>
                    <a:pt x="1278" y="426"/>
                    <a:pt x="1093" y="223"/>
                    <a:pt x="855" y="109"/>
                  </a:cubicBezTo>
                  <a:cubicBezTo>
                    <a:pt x="708" y="37"/>
                    <a:pt x="548" y="1"/>
                    <a:pt x="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0" name="Google Shape;3990;p52"/>
            <p:cNvSpPr/>
            <p:nvPr/>
          </p:nvSpPr>
          <p:spPr>
            <a:xfrm>
              <a:off x="2060276" y="4488322"/>
              <a:ext cx="77300" cy="12171"/>
            </a:xfrm>
            <a:custGeom>
              <a:rect b="b" l="l" r="r" t="t"/>
              <a:pathLst>
                <a:path extrusionOk="0" h="256" w="1626">
                  <a:moveTo>
                    <a:pt x="784" y="1"/>
                  </a:moveTo>
                  <a:cubicBezTo>
                    <a:pt x="522" y="1"/>
                    <a:pt x="257" y="53"/>
                    <a:pt x="27" y="138"/>
                  </a:cubicBezTo>
                  <a:cubicBezTo>
                    <a:pt x="13" y="144"/>
                    <a:pt x="1" y="159"/>
                    <a:pt x="4" y="174"/>
                  </a:cubicBezTo>
                  <a:cubicBezTo>
                    <a:pt x="7" y="190"/>
                    <a:pt x="19" y="203"/>
                    <a:pt x="35" y="203"/>
                  </a:cubicBezTo>
                  <a:cubicBezTo>
                    <a:pt x="36" y="203"/>
                    <a:pt x="38" y="203"/>
                    <a:pt x="39" y="203"/>
                  </a:cubicBezTo>
                  <a:cubicBezTo>
                    <a:pt x="217" y="190"/>
                    <a:pt x="394" y="183"/>
                    <a:pt x="572" y="183"/>
                  </a:cubicBezTo>
                  <a:cubicBezTo>
                    <a:pt x="913" y="183"/>
                    <a:pt x="1253" y="208"/>
                    <a:pt x="1591" y="256"/>
                  </a:cubicBezTo>
                  <a:cubicBezTo>
                    <a:pt x="1608" y="256"/>
                    <a:pt x="1626" y="232"/>
                    <a:pt x="1608" y="221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1" name="Google Shape;3991;p52"/>
            <p:cNvSpPr/>
            <p:nvPr/>
          </p:nvSpPr>
          <p:spPr>
            <a:xfrm>
              <a:off x="2044683" y="4501729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6" y="1"/>
                  </a:moveTo>
                  <a:cubicBezTo>
                    <a:pt x="522" y="1"/>
                    <a:pt x="256" y="53"/>
                    <a:pt x="24" y="141"/>
                  </a:cubicBezTo>
                  <a:cubicBezTo>
                    <a:pt x="12" y="144"/>
                    <a:pt x="0" y="159"/>
                    <a:pt x="3" y="176"/>
                  </a:cubicBezTo>
                  <a:cubicBezTo>
                    <a:pt x="6" y="192"/>
                    <a:pt x="18" y="203"/>
                    <a:pt x="33" y="203"/>
                  </a:cubicBezTo>
                  <a:cubicBezTo>
                    <a:pt x="35" y="203"/>
                    <a:pt x="37" y="203"/>
                    <a:pt x="39" y="203"/>
                  </a:cubicBezTo>
                  <a:cubicBezTo>
                    <a:pt x="215" y="190"/>
                    <a:pt x="392" y="183"/>
                    <a:pt x="570" y="183"/>
                  </a:cubicBezTo>
                  <a:cubicBezTo>
                    <a:pt x="911" y="183"/>
                    <a:pt x="1253" y="207"/>
                    <a:pt x="1590" y="255"/>
                  </a:cubicBezTo>
                  <a:cubicBezTo>
                    <a:pt x="1608" y="255"/>
                    <a:pt x="1623" y="232"/>
                    <a:pt x="1608" y="220"/>
                  </a:cubicBezTo>
                  <a:cubicBezTo>
                    <a:pt x="1370" y="66"/>
                    <a:pt x="1080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2" name="Google Shape;3992;p52"/>
            <p:cNvSpPr/>
            <p:nvPr/>
          </p:nvSpPr>
          <p:spPr>
            <a:xfrm>
              <a:off x="2029042" y="4515421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4" y="1"/>
                  </a:moveTo>
                  <a:cubicBezTo>
                    <a:pt x="521" y="1"/>
                    <a:pt x="256" y="53"/>
                    <a:pt x="24" y="140"/>
                  </a:cubicBezTo>
                  <a:cubicBezTo>
                    <a:pt x="10" y="146"/>
                    <a:pt x="1" y="161"/>
                    <a:pt x="4" y="176"/>
                  </a:cubicBezTo>
                  <a:cubicBezTo>
                    <a:pt x="4" y="193"/>
                    <a:pt x="21" y="205"/>
                    <a:pt x="39" y="205"/>
                  </a:cubicBezTo>
                  <a:cubicBezTo>
                    <a:pt x="217" y="192"/>
                    <a:pt x="396" y="185"/>
                    <a:pt x="575" y="185"/>
                  </a:cubicBezTo>
                  <a:cubicBezTo>
                    <a:pt x="915" y="185"/>
                    <a:pt x="1255" y="209"/>
                    <a:pt x="1591" y="255"/>
                  </a:cubicBezTo>
                  <a:cubicBezTo>
                    <a:pt x="1592" y="255"/>
                    <a:pt x="1593" y="255"/>
                    <a:pt x="1594" y="255"/>
                  </a:cubicBezTo>
                  <a:cubicBezTo>
                    <a:pt x="1610" y="255"/>
                    <a:pt x="1622" y="234"/>
                    <a:pt x="1608" y="223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3" name="Google Shape;3993;p52"/>
            <p:cNvSpPr/>
            <p:nvPr/>
          </p:nvSpPr>
          <p:spPr>
            <a:xfrm>
              <a:off x="2013733" y="4528970"/>
              <a:ext cx="76872" cy="12266"/>
            </a:xfrm>
            <a:custGeom>
              <a:rect b="b" l="l" r="r" t="t"/>
              <a:pathLst>
                <a:path extrusionOk="0" h="258" w="1617">
                  <a:moveTo>
                    <a:pt x="778" y="0"/>
                  </a:moveTo>
                  <a:cubicBezTo>
                    <a:pt x="515" y="0"/>
                    <a:pt x="251" y="53"/>
                    <a:pt x="21" y="140"/>
                  </a:cubicBezTo>
                  <a:cubicBezTo>
                    <a:pt x="9" y="146"/>
                    <a:pt x="0" y="158"/>
                    <a:pt x="0" y="169"/>
                  </a:cubicBezTo>
                  <a:cubicBezTo>
                    <a:pt x="0" y="190"/>
                    <a:pt x="15" y="204"/>
                    <a:pt x="33" y="204"/>
                  </a:cubicBezTo>
                  <a:cubicBezTo>
                    <a:pt x="209" y="191"/>
                    <a:pt x="386" y="185"/>
                    <a:pt x="563" y="185"/>
                  </a:cubicBezTo>
                  <a:cubicBezTo>
                    <a:pt x="904" y="185"/>
                    <a:pt x="1245" y="209"/>
                    <a:pt x="1584" y="257"/>
                  </a:cubicBezTo>
                  <a:cubicBezTo>
                    <a:pt x="1602" y="257"/>
                    <a:pt x="1616" y="234"/>
                    <a:pt x="1602" y="222"/>
                  </a:cubicBezTo>
                  <a:cubicBezTo>
                    <a:pt x="1363" y="66"/>
                    <a:pt x="1072" y="0"/>
                    <a:pt x="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4" name="Google Shape;3994;p52"/>
            <p:cNvSpPr/>
            <p:nvPr/>
          </p:nvSpPr>
          <p:spPr>
            <a:xfrm>
              <a:off x="2005366" y="4431890"/>
              <a:ext cx="89138" cy="64087"/>
            </a:xfrm>
            <a:custGeom>
              <a:rect b="b" l="l" r="r" t="t"/>
              <a:pathLst>
                <a:path extrusionOk="0" h="1348" w="1875">
                  <a:moveTo>
                    <a:pt x="504" y="155"/>
                  </a:moveTo>
                  <a:cubicBezTo>
                    <a:pt x="667" y="155"/>
                    <a:pt x="877" y="251"/>
                    <a:pt x="962" y="316"/>
                  </a:cubicBezTo>
                  <a:cubicBezTo>
                    <a:pt x="1068" y="399"/>
                    <a:pt x="1168" y="490"/>
                    <a:pt x="1262" y="583"/>
                  </a:cubicBezTo>
                  <a:cubicBezTo>
                    <a:pt x="1455" y="786"/>
                    <a:pt x="1634" y="1000"/>
                    <a:pt x="1804" y="1220"/>
                  </a:cubicBezTo>
                  <a:cubicBezTo>
                    <a:pt x="1590" y="1147"/>
                    <a:pt x="1376" y="1097"/>
                    <a:pt x="1159" y="1032"/>
                  </a:cubicBezTo>
                  <a:cubicBezTo>
                    <a:pt x="901" y="959"/>
                    <a:pt x="385" y="815"/>
                    <a:pt x="305" y="507"/>
                  </a:cubicBezTo>
                  <a:lnTo>
                    <a:pt x="311" y="507"/>
                  </a:lnTo>
                  <a:cubicBezTo>
                    <a:pt x="242" y="238"/>
                    <a:pt x="353" y="155"/>
                    <a:pt x="504" y="155"/>
                  </a:cubicBezTo>
                  <a:close/>
                  <a:moveTo>
                    <a:pt x="533" y="1"/>
                  </a:moveTo>
                  <a:cubicBezTo>
                    <a:pt x="393" y="1"/>
                    <a:pt x="260" y="55"/>
                    <a:pt x="176" y="196"/>
                  </a:cubicBezTo>
                  <a:cubicBezTo>
                    <a:pt x="0" y="495"/>
                    <a:pt x="247" y="762"/>
                    <a:pt x="473" y="909"/>
                  </a:cubicBezTo>
                  <a:cubicBezTo>
                    <a:pt x="863" y="1158"/>
                    <a:pt x="1350" y="1235"/>
                    <a:pt x="1790" y="1346"/>
                  </a:cubicBezTo>
                  <a:cubicBezTo>
                    <a:pt x="1794" y="1347"/>
                    <a:pt x="1799" y="1348"/>
                    <a:pt x="1804" y="1348"/>
                  </a:cubicBezTo>
                  <a:cubicBezTo>
                    <a:pt x="1840" y="1348"/>
                    <a:pt x="1865" y="1309"/>
                    <a:pt x="1863" y="1273"/>
                  </a:cubicBezTo>
                  <a:cubicBezTo>
                    <a:pt x="1869" y="1273"/>
                    <a:pt x="1875" y="1267"/>
                    <a:pt x="1875" y="1261"/>
                  </a:cubicBezTo>
                  <a:cubicBezTo>
                    <a:pt x="1875" y="1258"/>
                    <a:pt x="1875" y="1255"/>
                    <a:pt x="1872" y="1255"/>
                  </a:cubicBezTo>
                  <a:cubicBezTo>
                    <a:pt x="1675" y="815"/>
                    <a:pt x="1364" y="434"/>
                    <a:pt x="971" y="149"/>
                  </a:cubicBezTo>
                  <a:cubicBezTo>
                    <a:pt x="850" y="65"/>
                    <a:pt x="687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5" name="Google Shape;3995;p52"/>
            <p:cNvSpPr/>
            <p:nvPr/>
          </p:nvSpPr>
          <p:spPr>
            <a:xfrm>
              <a:off x="2088326" y="4435836"/>
              <a:ext cx="91229" cy="59713"/>
            </a:xfrm>
            <a:custGeom>
              <a:rect b="b" l="l" r="r" t="t"/>
              <a:pathLst>
                <a:path extrusionOk="0" h="1256" w="1919">
                  <a:moveTo>
                    <a:pt x="1430" y="157"/>
                  </a:moveTo>
                  <a:cubicBezTo>
                    <a:pt x="1600" y="157"/>
                    <a:pt x="1728" y="242"/>
                    <a:pt x="1634" y="524"/>
                  </a:cubicBezTo>
                  <a:cubicBezTo>
                    <a:pt x="1517" y="829"/>
                    <a:pt x="992" y="934"/>
                    <a:pt x="731" y="990"/>
                  </a:cubicBezTo>
                  <a:lnTo>
                    <a:pt x="731" y="984"/>
                  </a:lnTo>
                  <a:cubicBezTo>
                    <a:pt x="514" y="1034"/>
                    <a:pt x="294" y="1069"/>
                    <a:pt x="80" y="1125"/>
                  </a:cubicBezTo>
                  <a:cubicBezTo>
                    <a:pt x="273" y="923"/>
                    <a:pt x="455" y="714"/>
                    <a:pt x="666" y="533"/>
                  </a:cubicBezTo>
                  <a:cubicBezTo>
                    <a:pt x="769" y="442"/>
                    <a:pt x="878" y="360"/>
                    <a:pt x="992" y="286"/>
                  </a:cubicBezTo>
                  <a:cubicBezTo>
                    <a:pt x="1076" y="231"/>
                    <a:pt x="1271" y="157"/>
                    <a:pt x="1430" y="157"/>
                  </a:cubicBezTo>
                  <a:close/>
                  <a:moveTo>
                    <a:pt x="1385" y="1"/>
                  </a:moveTo>
                  <a:cubicBezTo>
                    <a:pt x="1244" y="1"/>
                    <a:pt x="1096" y="51"/>
                    <a:pt x="980" y="119"/>
                  </a:cubicBezTo>
                  <a:cubicBezTo>
                    <a:pt x="573" y="374"/>
                    <a:pt x="235" y="732"/>
                    <a:pt x="6" y="1157"/>
                  </a:cubicBezTo>
                  <a:cubicBezTo>
                    <a:pt x="1" y="1163"/>
                    <a:pt x="3" y="1172"/>
                    <a:pt x="9" y="1175"/>
                  </a:cubicBezTo>
                  <a:cubicBezTo>
                    <a:pt x="12" y="1175"/>
                    <a:pt x="12" y="1178"/>
                    <a:pt x="12" y="1178"/>
                  </a:cubicBezTo>
                  <a:cubicBezTo>
                    <a:pt x="12" y="1213"/>
                    <a:pt x="32" y="1255"/>
                    <a:pt x="71" y="1255"/>
                  </a:cubicBezTo>
                  <a:cubicBezTo>
                    <a:pt x="75" y="1255"/>
                    <a:pt x="79" y="1255"/>
                    <a:pt x="83" y="1254"/>
                  </a:cubicBezTo>
                  <a:cubicBezTo>
                    <a:pt x="531" y="1169"/>
                    <a:pt x="1018" y="1131"/>
                    <a:pt x="1426" y="911"/>
                  </a:cubicBezTo>
                  <a:cubicBezTo>
                    <a:pt x="1661" y="788"/>
                    <a:pt x="1919" y="521"/>
                    <a:pt x="1772" y="225"/>
                  </a:cubicBezTo>
                  <a:cubicBezTo>
                    <a:pt x="1688" y="62"/>
                    <a:pt x="1541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6" name="Google Shape;3996;p52"/>
            <p:cNvSpPr/>
            <p:nvPr/>
          </p:nvSpPr>
          <p:spPr>
            <a:xfrm>
              <a:off x="1532899" y="4275953"/>
              <a:ext cx="413075" cy="370689"/>
            </a:xfrm>
            <a:custGeom>
              <a:rect b="b" l="l" r="r" t="t"/>
              <a:pathLst>
                <a:path extrusionOk="0" h="7797" w="8689">
                  <a:moveTo>
                    <a:pt x="8419" y="0"/>
                  </a:moveTo>
                  <a:lnTo>
                    <a:pt x="3277" y="77"/>
                  </a:lnTo>
                  <a:lnTo>
                    <a:pt x="3735" y="5057"/>
                  </a:lnTo>
                  <a:cubicBezTo>
                    <a:pt x="3735" y="5057"/>
                    <a:pt x="813" y="6424"/>
                    <a:pt x="517" y="6665"/>
                  </a:cubicBezTo>
                  <a:cubicBezTo>
                    <a:pt x="221" y="6908"/>
                    <a:pt x="1" y="7685"/>
                    <a:pt x="270" y="7770"/>
                  </a:cubicBezTo>
                  <a:cubicBezTo>
                    <a:pt x="328" y="7788"/>
                    <a:pt x="720" y="7797"/>
                    <a:pt x="1304" y="7797"/>
                  </a:cubicBezTo>
                  <a:cubicBezTo>
                    <a:pt x="3472" y="7797"/>
                    <a:pt x="8290" y="7683"/>
                    <a:pt x="8519" y="7533"/>
                  </a:cubicBezTo>
                  <a:cubicBezTo>
                    <a:pt x="8627" y="7459"/>
                    <a:pt x="8680" y="6339"/>
                    <a:pt x="8689" y="4984"/>
                  </a:cubicBezTo>
                  <a:cubicBezTo>
                    <a:pt x="8689" y="4691"/>
                    <a:pt x="8419" y="0"/>
                    <a:pt x="8419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7" name="Google Shape;3997;p52"/>
            <p:cNvSpPr/>
            <p:nvPr/>
          </p:nvSpPr>
          <p:spPr>
            <a:xfrm>
              <a:off x="1532329" y="4511190"/>
              <a:ext cx="422583" cy="136637"/>
            </a:xfrm>
            <a:custGeom>
              <a:rect b="b" l="l" r="r" t="t"/>
              <a:pathLst>
                <a:path extrusionOk="0" h="2874" w="8889">
                  <a:moveTo>
                    <a:pt x="8759" y="1"/>
                  </a:moveTo>
                  <a:lnTo>
                    <a:pt x="3717" y="86"/>
                  </a:lnTo>
                  <a:cubicBezTo>
                    <a:pt x="3717" y="86"/>
                    <a:pt x="837" y="1473"/>
                    <a:pt x="535" y="1720"/>
                  </a:cubicBezTo>
                  <a:cubicBezTo>
                    <a:pt x="236" y="1969"/>
                    <a:pt x="1" y="2758"/>
                    <a:pt x="277" y="2846"/>
                  </a:cubicBezTo>
                  <a:cubicBezTo>
                    <a:pt x="337" y="2865"/>
                    <a:pt x="764" y="2873"/>
                    <a:pt x="1396" y="2873"/>
                  </a:cubicBezTo>
                  <a:cubicBezTo>
                    <a:pt x="3635" y="2873"/>
                    <a:pt x="8449" y="2765"/>
                    <a:pt x="8677" y="2614"/>
                  </a:cubicBezTo>
                  <a:cubicBezTo>
                    <a:pt x="8792" y="2544"/>
                    <a:pt x="8888" y="1332"/>
                    <a:pt x="8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8" name="Google Shape;3998;p52"/>
            <p:cNvSpPr/>
            <p:nvPr/>
          </p:nvSpPr>
          <p:spPr>
            <a:xfrm>
              <a:off x="1549349" y="4626288"/>
              <a:ext cx="377800" cy="6466"/>
            </a:xfrm>
            <a:custGeom>
              <a:rect b="b" l="l" r="r" t="t"/>
              <a:pathLst>
                <a:path extrusionOk="0" h="136" w="7947">
                  <a:moveTo>
                    <a:pt x="6750" y="1"/>
                  </a:moveTo>
                  <a:cubicBezTo>
                    <a:pt x="4686" y="1"/>
                    <a:pt x="1077" y="66"/>
                    <a:pt x="24" y="108"/>
                  </a:cubicBezTo>
                  <a:cubicBezTo>
                    <a:pt x="1" y="108"/>
                    <a:pt x="1" y="123"/>
                    <a:pt x="27" y="132"/>
                  </a:cubicBezTo>
                  <a:cubicBezTo>
                    <a:pt x="212" y="134"/>
                    <a:pt x="477" y="135"/>
                    <a:pt x="800" y="135"/>
                  </a:cubicBezTo>
                  <a:cubicBezTo>
                    <a:pt x="2756" y="135"/>
                    <a:pt x="6820" y="91"/>
                    <a:pt x="7938" y="23"/>
                  </a:cubicBezTo>
                  <a:cubicBezTo>
                    <a:pt x="7947" y="23"/>
                    <a:pt x="7947" y="14"/>
                    <a:pt x="7938" y="14"/>
                  </a:cubicBezTo>
                  <a:cubicBezTo>
                    <a:pt x="7679" y="5"/>
                    <a:pt x="7262" y="1"/>
                    <a:pt x="6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9" name="Google Shape;3999;p52"/>
            <p:cNvSpPr/>
            <p:nvPr/>
          </p:nvSpPr>
          <p:spPr>
            <a:xfrm>
              <a:off x="1580774" y="4579032"/>
              <a:ext cx="52722" cy="47828"/>
            </a:xfrm>
            <a:custGeom>
              <a:rect b="b" l="l" r="r" t="t"/>
              <a:pathLst>
                <a:path extrusionOk="0" h="1006" w="1109">
                  <a:moveTo>
                    <a:pt x="63" y="1"/>
                  </a:moveTo>
                  <a:cubicBezTo>
                    <a:pt x="46" y="1"/>
                    <a:pt x="29" y="1"/>
                    <a:pt x="11" y="2"/>
                  </a:cubicBezTo>
                  <a:cubicBezTo>
                    <a:pt x="1" y="2"/>
                    <a:pt x="2" y="14"/>
                    <a:pt x="11" y="14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551" y="67"/>
                    <a:pt x="991" y="468"/>
                    <a:pt x="1091" y="999"/>
                  </a:cubicBezTo>
                  <a:cubicBezTo>
                    <a:pt x="1092" y="1004"/>
                    <a:pt x="1097" y="1006"/>
                    <a:pt x="1101" y="1006"/>
                  </a:cubicBezTo>
                  <a:cubicBezTo>
                    <a:pt x="1105" y="1006"/>
                    <a:pt x="1108" y="1004"/>
                    <a:pt x="1108" y="999"/>
                  </a:cubicBezTo>
                  <a:cubicBezTo>
                    <a:pt x="1100" y="738"/>
                    <a:pt x="991" y="489"/>
                    <a:pt x="803" y="304"/>
                  </a:cubicBezTo>
                  <a:cubicBezTo>
                    <a:pt x="605" y="111"/>
                    <a:pt x="338" y="1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0" name="Google Shape;4000;p52"/>
            <p:cNvSpPr/>
            <p:nvPr/>
          </p:nvSpPr>
          <p:spPr>
            <a:xfrm>
              <a:off x="1687266" y="4521744"/>
              <a:ext cx="72308" cy="29239"/>
            </a:xfrm>
            <a:custGeom>
              <a:rect b="b" l="l" r="r" t="t"/>
              <a:pathLst>
                <a:path extrusionOk="0" h="615" w="1521">
                  <a:moveTo>
                    <a:pt x="115" y="0"/>
                  </a:moveTo>
                  <a:cubicBezTo>
                    <a:pt x="92" y="0"/>
                    <a:pt x="68" y="1"/>
                    <a:pt x="45" y="2"/>
                  </a:cubicBezTo>
                  <a:cubicBezTo>
                    <a:pt x="43" y="1"/>
                    <a:pt x="41" y="1"/>
                    <a:pt x="39" y="1"/>
                  </a:cubicBezTo>
                  <a:cubicBezTo>
                    <a:pt x="24" y="1"/>
                    <a:pt x="9" y="12"/>
                    <a:pt x="7" y="28"/>
                  </a:cubicBezTo>
                  <a:cubicBezTo>
                    <a:pt x="1" y="46"/>
                    <a:pt x="12" y="63"/>
                    <a:pt x="33" y="66"/>
                  </a:cubicBezTo>
                  <a:cubicBezTo>
                    <a:pt x="534" y="195"/>
                    <a:pt x="1021" y="380"/>
                    <a:pt x="1482" y="612"/>
                  </a:cubicBezTo>
                  <a:cubicBezTo>
                    <a:pt x="1485" y="613"/>
                    <a:pt x="1489" y="614"/>
                    <a:pt x="1492" y="614"/>
                  </a:cubicBezTo>
                  <a:cubicBezTo>
                    <a:pt x="1507" y="614"/>
                    <a:pt x="1520" y="600"/>
                    <a:pt x="1508" y="585"/>
                  </a:cubicBezTo>
                  <a:cubicBezTo>
                    <a:pt x="1197" y="182"/>
                    <a:pt x="624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1" name="Google Shape;4001;p52"/>
            <p:cNvSpPr/>
            <p:nvPr/>
          </p:nvSpPr>
          <p:spPr>
            <a:xfrm>
              <a:off x="1668155" y="4529541"/>
              <a:ext cx="72213" cy="29239"/>
            </a:xfrm>
            <a:custGeom>
              <a:rect b="b" l="l" r="r" t="t"/>
              <a:pathLst>
                <a:path extrusionOk="0" h="615" w="1519">
                  <a:moveTo>
                    <a:pt x="113" y="1"/>
                  </a:moveTo>
                  <a:cubicBezTo>
                    <a:pt x="89" y="1"/>
                    <a:pt x="65" y="1"/>
                    <a:pt x="42" y="2"/>
                  </a:cubicBezTo>
                  <a:cubicBezTo>
                    <a:pt x="40" y="1"/>
                    <a:pt x="37" y="1"/>
                    <a:pt x="35" y="1"/>
                  </a:cubicBezTo>
                  <a:cubicBezTo>
                    <a:pt x="20" y="1"/>
                    <a:pt x="6" y="10"/>
                    <a:pt x="4" y="25"/>
                  </a:cubicBezTo>
                  <a:cubicBezTo>
                    <a:pt x="1" y="46"/>
                    <a:pt x="10" y="63"/>
                    <a:pt x="30" y="66"/>
                  </a:cubicBezTo>
                  <a:cubicBezTo>
                    <a:pt x="532" y="195"/>
                    <a:pt x="1019" y="380"/>
                    <a:pt x="1479" y="612"/>
                  </a:cubicBezTo>
                  <a:cubicBezTo>
                    <a:pt x="1482" y="614"/>
                    <a:pt x="1486" y="614"/>
                    <a:pt x="1489" y="614"/>
                  </a:cubicBezTo>
                  <a:cubicBezTo>
                    <a:pt x="1504" y="614"/>
                    <a:pt x="1518" y="600"/>
                    <a:pt x="1508" y="588"/>
                  </a:cubicBezTo>
                  <a:cubicBezTo>
                    <a:pt x="1197" y="182"/>
                    <a:pt x="624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2" name="Google Shape;4002;p52"/>
            <p:cNvSpPr/>
            <p:nvPr/>
          </p:nvSpPr>
          <p:spPr>
            <a:xfrm>
              <a:off x="1648948" y="4537338"/>
              <a:ext cx="72166" cy="29334"/>
            </a:xfrm>
            <a:custGeom>
              <a:rect b="b" l="l" r="r" t="t"/>
              <a:pathLst>
                <a:path extrusionOk="0" h="617" w="1518">
                  <a:moveTo>
                    <a:pt x="35" y="1"/>
                  </a:moveTo>
                  <a:cubicBezTo>
                    <a:pt x="21" y="1"/>
                    <a:pt x="8" y="12"/>
                    <a:pt x="3" y="28"/>
                  </a:cubicBezTo>
                  <a:cubicBezTo>
                    <a:pt x="0" y="46"/>
                    <a:pt x="12" y="64"/>
                    <a:pt x="29" y="67"/>
                  </a:cubicBezTo>
                  <a:cubicBezTo>
                    <a:pt x="531" y="196"/>
                    <a:pt x="1018" y="380"/>
                    <a:pt x="1481" y="615"/>
                  </a:cubicBezTo>
                  <a:cubicBezTo>
                    <a:pt x="1483" y="616"/>
                    <a:pt x="1485" y="616"/>
                    <a:pt x="1488" y="616"/>
                  </a:cubicBezTo>
                  <a:cubicBezTo>
                    <a:pt x="1502" y="616"/>
                    <a:pt x="1518" y="601"/>
                    <a:pt x="1508" y="589"/>
                  </a:cubicBezTo>
                  <a:cubicBezTo>
                    <a:pt x="1195" y="180"/>
                    <a:pt x="616" y="1"/>
                    <a:pt x="105" y="1"/>
                  </a:cubicBezTo>
                  <a:cubicBezTo>
                    <a:pt x="84" y="1"/>
                    <a:pt x="64" y="2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3" name="Google Shape;4003;p52"/>
            <p:cNvSpPr/>
            <p:nvPr/>
          </p:nvSpPr>
          <p:spPr>
            <a:xfrm>
              <a:off x="1629694" y="4545182"/>
              <a:ext cx="72308" cy="29191"/>
            </a:xfrm>
            <a:custGeom>
              <a:rect b="b" l="l" r="r" t="t"/>
              <a:pathLst>
                <a:path extrusionOk="0" h="614" w="1521">
                  <a:moveTo>
                    <a:pt x="105" y="1"/>
                  </a:moveTo>
                  <a:cubicBezTo>
                    <a:pt x="85" y="1"/>
                    <a:pt x="64" y="1"/>
                    <a:pt x="44" y="1"/>
                  </a:cubicBezTo>
                  <a:cubicBezTo>
                    <a:pt x="42" y="1"/>
                    <a:pt x="40" y="1"/>
                    <a:pt x="38" y="1"/>
                  </a:cubicBezTo>
                  <a:cubicBezTo>
                    <a:pt x="22" y="1"/>
                    <a:pt x="9" y="9"/>
                    <a:pt x="6" y="25"/>
                  </a:cubicBezTo>
                  <a:cubicBezTo>
                    <a:pt x="0" y="45"/>
                    <a:pt x="12" y="63"/>
                    <a:pt x="30" y="66"/>
                  </a:cubicBezTo>
                  <a:cubicBezTo>
                    <a:pt x="534" y="195"/>
                    <a:pt x="1021" y="380"/>
                    <a:pt x="1484" y="611"/>
                  </a:cubicBezTo>
                  <a:cubicBezTo>
                    <a:pt x="1487" y="613"/>
                    <a:pt x="1490" y="614"/>
                    <a:pt x="1493" y="614"/>
                  </a:cubicBezTo>
                  <a:cubicBezTo>
                    <a:pt x="1507" y="614"/>
                    <a:pt x="1520" y="600"/>
                    <a:pt x="1511" y="588"/>
                  </a:cubicBezTo>
                  <a:cubicBezTo>
                    <a:pt x="1198" y="179"/>
                    <a:pt x="616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4" name="Google Shape;4004;p52"/>
            <p:cNvSpPr/>
            <p:nvPr/>
          </p:nvSpPr>
          <p:spPr>
            <a:xfrm>
              <a:off x="1648805" y="4450954"/>
              <a:ext cx="72831" cy="81440"/>
            </a:xfrm>
            <a:custGeom>
              <a:rect b="b" l="l" r="r" t="t"/>
              <a:pathLst>
                <a:path extrusionOk="0" h="1713" w="1532">
                  <a:moveTo>
                    <a:pt x="487" y="145"/>
                  </a:moveTo>
                  <a:cubicBezTo>
                    <a:pt x="661" y="145"/>
                    <a:pt x="894" y="354"/>
                    <a:pt x="968" y="461"/>
                  </a:cubicBezTo>
                  <a:cubicBezTo>
                    <a:pt x="1041" y="575"/>
                    <a:pt x="1109" y="693"/>
                    <a:pt x="1165" y="813"/>
                  </a:cubicBezTo>
                  <a:cubicBezTo>
                    <a:pt x="1288" y="1065"/>
                    <a:pt x="1376" y="1326"/>
                    <a:pt x="1475" y="1587"/>
                  </a:cubicBezTo>
                  <a:cubicBezTo>
                    <a:pt x="1297" y="1452"/>
                    <a:pt x="1106" y="1332"/>
                    <a:pt x="924" y="1203"/>
                  </a:cubicBezTo>
                  <a:cubicBezTo>
                    <a:pt x="707" y="1045"/>
                    <a:pt x="261" y="746"/>
                    <a:pt x="285" y="432"/>
                  </a:cubicBezTo>
                  <a:cubicBezTo>
                    <a:pt x="301" y="219"/>
                    <a:pt x="384" y="145"/>
                    <a:pt x="487" y="145"/>
                  </a:cubicBezTo>
                  <a:close/>
                  <a:moveTo>
                    <a:pt x="516" y="1"/>
                  </a:moveTo>
                  <a:cubicBezTo>
                    <a:pt x="430" y="1"/>
                    <a:pt x="343" y="29"/>
                    <a:pt x="264" y="97"/>
                  </a:cubicBezTo>
                  <a:cubicBezTo>
                    <a:pt x="0" y="323"/>
                    <a:pt x="147" y="655"/>
                    <a:pt x="317" y="866"/>
                  </a:cubicBezTo>
                  <a:cubicBezTo>
                    <a:pt x="607" y="1230"/>
                    <a:pt x="1041" y="1452"/>
                    <a:pt x="1420" y="1705"/>
                  </a:cubicBezTo>
                  <a:cubicBezTo>
                    <a:pt x="1430" y="1710"/>
                    <a:pt x="1441" y="1713"/>
                    <a:pt x="1451" y="1713"/>
                  </a:cubicBezTo>
                  <a:cubicBezTo>
                    <a:pt x="1474" y="1713"/>
                    <a:pt x="1496" y="1700"/>
                    <a:pt x="1508" y="1678"/>
                  </a:cubicBezTo>
                  <a:cubicBezTo>
                    <a:pt x="1511" y="1672"/>
                    <a:pt x="1514" y="1667"/>
                    <a:pt x="1514" y="1661"/>
                  </a:cubicBezTo>
                  <a:cubicBezTo>
                    <a:pt x="1522" y="1661"/>
                    <a:pt x="1528" y="1655"/>
                    <a:pt x="1531" y="1649"/>
                  </a:cubicBezTo>
                  <a:lnTo>
                    <a:pt x="1531" y="1646"/>
                  </a:lnTo>
                  <a:cubicBezTo>
                    <a:pt x="1484" y="1162"/>
                    <a:pt x="1311" y="702"/>
                    <a:pt x="1030" y="308"/>
                  </a:cubicBezTo>
                  <a:cubicBezTo>
                    <a:pt x="917" y="151"/>
                    <a:pt x="716" y="1"/>
                    <a:pt x="5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5" name="Google Shape;4005;p52"/>
            <p:cNvSpPr/>
            <p:nvPr/>
          </p:nvSpPr>
          <p:spPr>
            <a:xfrm>
              <a:off x="1715173" y="4494122"/>
              <a:ext cx="97219" cy="44500"/>
            </a:xfrm>
            <a:custGeom>
              <a:rect b="b" l="l" r="r" t="t"/>
              <a:pathLst>
                <a:path extrusionOk="0" h="936" w="2045">
                  <a:moveTo>
                    <a:pt x="1408" y="157"/>
                  </a:moveTo>
                  <a:cubicBezTo>
                    <a:pt x="1672" y="157"/>
                    <a:pt x="2027" y="250"/>
                    <a:pt x="1754" y="606"/>
                  </a:cubicBezTo>
                  <a:cubicBezTo>
                    <a:pt x="1640" y="753"/>
                    <a:pt x="1414" y="790"/>
                    <a:pt x="1192" y="790"/>
                  </a:cubicBezTo>
                  <a:cubicBezTo>
                    <a:pt x="1032" y="790"/>
                    <a:pt x="875" y="771"/>
                    <a:pt x="763" y="759"/>
                  </a:cubicBezTo>
                  <a:cubicBezTo>
                    <a:pt x="540" y="732"/>
                    <a:pt x="320" y="697"/>
                    <a:pt x="100" y="679"/>
                  </a:cubicBezTo>
                  <a:cubicBezTo>
                    <a:pt x="346" y="550"/>
                    <a:pt x="587" y="412"/>
                    <a:pt x="845" y="307"/>
                  </a:cubicBezTo>
                  <a:cubicBezTo>
                    <a:pt x="968" y="254"/>
                    <a:pt x="1094" y="210"/>
                    <a:pt x="1223" y="175"/>
                  </a:cubicBezTo>
                  <a:cubicBezTo>
                    <a:pt x="1267" y="164"/>
                    <a:pt x="1334" y="157"/>
                    <a:pt x="1408" y="157"/>
                  </a:cubicBezTo>
                  <a:close/>
                  <a:moveTo>
                    <a:pt x="1459" y="1"/>
                  </a:moveTo>
                  <a:cubicBezTo>
                    <a:pt x="1397" y="1"/>
                    <a:pt x="1336" y="7"/>
                    <a:pt x="1279" y="19"/>
                  </a:cubicBezTo>
                  <a:cubicBezTo>
                    <a:pt x="810" y="128"/>
                    <a:pt x="373" y="357"/>
                    <a:pt x="18" y="685"/>
                  </a:cubicBezTo>
                  <a:cubicBezTo>
                    <a:pt x="12" y="691"/>
                    <a:pt x="12" y="697"/>
                    <a:pt x="15" y="703"/>
                  </a:cubicBezTo>
                  <a:cubicBezTo>
                    <a:pt x="18" y="706"/>
                    <a:pt x="18" y="706"/>
                    <a:pt x="18" y="706"/>
                  </a:cubicBezTo>
                  <a:cubicBezTo>
                    <a:pt x="0" y="738"/>
                    <a:pt x="12" y="779"/>
                    <a:pt x="41" y="797"/>
                  </a:cubicBezTo>
                  <a:cubicBezTo>
                    <a:pt x="47" y="800"/>
                    <a:pt x="53" y="803"/>
                    <a:pt x="59" y="803"/>
                  </a:cubicBezTo>
                  <a:cubicBezTo>
                    <a:pt x="409" y="850"/>
                    <a:pt x="774" y="935"/>
                    <a:pt x="1132" y="935"/>
                  </a:cubicBezTo>
                  <a:cubicBezTo>
                    <a:pt x="1236" y="935"/>
                    <a:pt x="1339" y="928"/>
                    <a:pt x="1440" y="911"/>
                  </a:cubicBezTo>
                  <a:cubicBezTo>
                    <a:pt x="1710" y="867"/>
                    <a:pt x="2045" y="697"/>
                    <a:pt x="1995" y="371"/>
                  </a:cubicBezTo>
                  <a:cubicBezTo>
                    <a:pt x="1958" y="101"/>
                    <a:pt x="1701" y="1"/>
                    <a:pt x="1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6" name="Google Shape;4006;p52"/>
            <p:cNvSpPr/>
            <p:nvPr/>
          </p:nvSpPr>
          <p:spPr>
            <a:xfrm>
              <a:off x="1659264" y="3535585"/>
              <a:ext cx="372619" cy="917808"/>
            </a:xfrm>
            <a:custGeom>
              <a:rect b="b" l="l" r="r" t="t"/>
              <a:pathLst>
                <a:path extrusionOk="0" h="19305" w="7838">
                  <a:moveTo>
                    <a:pt x="7838" y="1"/>
                  </a:moveTo>
                  <a:lnTo>
                    <a:pt x="2171" y="63"/>
                  </a:lnTo>
                  <a:cubicBezTo>
                    <a:pt x="2171" y="63"/>
                    <a:pt x="461" y="8320"/>
                    <a:pt x="53" y="11006"/>
                  </a:cubicBezTo>
                  <a:cubicBezTo>
                    <a:pt x="0" y="11350"/>
                    <a:pt x="766" y="19304"/>
                    <a:pt x="766" y="19304"/>
                  </a:cubicBezTo>
                  <a:lnTo>
                    <a:pt x="6078" y="19249"/>
                  </a:lnTo>
                  <a:cubicBezTo>
                    <a:pt x="6078" y="19249"/>
                    <a:pt x="5315" y="12001"/>
                    <a:pt x="5327" y="10578"/>
                  </a:cubicBezTo>
                  <a:cubicBezTo>
                    <a:pt x="5339" y="8877"/>
                    <a:pt x="7838" y="1"/>
                    <a:pt x="7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7" name="Google Shape;4007;p52"/>
            <p:cNvSpPr/>
            <p:nvPr/>
          </p:nvSpPr>
          <p:spPr>
            <a:xfrm>
              <a:off x="1711560" y="4397660"/>
              <a:ext cx="227669" cy="6656"/>
            </a:xfrm>
            <a:custGeom>
              <a:rect b="b" l="l" r="r" t="t"/>
              <a:pathLst>
                <a:path extrusionOk="0" h="140" w="4789">
                  <a:moveTo>
                    <a:pt x="3546" y="1"/>
                  </a:moveTo>
                  <a:cubicBezTo>
                    <a:pt x="3162" y="1"/>
                    <a:pt x="2779" y="7"/>
                    <a:pt x="2396" y="13"/>
                  </a:cubicBezTo>
                  <a:cubicBezTo>
                    <a:pt x="1607" y="27"/>
                    <a:pt x="815" y="42"/>
                    <a:pt x="26" y="92"/>
                  </a:cubicBezTo>
                  <a:cubicBezTo>
                    <a:pt x="3" y="92"/>
                    <a:pt x="0" y="127"/>
                    <a:pt x="26" y="127"/>
                  </a:cubicBezTo>
                  <a:cubicBezTo>
                    <a:pt x="370" y="136"/>
                    <a:pt x="713" y="139"/>
                    <a:pt x="1056" y="139"/>
                  </a:cubicBezTo>
                  <a:cubicBezTo>
                    <a:pt x="1500" y="139"/>
                    <a:pt x="1945" y="134"/>
                    <a:pt x="2391" y="127"/>
                  </a:cubicBezTo>
                  <a:cubicBezTo>
                    <a:pt x="3180" y="112"/>
                    <a:pt x="3972" y="127"/>
                    <a:pt x="4758" y="68"/>
                  </a:cubicBezTo>
                  <a:cubicBezTo>
                    <a:pt x="4760" y="69"/>
                    <a:pt x="4761" y="69"/>
                    <a:pt x="4763" y="69"/>
                  </a:cubicBezTo>
                  <a:cubicBezTo>
                    <a:pt x="4787" y="69"/>
                    <a:pt x="4788" y="30"/>
                    <a:pt x="4761" y="30"/>
                  </a:cubicBezTo>
                  <a:cubicBezTo>
                    <a:pt x="4356" y="8"/>
                    <a:pt x="3951" y="1"/>
                    <a:pt x="3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8" name="Google Shape;4008;p52"/>
            <p:cNvSpPr/>
            <p:nvPr/>
          </p:nvSpPr>
          <p:spPr>
            <a:xfrm>
              <a:off x="1874294" y="3561638"/>
              <a:ext cx="111291" cy="815639"/>
            </a:xfrm>
            <a:custGeom>
              <a:rect b="b" l="l" r="r" t="t"/>
              <a:pathLst>
                <a:path extrusionOk="0" h="17156" w="2341">
                  <a:moveTo>
                    <a:pt x="2326" y="1"/>
                  </a:moveTo>
                  <a:cubicBezTo>
                    <a:pt x="2321" y="1"/>
                    <a:pt x="2317" y="5"/>
                    <a:pt x="2314" y="10"/>
                  </a:cubicBezTo>
                  <a:cubicBezTo>
                    <a:pt x="2006" y="1116"/>
                    <a:pt x="1751" y="2242"/>
                    <a:pt x="1470" y="3357"/>
                  </a:cubicBezTo>
                  <a:cubicBezTo>
                    <a:pt x="1188" y="4472"/>
                    <a:pt x="214" y="8783"/>
                    <a:pt x="91" y="9772"/>
                  </a:cubicBezTo>
                  <a:cubicBezTo>
                    <a:pt x="0" y="10508"/>
                    <a:pt x="616" y="15896"/>
                    <a:pt x="854" y="17140"/>
                  </a:cubicBezTo>
                  <a:cubicBezTo>
                    <a:pt x="854" y="17150"/>
                    <a:pt x="863" y="17156"/>
                    <a:pt x="873" y="17156"/>
                  </a:cubicBezTo>
                  <a:cubicBezTo>
                    <a:pt x="882" y="17156"/>
                    <a:pt x="892" y="17150"/>
                    <a:pt x="892" y="17140"/>
                  </a:cubicBezTo>
                  <a:cubicBezTo>
                    <a:pt x="830" y="16366"/>
                    <a:pt x="106" y="10655"/>
                    <a:pt x="188" y="9919"/>
                  </a:cubicBezTo>
                  <a:cubicBezTo>
                    <a:pt x="311" y="8807"/>
                    <a:pt x="1211" y="4876"/>
                    <a:pt x="1475" y="3771"/>
                  </a:cubicBezTo>
                  <a:cubicBezTo>
                    <a:pt x="1622" y="3149"/>
                    <a:pt x="1763" y="2527"/>
                    <a:pt x="1904" y="1908"/>
                  </a:cubicBezTo>
                  <a:cubicBezTo>
                    <a:pt x="2047" y="1289"/>
                    <a:pt x="2209" y="650"/>
                    <a:pt x="2338" y="16"/>
                  </a:cubicBezTo>
                  <a:cubicBezTo>
                    <a:pt x="2341" y="10"/>
                    <a:pt x="2335" y="4"/>
                    <a:pt x="2329" y="1"/>
                  </a:cubicBezTo>
                  <a:cubicBezTo>
                    <a:pt x="2328" y="1"/>
                    <a:pt x="2327" y="1"/>
                    <a:pt x="2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9" name="Google Shape;4009;p52"/>
            <p:cNvSpPr/>
            <p:nvPr/>
          </p:nvSpPr>
          <p:spPr>
            <a:xfrm>
              <a:off x="1784346" y="3535347"/>
              <a:ext cx="247398" cy="487406"/>
            </a:xfrm>
            <a:custGeom>
              <a:rect b="b" l="l" r="r" t="t"/>
              <a:pathLst>
                <a:path extrusionOk="0" h="10252" w="5204">
                  <a:moveTo>
                    <a:pt x="5204" y="0"/>
                  </a:moveTo>
                  <a:lnTo>
                    <a:pt x="0" y="56"/>
                  </a:lnTo>
                  <a:lnTo>
                    <a:pt x="2719" y="10252"/>
                  </a:lnTo>
                  <a:cubicBezTo>
                    <a:pt x="2960" y="7996"/>
                    <a:pt x="5130" y="255"/>
                    <a:pt x="520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0" name="Google Shape;4010;p52"/>
            <p:cNvSpPr/>
            <p:nvPr/>
          </p:nvSpPr>
          <p:spPr>
            <a:xfrm>
              <a:off x="1783348" y="3535205"/>
              <a:ext cx="502355" cy="897270"/>
            </a:xfrm>
            <a:custGeom>
              <a:rect b="b" l="l" r="r" t="t"/>
              <a:pathLst>
                <a:path extrusionOk="0" h="18873" w="10567">
                  <a:moveTo>
                    <a:pt x="6589" y="0"/>
                  </a:moveTo>
                  <a:lnTo>
                    <a:pt x="1" y="71"/>
                  </a:lnTo>
                  <a:cubicBezTo>
                    <a:pt x="97" y="748"/>
                    <a:pt x="652" y="3238"/>
                    <a:pt x="945" y="3535"/>
                  </a:cubicBezTo>
                  <a:lnTo>
                    <a:pt x="1983" y="3717"/>
                  </a:lnTo>
                  <a:cubicBezTo>
                    <a:pt x="1983" y="3717"/>
                    <a:pt x="2802" y="9953"/>
                    <a:pt x="3271" y="12249"/>
                  </a:cubicBezTo>
                  <a:cubicBezTo>
                    <a:pt x="3694" y="14323"/>
                    <a:pt x="5395" y="18872"/>
                    <a:pt x="5395" y="18872"/>
                  </a:cubicBezTo>
                  <a:lnTo>
                    <a:pt x="10566" y="16975"/>
                  </a:lnTo>
                  <a:cubicBezTo>
                    <a:pt x="10566" y="16975"/>
                    <a:pt x="8753" y="12173"/>
                    <a:pt x="8548" y="11146"/>
                  </a:cubicBezTo>
                  <a:cubicBezTo>
                    <a:pt x="8278" y="9779"/>
                    <a:pt x="7231" y="4506"/>
                    <a:pt x="7231" y="4506"/>
                  </a:cubicBezTo>
                  <a:cubicBezTo>
                    <a:pt x="7744" y="2212"/>
                    <a:pt x="6589" y="0"/>
                    <a:pt x="65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1" name="Google Shape;4011;p52"/>
            <p:cNvSpPr/>
            <p:nvPr/>
          </p:nvSpPr>
          <p:spPr>
            <a:xfrm>
              <a:off x="2031514" y="4292925"/>
              <a:ext cx="212504" cy="83199"/>
            </a:xfrm>
            <a:custGeom>
              <a:rect b="b" l="l" r="r" t="t"/>
              <a:pathLst>
                <a:path extrusionOk="0" h="1750" w="4470">
                  <a:moveTo>
                    <a:pt x="4439" y="1"/>
                  </a:moveTo>
                  <a:cubicBezTo>
                    <a:pt x="4438" y="1"/>
                    <a:pt x="4436" y="1"/>
                    <a:pt x="4434" y="1"/>
                  </a:cubicBezTo>
                  <a:cubicBezTo>
                    <a:pt x="3680" y="236"/>
                    <a:pt x="2947" y="523"/>
                    <a:pt x="2210" y="814"/>
                  </a:cubicBezTo>
                  <a:cubicBezTo>
                    <a:pt x="1477" y="1107"/>
                    <a:pt x="747" y="1394"/>
                    <a:pt x="19" y="1717"/>
                  </a:cubicBezTo>
                  <a:cubicBezTo>
                    <a:pt x="0" y="1717"/>
                    <a:pt x="6" y="1750"/>
                    <a:pt x="24" y="1750"/>
                  </a:cubicBezTo>
                  <a:cubicBezTo>
                    <a:pt x="25" y="1750"/>
                    <a:pt x="27" y="1750"/>
                    <a:pt x="28" y="1749"/>
                  </a:cubicBezTo>
                  <a:cubicBezTo>
                    <a:pt x="773" y="1494"/>
                    <a:pt x="1509" y="1213"/>
                    <a:pt x="2246" y="934"/>
                  </a:cubicBezTo>
                  <a:cubicBezTo>
                    <a:pt x="2985" y="658"/>
                    <a:pt x="3727" y="380"/>
                    <a:pt x="4446" y="54"/>
                  </a:cubicBezTo>
                  <a:cubicBezTo>
                    <a:pt x="4460" y="48"/>
                    <a:pt x="4469" y="36"/>
                    <a:pt x="4466" y="22"/>
                  </a:cubicBezTo>
                  <a:cubicBezTo>
                    <a:pt x="4464" y="9"/>
                    <a:pt x="4452" y="1"/>
                    <a:pt x="4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2" name="Google Shape;4012;p52"/>
            <p:cNvSpPr/>
            <p:nvPr/>
          </p:nvSpPr>
          <p:spPr>
            <a:xfrm>
              <a:off x="2073255" y="3552605"/>
              <a:ext cx="146899" cy="731536"/>
            </a:xfrm>
            <a:custGeom>
              <a:rect b="b" l="l" r="r" t="t"/>
              <a:pathLst>
                <a:path extrusionOk="0" h="15387" w="3090">
                  <a:moveTo>
                    <a:pt x="17" y="1"/>
                  </a:moveTo>
                  <a:cubicBezTo>
                    <a:pt x="13" y="1"/>
                    <a:pt x="10" y="2"/>
                    <a:pt x="7" y="4"/>
                  </a:cubicBezTo>
                  <a:cubicBezTo>
                    <a:pt x="4" y="10"/>
                    <a:pt x="1" y="15"/>
                    <a:pt x="1" y="21"/>
                  </a:cubicBezTo>
                  <a:cubicBezTo>
                    <a:pt x="282" y="1022"/>
                    <a:pt x="584" y="2054"/>
                    <a:pt x="505" y="3113"/>
                  </a:cubicBezTo>
                  <a:cubicBezTo>
                    <a:pt x="485" y="3371"/>
                    <a:pt x="423" y="3623"/>
                    <a:pt x="388" y="3881"/>
                  </a:cubicBezTo>
                  <a:cubicBezTo>
                    <a:pt x="362" y="4107"/>
                    <a:pt x="370" y="4333"/>
                    <a:pt x="417" y="4556"/>
                  </a:cubicBezTo>
                  <a:cubicBezTo>
                    <a:pt x="505" y="5066"/>
                    <a:pt x="599" y="5577"/>
                    <a:pt x="690" y="6087"/>
                  </a:cubicBezTo>
                  <a:cubicBezTo>
                    <a:pt x="1057" y="8102"/>
                    <a:pt x="1459" y="10106"/>
                    <a:pt x="1981" y="12086"/>
                  </a:cubicBezTo>
                  <a:cubicBezTo>
                    <a:pt x="2262" y="13206"/>
                    <a:pt x="2620" y="14303"/>
                    <a:pt x="3051" y="15374"/>
                  </a:cubicBezTo>
                  <a:cubicBezTo>
                    <a:pt x="3054" y="15381"/>
                    <a:pt x="3060" y="15386"/>
                    <a:pt x="3069" y="15386"/>
                  </a:cubicBezTo>
                  <a:cubicBezTo>
                    <a:pt x="3071" y="15386"/>
                    <a:pt x="3073" y="15386"/>
                    <a:pt x="3075" y="15385"/>
                  </a:cubicBezTo>
                  <a:cubicBezTo>
                    <a:pt x="3084" y="15383"/>
                    <a:pt x="3089" y="15371"/>
                    <a:pt x="3086" y="15362"/>
                  </a:cubicBezTo>
                  <a:cubicBezTo>
                    <a:pt x="2770" y="14379"/>
                    <a:pt x="2453" y="13408"/>
                    <a:pt x="2174" y="12420"/>
                  </a:cubicBezTo>
                  <a:cubicBezTo>
                    <a:pt x="1899" y="11431"/>
                    <a:pt x="1661" y="10431"/>
                    <a:pt x="1444" y="9428"/>
                  </a:cubicBezTo>
                  <a:cubicBezTo>
                    <a:pt x="1227" y="8428"/>
                    <a:pt x="1033" y="7434"/>
                    <a:pt x="843" y="6433"/>
                  </a:cubicBezTo>
                  <a:cubicBezTo>
                    <a:pt x="749" y="5932"/>
                    <a:pt x="655" y="5433"/>
                    <a:pt x="564" y="4932"/>
                  </a:cubicBezTo>
                  <a:cubicBezTo>
                    <a:pt x="499" y="4656"/>
                    <a:pt x="458" y="4374"/>
                    <a:pt x="447" y="4090"/>
                  </a:cubicBezTo>
                  <a:cubicBezTo>
                    <a:pt x="470" y="3835"/>
                    <a:pt x="508" y="3582"/>
                    <a:pt x="561" y="3330"/>
                  </a:cubicBezTo>
                  <a:cubicBezTo>
                    <a:pt x="708" y="2192"/>
                    <a:pt x="370" y="1077"/>
                    <a:pt x="33" y="10"/>
                  </a:cubicBezTo>
                  <a:cubicBezTo>
                    <a:pt x="29" y="4"/>
                    <a:pt x="23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3" name="Google Shape;4013;p52"/>
            <p:cNvSpPr/>
            <p:nvPr/>
          </p:nvSpPr>
          <p:spPr>
            <a:xfrm>
              <a:off x="1817958" y="3701553"/>
              <a:ext cx="130069" cy="31426"/>
            </a:xfrm>
            <a:custGeom>
              <a:rect b="b" l="l" r="r" t="t"/>
              <a:pathLst>
                <a:path extrusionOk="0" h="661" w="2736">
                  <a:moveTo>
                    <a:pt x="29" y="0"/>
                  </a:moveTo>
                  <a:cubicBezTo>
                    <a:pt x="9" y="0"/>
                    <a:pt x="0" y="30"/>
                    <a:pt x="24" y="33"/>
                  </a:cubicBezTo>
                  <a:cubicBezTo>
                    <a:pt x="472" y="121"/>
                    <a:pt x="918" y="250"/>
                    <a:pt x="1364" y="358"/>
                  </a:cubicBezTo>
                  <a:cubicBezTo>
                    <a:pt x="1810" y="470"/>
                    <a:pt x="2256" y="572"/>
                    <a:pt x="2710" y="660"/>
                  </a:cubicBezTo>
                  <a:cubicBezTo>
                    <a:pt x="2711" y="661"/>
                    <a:pt x="2712" y="661"/>
                    <a:pt x="2713" y="661"/>
                  </a:cubicBezTo>
                  <a:cubicBezTo>
                    <a:pt x="2729" y="661"/>
                    <a:pt x="2736" y="640"/>
                    <a:pt x="2722" y="634"/>
                  </a:cubicBezTo>
                  <a:cubicBezTo>
                    <a:pt x="2303" y="455"/>
                    <a:pt x="1866" y="317"/>
                    <a:pt x="1423" y="220"/>
                  </a:cubicBezTo>
                  <a:cubicBezTo>
                    <a:pt x="962" y="118"/>
                    <a:pt x="496" y="56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4" name="Google Shape;4014;p52"/>
            <p:cNvSpPr/>
            <p:nvPr/>
          </p:nvSpPr>
          <p:spPr>
            <a:xfrm>
              <a:off x="1853091" y="3547471"/>
              <a:ext cx="43261" cy="161977"/>
            </a:xfrm>
            <a:custGeom>
              <a:rect b="b" l="l" r="r" t="t"/>
              <a:pathLst>
                <a:path extrusionOk="0" h="3407" w="910">
                  <a:moveTo>
                    <a:pt x="725" y="0"/>
                  </a:moveTo>
                  <a:cubicBezTo>
                    <a:pt x="716" y="0"/>
                    <a:pt x="710" y="9"/>
                    <a:pt x="710" y="18"/>
                  </a:cubicBezTo>
                  <a:cubicBezTo>
                    <a:pt x="698" y="440"/>
                    <a:pt x="701" y="866"/>
                    <a:pt x="710" y="1291"/>
                  </a:cubicBezTo>
                  <a:cubicBezTo>
                    <a:pt x="710" y="1502"/>
                    <a:pt x="722" y="1713"/>
                    <a:pt x="728" y="1922"/>
                  </a:cubicBezTo>
                  <a:cubicBezTo>
                    <a:pt x="728" y="2064"/>
                    <a:pt x="783" y="2479"/>
                    <a:pt x="571" y="2479"/>
                  </a:cubicBezTo>
                  <a:cubicBezTo>
                    <a:pt x="569" y="2479"/>
                    <a:pt x="568" y="2479"/>
                    <a:pt x="566" y="2479"/>
                  </a:cubicBezTo>
                  <a:cubicBezTo>
                    <a:pt x="346" y="2470"/>
                    <a:pt x="311" y="2197"/>
                    <a:pt x="282" y="2036"/>
                  </a:cubicBezTo>
                  <a:cubicBezTo>
                    <a:pt x="238" y="1819"/>
                    <a:pt x="206" y="1599"/>
                    <a:pt x="179" y="1379"/>
                  </a:cubicBezTo>
                  <a:cubicBezTo>
                    <a:pt x="129" y="948"/>
                    <a:pt x="109" y="514"/>
                    <a:pt x="85" y="77"/>
                  </a:cubicBezTo>
                  <a:cubicBezTo>
                    <a:pt x="85" y="66"/>
                    <a:pt x="75" y="59"/>
                    <a:pt x="66" y="59"/>
                  </a:cubicBezTo>
                  <a:cubicBezTo>
                    <a:pt x="57" y="59"/>
                    <a:pt x="49" y="64"/>
                    <a:pt x="47" y="77"/>
                  </a:cubicBezTo>
                  <a:cubicBezTo>
                    <a:pt x="3" y="475"/>
                    <a:pt x="0" y="880"/>
                    <a:pt x="35" y="1282"/>
                  </a:cubicBezTo>
                  <a:cubicBezTo>
                    <a:pt x="50" y="1484"/>
                    <a:pt x="74" y="1687"/>
                    <a:pt x="103" y="1889"/>
                  </a:cubicBezTo>
                  <a:cubicBezTo>
                    <a:pt x="115" y="2056"/>
                    <a:pt x="153" y="2221"/>
                    <a:pt x="214" y="2379"/>
                  </a:cubicBezTo>
                  <a:cubicBezTo>
                    <a:pt x="279" y="2505"/>
                    <a:pt x="399" y="2596"/>
                    <a:pt x="540" y="2623"/>
                  </a:cubicBezTo>
                  <a:lnTo>
                    <a:pt x="540" y="2637"/>
                  </a:lnTo>
                  <a:lnTo>
                    <a:pt x="540" y="2740"/>
                  </a:lnTo>
                  <a:lnTo>
                    <a:pt x="540" y="2966"/>
                  </a:lnTo>
                  <a:cubicBezTo>
                    <a:pt x="540" y="3042"/>
                    <a:pt x="552" y="3109"/>
                    <a:pt x="558" y="3183"/>
                  </a:cubicBezTo>
                  <a:cubicBezTo>
                    <a:pt x="560" y="3253"/>
                    <a:pt x="572" y="3327"/>
                    <a:pt x="590" y="3394"/>
                  </a:cubicBezTo>
                  <a:cubicBezTo>
                    <a:pt x="592" y="3403"/>
                    <a:pt x="599" y="3407"/>
                    <a:pt x="607" y="3407"/>
                  </a:cubicBezTo>
                  <a:cubicBezTo>
                    <a:pt x="609" y="3407"/>
                    <a:pt x="611" y="3406"/>
                    <a:pt x="613" y="3406"/>
                  </a:cubicBezTo>
                  <a:cubicBezTo>
                    <a:pt x="619" y="3406"/>
                    <a:pt x="622" y="3400"/>
                    <a:pt x="625" y="3394"/>
                  </a:cubicBezTo>
                  <a:cubicBezTo>
                    <a:pt x="640" y="3327"/>
                    <a:pt x="648" y="3259"/>
                    <a:pt x="648" y="3189"/>
                  </a:cubicBezTo>
                  <a:lnTo>
                    <a:pt x="648" y="2963"/>
                  </a:lnTo>
                  <a:lnTo>
                    <a:pt x="648" y="2743"/>
                  </a:lnTo>
                  <a:lnTo>
                    <a:pt x="648" y="2634"/>
                  </a:lnTo>
                  <a:cubicBezTo>
                    <a:pt x="646" y="2631"/>
                    <a:pt x="646" y="2625"/>
                    <a:pt x="648" y="2620"/>
                  </a:cubicBezTo>
                  <a:cubicBezTo>
                    <a:pt x="722" y="2602"/>
                    <a:pt x="783" y="2555"/>
                    <a:pt x="819" y="2488"/>
                  </a:cubicBezTo>
                  <a:cubicBezTo>
                    <a:pt x="883" y="2344"/>
                    <a:pt x="910" y="2183"/>
                    <a:pt x="892" y="2024"/>
                  </a:cubicBezTo>
                  <a:cubicBezTo>
                    <a:pt x="886" y="1828"/>
                    <a:pt x="868" y="1634"/>
                    <a:pt x="860" y="1435"/>
                  </a:cubicBezTo>
                  <a:cubicBezTo>
                    <a:pt x="833" y="962"/>
                    <a:pt x="792" y="487"/>
                    <a:pt x="742" y="18"/>
                  </a:cubicBezTo>
                  <a:cubicBezTo>
                    <a:pt x="742" y="9"/>
                    <a:pt x="734" y="0"/>
                    <a:pt x="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5" name="Google Shape;4015;p52"/>
            <p:cNvSpPr/>
            <p:nvPr/>
          </p:nvSpPr>
          <p:spPr>
            <a:xfrm>
              <a:off x="1964718" y="3577089"/>
              <a:ext cx="111957" cy="73358"/>
            </a:xfrm>
            <a:custGeom>
              <a:rect b="b" l="l" r="r" t="t"/>
              <a:pathLst>
                <a:path extrusionOk="0" h="1543" w="2355">
                  <a:moveTo>
                    <a:pt x="18" y="1"/>
                  </a:moveTo>
                  <a:cubicBezTo>
                    <a:pt x="9" y="1"/>
                    <a:pt x="0" y="5"/>
                    <a:pt x="2" y="11"/>
                  </a:cubicBezTo>
                  <a:cubicBezTo>
                    <a:pt x="11" y="75"/>
                    <a:pt x="2" y="146"/>
                    <a:pt x="19" y="210"/>
                  </a:cubicBezTo>
                  <a:cubicBezTo>
                    <a:pt x="31" y="266"/>
                    <a:pt x="46" y="322"/>
                    <a:pt x="60" y="375"/>
                  </a:cubicBezTo>
                  <a:cubicBezTo>
                    <a:pt x="166" y="741"/>
                    <a:pt x="404" y="1058"/>
                    <a:pt x="726" y="1263"/>
                  </a:cubicBezTo>
                  <a:cubicBezTo>
                    <a:pt x="973" y="1416"/>
                    <a:pt x="1251" y="1507"/>
                    <a:pt x="1542" y="1533"/>
                  </a:cubicBezTo>
                  <a:cubicBezTo>
                    <a:pt x="1599" y="1539"/>
                    <a:pt x="1662" y="1542"/>
                    <a:pt x="1727" y="1542"/>
                  </a:cubicBezTo>
                  <a:cubicBezTo>
                    <a:pt x="1950" y="1542"/>
                    <a:pt x="2200" y="1504"/>
                    <a:pt x="2354" y="1404"/>
                  </a:cubicBezTo>
                  <a:cubicBezTo>
                    <a:pt x="2352" y="1396"/>
                    <a:pt x="2347" y="1386"/>
                    <a:pt x="2339" y="1386"/>
                  </a:cubicBezTo>
                  <a:cubicBezTo>
                    <a:pt x="2338" y="1386"/>
                    <a:pt x="2338" y="1386"/>
                    <a:pt x="2337" y="1387"/>
                  </a:cubicBezTo>
                  <a:cubicBezTo>
                    <a:pt x="2208" y="1401"/>
                    <a:pt x="2087" y="1428"/>
                    <a:pt x="1955" y="1436"/>
                  </a:cubicBezTo>
                  <a:cubicBezTo>
                    <a:pt x="1938" y="1437"/>
                    <a:pt x="1921" y="1437"/>
                    <a:pt x="1904" y="1437"/>
                  </a:cubicBezTo>
                  <a:cubicBezTo>
                    <a:pt x="1784" y="1437"/>
                    <a:pt x="1666" y="1428"/>
                    <a:pt x="1548" y="1410"/>
                  </a:cubicBezTo>
                  <a:cubicBezTo>
                    <a:pt x="1284" y="1372"/>
                    <a:pt x="1031" y="1275"/>
                    <a:pt x="805" y="1131"/>
                  </a:cubicBezTo>
                  <a:cubicBezTo>
                    <a:pt x="606" y="999"/>
                    <a:pt x="439" y="823"/>
                    <a:pt x="319" y="618"/>
                  </a:cubicBezTo>
                  <a:cubicBezTo>
                    <a:pt x="263" y="527"/>
                    <a:pt x="216" y="433"/>
                    <a:pt x="175" y="336"/>
                  </a:cubicBezTo>
                  <a:cubicBezTo>
                    <a:pt x="128" y="225"/>
                    <a:pt x="75" y="116"/>
                    <a:pt x="34" y="11"/>
                  </a:cubicBezTo>
                  <a:cubicBezTo>
                    <a:pt x="34" y="4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6" name="Google Shape;4016;p52"/>
            <p:cNvSpPr/>
            <p:nvPr/>
          </p:nvSpPr>
          <p:spPr>
            <a:xfrm>
              <a:off x="1752446" y="3572145"/>
              <a:ext cx="66223" cy="75307"/>
            </a:xfrm>
            <a:custGeom>
              <a:rect b="b" l="l" r="r" t="t"/>
              <a:pathLst>
                <a:path extrusionOk="0" h="1584" w="1393">
                  <a:moveTo>
                    <a:pt x="1375" y="0"/>
                  </a:moveTo>
                  <a:cubicBezTo>
                    <a:pt x="1369" y="3"/>
                    <a:pt x="1366" y="9"/>
                    <a:pt x="1369" y="15"/>
                  </a:cubicBezTo>
                  <a:cubicBezTo>
                    <a:pt x="1349" y="121"/>
                    <a:pt x="1314" y="244"/>
                    <a:pt x="1293" y="341"/>
                  </a:cubicBezTo>
                  <a:cubicBezTo>
                    <a:pt x="1270" y="440"/>
                    <a:pt x="1240" y="534"/>
                    <a:pt x="1211" y="631"/>
                  </a:cubicBezTo>
                  <a:cubicBezTo>
                    <a:pt x="1149" y="819"/>
                    <a:pt x="1052" y="998"/>
                    <a:pt x="926" y="1150"/>
                  </a:cubicBezTo>
                  <a:cubicBezTo>
                    <a:pt x="809" y="1288"/>
                    <a:pt x="654" y="1388"/>
                    <a:pt x="483" y="1441"/>
                  </a:cubicBezTo>
                  <a:cubicBezTo>
                    <a:pt x="412" y="1462"/>
                    <a:pt x="336" y="1473"/>
                    <a:pt x="262" y="1473"/>
                  </a:cubicBezTo>
                  <a:cubicBezTo>
                    <a:pt x="254" y="1473"/>
                    <a:pt x="245" y="1473"/>
                    <a:pt x="237" y="1473"/>
                  </a:cubicBezTo>
                  <a:cubicBezTo>
                    <a:pt x="161" y="1464"/>
                    <a:pt x="85" y="1449"/>
                    <a:pt x="8" y="1432"/>
                  </a:cubicBezTo>
                  <a:cubicBezTo>
                    <a:pt x="8" y="1432"/>
                    <a:pt x="7" y="1432"/>
                    <a:pt x="6" y="1432"/>
                  </a:cubicBezTo>
                  <a:cubicBezTo>
                    <a:pt x="0" y="1432"/>
                    <a:pt x="5" y="1447"/>
                    <a:pt x="5" y="1449"/>
                  </a:cubicBezTo>
                  <a:cubicBezTo>
                    <a:pt x="104" y="1537"/>
                    <a:pt x="230" y="1584"/>
                    <a:pt x="359" y="1584"/>
                  </a:cubicBezTo>
                  <a:cubicBezTo>
                    <a:pt x="403" y="1584"/>
                    <a:pt x="448" y="1578"/>
                    <a:pt x="492" y="1567"/>
                  </a:cubicBezTo>
                  <a:cubicBezTo>
                    <a:pt x="683" y="1529"/>
                    <a:pt x="853" y="1426"/>
                    <a:pt x="982" y="1282"/>
                  </a:cubicBezTo>
                  <a:cubicBezTo>
                    <a:pt x="1120" y="1118"/>
                    <a:pt x="1223" y="927"/>
                    <a:pt x="1287" y="722"/>
                  </a:cubicBezTo>
                  <a:cubicBezTo>
                    <a:pt x="1322" y="611"/>
                    <a:pt x="1349" y="496"/>
                    <a:pt x="1369" y="382"/>
                  </a:cubicBezTo>
                  <a:cubicBezTo>
                    <a:pt x="1375" y="326"/>
                    <a:pt x="1390" y="285"/>
                    <a:pt x="1390" y="218"/>
                  </a:cubicBezTo>
                  <a:lnTo>
                    <a:pt x="1390" y="15"/>
                  </a:lnTo>
                  <a:cubicBezTo>
                    <a:pt x="1393" y="15"/>
                    <a:pt x="1393" y="9"/>
                    <a:pt x="1390" y="9"/>
                  </a:cubicBezTo>
                  <a:cubicBezTo>
                    <a:pt x="1390" y="3"/>
                    <a:pt x="1381" y="0"/>
                    <a:pt x="1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7" name="Google Shape;4017;p52"/>
            <p:cNvSpPr/>
            <p:nvPr/>
          </p:nvSpPr>
          <p:spPr>
            <a:xfrm>
              <a:off x="1468196" y="2867719"/>
              <a:ext cx="431853" cy="363082"/>
            </a:xfrm>
            <a:custGeom>
              <a:rect b="b" l="l" r="r" t="t"/>
              <a:pathLst>
                <a:path extrusionOk="0" h="7637" w="9084">
                  <a:moveTo>
                    <a:pt x="2335" y="1"/>
                  </a:moveTo>
                  <a:cubicBezTo>
                    <a:pt x="1405" y="1"/>
                    <a:pt x="286" y="149"/>
                    <a:pt x="215" y="374"/>
                  </a:cubicBezTo>
                  <a:cubicBezTo>
                    <a:pt x="1" y="1028"/>
                    <a:pt x="543" y="4812"/>
                    <a:pt x="913" y="5531"/>
                  </a:cubicBezTo>
                  <a:cubicBezTo>
                    <a:pt x="1476" y="6625"/>
                    <a:pt x="5527" y="7438"/>
                    <a:pt x="6753" y="7587"/>
                  </a:cubicBezTo>
                  <a:cubicBezTo>
                    <a:pt x="6939" y="7609"/>
                    <a:pt x="7247" y="7636"/>
                    <a:pt x="7556" y="7636"/>
                  </a:cubicBezTo>
                  <a:cubicBezTo>
                    <a:pt x="8319" y="7636"/>
                    <a:pt x="9083" y="7469"/>
                    <a:pt x="8005" y="6640"/>
                  </a:cubicBezTo>
                  <a:cubicBezTo>
                    <a:pt x="7128" y="5965"/>
                    <a:pt x="3896" y="4393"/>
                    <a:pt x="3726" y="4111"/>
                  </a:cubicBezTo>
                  <a:cubicBezTo>
                    <a:pt x="3559" y="3833"/>
                    <a:pt x="3605" y="694"/>
                    <a:pt x="3585" y="260"/>
                  </a:cubicBezTo>
                  <a:cubicBezTo>
                    <a:pt x="3576" y="78"/>
                    <a:pt x="3005" y="1"/>
                    <a:pt x="2335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8" name="Google Shape;4018;p52"/>
            <p:cNvSpPr/>
            <p:nvPr/>
          </p:nvSpPr>
          <p:spPr>
            <a:xfrm>
              <a:off x="1649186" y="3088265"/>
              <a:ext cx="246115" cy="155464"/>
            </a:xfrm>
            <a:custGeom>
              <a:rect b="b" l="l" r="r" t="t"/>
              <a:pathLst>
                <a:path extrusionOk="0" h="3270" w="5177">
                  <a:moveTo>
                    <a:pt x="1168" y="0"/>
                  </a:moveTo>
                  <a:lnTo>
                    <a:pt x="1004" y="376"/>
                  </a:lnTo>
                  <a:lnTo>
                    <a:pt x="1" y="2699"/>
                  </a:lnTo>
                  <a:cubicBezTo>
                    <a:pt x="1124" y="2957"/>
                    <a:pt x="2268" y="3142"/>
                    <a:pt x="3415" y="3253"/>
                  </a:cubicBezTo>
                  <a:cubicBezTo>
                    <a:pt x="3555" y="3264"/>
                    <a:pt x="3687" y="3270"/>
                    <a:pt x="3810" y="3270"/>
                  </a:cubicBezTo>
                  <a:cubicBezTo>
                    <a:pt x="4736" y="3270"/>
                    <a:pt x="5177" y="2967"/>
                    <a:pt x="4882" y="2488"/>
                  </a:cubicBezTo>
                  <a:cubicBezTo>
                    <a:pt x="4750" y="2276"/>
                    <a:pt x="4477" y="2027"/>
                    <a:pt x="4034" y="1757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9" name="Google Shape;4019;p52"/>
            <p:cNvSpPr/>
            <p:nvPr/>
          </p:nvSpPr>
          <p:spPr>
            <a:xfrm>
              <a:off x="1675286" y="3103145"/>
              <a:ext cx="47873" cy="112058"/>
            </a:xfrm>
            <a:custGeom>
              <a:rect b="b" l="l" r="r" t="t"/>
              <a:pathLst>
                <a:path extrusionOk="0" h="2357" w="1007">
                  <a:moveTo>
                    <a:pt x="1000" y="0"/>
                  </a:moveTo>
                  <a:cubicBezTo>
                    <a:pt x="996" y="0"/>
                    <a:pt x="992" y="4"/>
                    <a:pt x="986" y="13"/>
                  </a:cubicBezTo>
                  <a:cubicBezTo>
                    <a:pt x="613" y="773"/>
                    <a:pt x="282" y="1553"/>
                    <a:pt x="0" y="2351"/>
                  </a:cubicBezTo>
                  <a:lnTo>
                    <a:pt x="12" y="2356"/>
                  </a:lnTo>
                  <a:cubicBezTo>
                    <a:pt x="194" y="1972"/>
                    <a:pt x="877" y="379"/>
                    <a:pt x="1001" y="25"/>
                  </a:cubicBezTo>
                  <a:cubicBezTo>
                    <a:pt x="1006" y="10"/>
                    <a:pt x="1005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0" name="Google Shape;4020;p52"/>
            <p:cNvSpPr/>
            <p:nvPr/>
          </p:nvSpPr>
          <p:spPr>
            <a:xfrm>
              <a:off x="1776644" y="3175694"/>
              <a:ext cx="118280" cy="68271"/>
            </a:xfrm>
            <a:custGeom>
              <a:rect b="b" l="l" r="r" t="t"/>
              <a:pathLst>
                <a:path extrusionOk="0" h="1436" w="2488">
                  <a:moveTo>
                    <a:pt x="1467" y="0"/>
                  </a:moveTo>
                  <a:lnTo>
                    <a:pt x="1" y="1347"/>
                  </a:lnTo>
                  <a:cubicBezTo>
                    <a:pt x="238" y="1376"/>
                    <a:pt x="491" y="1402"/>
                    <a:pt x="728" y="1420"/>
                  </a:cubicBezTo>
                  <a:cubicBezTo>
                    <a:pt x="866" y="1431"/>
                    <a:pt x="996" y="1436"/>
                    <a:pt x="1118" y="1436"/>
                  </a:cubicBezTo>
                  <a:cubicBezTo>
                    <a:pt x="2047" y="1436"/>
                    <a:pt x="2488" y="1136"/>
                    <a:pt x="2192" y="652"/>
                  </a:cubicBezTo>
                  <a:cubicBezTo>
                    <a:pt x="1998" y="385"/>
                    <a:pt x="1752" y="165"/>
                    <a:pt x="146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1" name="Google Shape;4021;p52"/>
            <p:cNvSpPr/>
            <p:nvPr/>
          </p:nvSpPr>
          <p:spPr>
            <a:xfrm>
              <a:off x="1434156" y="2682543"/>
              <a:ext cx="188163" cy="238426"/>
            </a:xfrm>
            <a:custGeom>
              <a:rect b="b" l="l" r="r" t="t"/>
              <a:pathLst>
                <a:path extrusionOk="0" h="5015" w="3958">
                  <a:moveTo>
                    <a:pt x="2276" y="1"/>
                  </a:moveTo>
                  <a:cubicBezTo>
                    <a:pt x="2270" y="1"/>
                    <a:pt x="2263" y="1"/>
                    <a:pt x="2257" y="2"/>
                  </a:cubicBezTo>
                  <a:cubicBezTo>
                    <a:pt x="1858" y="28"/>
                    <a:pt x="1743" y="664"/>
                    <a:pt x="1743" y="664"/>
                  </a:cubicBezTo>
                  <a:cubicBezTo>
                    <a:pt x="1743" y="664"/>
                    <a:pt x="1683" y="46"/>
                    <a:pt x="1329" y="46"/>
                  </a:cubicBezTo>
                  <a:cubicBezTo>
                    <a:pt x="1315" y="46"/>
                    <a:pt x="1301" y="46"/>
                    <a:pt x="1286" y="48"/>
                  </a:cubicBezTo>
                  <a:cubicBezTo>
                    <a:pt x="890" y="101"/>
                    <a:pt x="822" y="726"/>
                    <a:pt x="822" y="726"/>
                  </a:cubicBezTo>
                  <a:cubicBezTo>
                    <a:pt x="822" y="726"/>
                    <a:pt x="776" y="372"/>
                    <a:pt x="478" y="372"/>
                  </a:cubicBezTo>
                  <a:cubicBezTo>
                    <a:pt x="449" y="372"/>
                    <a:pt x="417" y="375"/>
                    <a:pt x="382" y="383"/>
                  </a:cubicBezTo>
                  <a:cubicBezTo>
                    <a:pt x="1" y="471"/>
                    <a:pt x="71" y="1943"/>
                    <a:pt x="136" y="2451"/>
                  </a:cubicBezTo>
                  <a:cubicBezTo>
                    <a:pt x="200" y="2958"/>
                    <a:pt x="819" y="4662"/>
                    <a:pt x="981" y="5014"/>
                  </a:cubicBezTo>
                  <a:lnTo>
                    <a:pt x="3958" y="4475"/>
                  </a:lnTo>
                  <a:cubicBezTo>
                    <a:pt x="3958" y="4475"/>
                    <a:pt x="3292" y="2084"/>
                    <a:pt x="3266" y="1958"/>
                  </a:cubicBezTo>
                  <a:cubicBezTo>
                    <a:pt x="3154" y="1401"/>
                    <a:pt x="3421" y="336"/>
                    <a:pt x="3019" y="192"/>
                  </a:cubicBezTo>
                  <a:cubicBezTo>
                    <a:pt x="2989" y="182"/>
                    <a:pt x="2961" y="177"/>
                    <a:pt x="2935" y="177"/>
                  </a:cubicBezTo>
                  <a:cubicBezTo>
                    <a:pt x="2671" y="177"/>
                    <a:pt x="2606" y="664"/>
                    <a:pt x="2606" y="664"/>
                  </a:cubicBezTo>
                  <a:cubicBezTo>
                    <a:pt x="2606" y="664"/>
                    <a:pt x="2651" y="1"/>
                    <a:pt x="227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2" name="Google Shape;4022;p52"/>
            <p:cNvSpPr/>
            <p:nvPr/>
          </p:nvSpPr>
          <p:spPr>
            <a:xfrm>
              <a:off x="1543962" y="2709642"/>
              <a:ext cx="22249" cy="93849"/>
            </a:xfrm>
            <a:custGeom>
              <a:rect b="b" l="l" r="r" t="t"/>
              <a:pathLst>
                <a:path extrusionOk="0" h="1974" w="468">
                  <a:moveTo>
                    <a:pt x="347" y="0"/>
                  </a:moveTo>
                  <a:cubicBezTo>
                    <a:pt x="339" y="0"/>
                    <a:pt x="330" y="8"/>
                    <a:pt x="323" y="24"/>
                  </a:cubicBezTo>
                  <a:cubicBezTo>
                    <a:pt x="1" y="784"/>
                    <a:pt x="133" y="1247"/>
                    <a:pt x="444" y="1966"/>
                  </a:cubicBezTo>
                  <a:cubicBezTo>
                    <a:pt x="447" y="1971"/>
                    <a:pt x="451" y="1973"/>
                    <a:pt x="455" y="1973"/>
                  </a:cubicBezTo>
                  <a:cubicBezTo>
                    <a:pt x="461" y="1973"/>
                    <a:pt x="467" y="1966"/>
                    <a:pt x="467" y="1957"/>
                  </a:cubicBezTo>
                  <a:cubicBezTo>
                    <a:pt x="218" y="1200"/>
                    <a:pt x="168" y="819"/>
                    <a:pt x="362" y="33"/>
                  </a:cubicBezTo>
                  <a:cubicBezTo>
                    <a:pt x="367" y="13"/>
                    <a:pt x="358" y="0"/>
                    <a:pt x="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3" name="Google Shape;4023;p52"/>
            <p:cNvSpPr/>
            <p:nvPr/>
          </p:nvSpPr>
          <p:spPr>
            <a:xfrm>
              <a:off x="1507308" y="2709832"/>
              <a:ext cx="19396" cy="99602"/>
            </a:xfrm>
            <a:custGeom>
              <a:rect b="b" l="l" r="r" t="t"/>
              <a:pathLst>
                <a:path extrusionOk="0" h="2095" w="408">
                  <a:moveTo>
                    <a:pt x="271" y="1"/>
                  </a:moveTo>
                  <a:cubicBezTo>
                    <a:pt x="260" y="1"/>
                    <a:pt x="247" y="9"/>
                    <a:pt x="241" y="23"/>
                  </a:cubicBezTo>
                  <a:cubicBezTo>
                    <a:pt x="0" y="841"/>
                    <a:pt x="121" y="1308"/>
                    <a:pt x="387" y="2088"/>
                  </a:cubicBezTo>
                  <a:cubicBezTo>
                    <a:pt x="390" y="2091"/>
                    <a:pt x="390" y="2091"/>
                    <a:pt x="393" y="2094"/>
                  </a:cubicBezTo>
                  <a:cubicBezTo>
                    <a:pt x="395" y="2095"/>
                    <a:pt x="397" y="2095"/>
                    <a:pt x="398" y="2095"/>
                  </a:cubicBezTo>
                  <a:cubicBezTo>
                    <a:pt x="403" y="2095"/>
                    <a:pt x="408" y="2092"/>
                    <a:pt x="408" y="2088"/>
                  </a:cubicBezTo>
                  <a:cubicBezTo>
                    <a:pt x="206" y="1273"/>
                    <a:pt x="153" y="865"/>
                    <a:pt x="285" y="29"/>
                  </a:cubicBezTo>
                  <a:cubicBezTo>
                    <a:pt x="291" y="9"/>
                    <a:pt x="282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4" name="Google Shape;4024;p52"/>
            <p:cNvSpPr/>
            <p:nvPr/>
          </p:nvSpPr>
          <p:spPr>
            <a:xfrm>
              <a:off x="1466850" y="2717201"/>
              <a:ext cx="22914" cy="99506"/>
            </a:xfrm>
            <a:custGeom>
              <a:rect b="b" l="l" r="r" t="t"/>
              <a:pathLst>
                <a:path extrusionOk="0" h="2093" w="482">
                  <a:moveTo>
                    <a:pt x="204" y="1"/>
                  </a:moveTo>
                  <a:cubicBezTo>
                    <a:pt x="199" y="1"/>
                    <a:pt x="191" y="13"/>
                    <a:pt x="185" y="38"/>
                  </a:cubicBezTo>
                  <a:cubicBezTo>
                    <a:pt x="1" y="730"/>
                    <a:pt x="97" y="1464"/>
                    <a:pt x="449" y="2083"/>
                  </a:cubicBezTo>
                  <a:cubicBezTo>
                    <a:pt x="452" y="2089"/>
                    <a:pt x="457" y="2092"/>
                    <a:pt x="463" y="2092"/>
                  </a:cubicBezTo>
                  <a:cubicBezTo>
                    <a:pt x="466" y="2092"/>
                    <a:pt x="468" y="2092"/>
                    <a:pt x="470" y="2091"/>
                  </a:cubicBezTo>
                  <a:cubicBezTo>
                    <a:pt x="479" y="2088"/>
                    <a:pt x="482" y="2077"/>
                    <a:pt x="479" y="2071"/>
                  </a:cubicBezTo>
                  <a:cubicBezTo>
                    <a:pt x="180" y="1308"/>
                    <a:pt x="141" y="851"/>
                    <a:pt x="209" y="38"/>
                  </a:cubicBezTo>
                  <a:cubicBezTo>
                    <a:pt x="212" y="13"/>
                    <a:pt x="209" y="1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5" name="Google Shape;4025;p52"/>
            <p:cNvSpPr/>
            <p:nvPr/>
          </p:nvSpPr>
          <p:spPr>
            <a:xfrm>
              <a:off x="1528858" y="2747818"/>
              <a:ext cx="130687" cy="170202"/>
            </a:xfrm>
            <a:custGeom>
              <a:rect b="b" l="l" r="r" t="t"/>
              <a:pathLst>
                <a:path extrusionOk="0" h="3580" w="2749">
                  <a:moveTo>
                    <a:pt x="2114" y="1"/>
                  </a:moveTo>
                  <a:cubicBezTo>
                    <a:pt x="2111" y="1"/>
                    <a:pt x="2107" y="1"/>
                    <a:pt x="2104" y="1"/>
                  </a:cubicBezTo>
                  <a:cubicBezTo>
                    <a:pt x="1599" y="42"/>
                    <a:pt x="1543" y="1110"/>
                    <a:pt x="1582" y="1629"/>
                  </a:cubicBezTo>
                  <a:cubicBezTo>
                    <a:pt x="1582" y="1629"/>
                    <a:pt x="414" y="1726"/>
                    <a:pt x="206" y="2480"/>
                  </a:cubicBezTo>
                  <a:cubicBezTo>
                    <a:pt x="1" y="3237"/>
                    <a:pt x="2136" y="3580"/>
                    <a:pt x="2136" y="3580"/>
                  </a:cubicBezTo>
                  <a:cubicBezTo>
                    <a:pt x="2341" y="3137"/>
                    <a:pt x="2514" y="2679"/>
                    <a:pt x="2655" y="2210"/>
                  </a:cubicBezTo>
                  <a:cubicBezTo>
                    <a:pt x="2748" y="1768"/>
                    <a:pt x="2495" y="1"/>
                    <a:pt x="2114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6" name="Google Shape;4026;p52"/>
            <p:cNvSpPr/>
            <p:nvPr/>
          </p:nvSpPr>
          <p:spPr>
            <a:xfrm>
              <a:off x="1536940" y="2750481"/>
              <a:ext cx="85620" cy="114863"/>
            </a:xfrm>
            <a:custGeom>
              <a:rect b="b" l="l" r="r" t="t"/>
              <a:pathLst>
                <a:path extrusionOk="0" h="2416" w="1801">
                  <a:moveTo>
                    <a:pt x="1800" y="1"/>
                  </a:moveTo>
                  <a:cubicBezTo>
                    <a:pt x="1800" y="1"/>
                    <a:pt x="1799" y="1"/>
                    <a:pt x="1799" y="1"/>
                  </a:cubicBezTo>
                  <a:lnTo>
                    <a:pt x="1799" y="1"/>
                  </a:lnTo>
                  <a:cubicBezTo>
                    <a:pt x="1800" y="1"/>
                    <a:pt x="1800" y="1"/>
                    <a:pt x="1800" y="1"/>
                  </a:cubicBezTo>
                  <a:close/>
                  <a:moveTo>
                    <a:pt x="1799" y="1"/>
                  </a:moveTo>
                  <a:cubicBezTo>
                    <a:pt x="1799" y="1"/>
                    <a:pt x="1799" y="1"/>
                    <a:pt x="1799" y="1"/>
                  </a:cubicBezTo>
                  <a:cubicBezTo>
                    <a:pt x="1794" y="5"/>
                    <a:pt x="1789" y="9"/>
                    <a:pt x="1784" y="14"/>
                  </a:cubicBezTo>
                  <a:lnTo>
                    <a:pt x="1784" y="14"/>
                  </a:lnTo>
                  <a:cubicBezTo>
                    <a:pt x="1788" y="11"/>
                    <a:pt x="1792" y="9"/>
                    <a:pt x="1796" y="7"/>
                  </a:cubicBezTo>
                  <a:cubicBezTo>
                    <a:pt x="1797" y="3"/>
                    <a:pt x="1798" y="2"/>
                    <a:pt x="1799" y="1"/>
                  </a:cubicBezTo>
                  <a:close/>
                  <a:moveTo>
                    <a:pt x="1784" y="14"/>
                  </a:moveTo>
                  <a:cubicBezTo>
                    <a:pt x="1275" y="322"/>
                    <a:pt x="1341" y="1008"/>
                    <a:pt x="1350" y="1529"/>
                  </a:cubicBezTo>
                  <a:cubicBezTo>
                    <a:pt x="813" y="1576"/>
                    <a:pt x="180" y="1869"/>
                    <a:pt x="1" y="2403"/>
                  </a:cubicBezTo>
                  <a:cubicBezTo>
                    <a:pt x="1" y="2409"/>
                    <a:pt x="4" y="2415"/>
                    <a:pt x="9" y="2415"/>
                  </a:cubicBezTo>
                  <a:cubicBezTo>
                    <a:pt x="15" y="2415"/>
                    <a:pt x="21" y="2409"/>
                    <a:pt x="21" y="2403"/>
                  </a:cubicBezTo>
                  <a:cubicBezTo>
                    <a:pt x="253" y="1946"/>
                    <a:pt x="916" y="1693"/>
                    <a:pt x="1403" y="1620"/>
                  </a:cubicBezTo>
                  <a:lnTo>
                    <a:pt x="1420" y="1620"/>
                  </a:lnTo>
                  <a:cubicBezTo>
                    <a:pt x="1447" y="1620"/>
                    <a:pt x="1467" y="1597"/>
                    <a:pt x="1464" y="1570"/>
                  </a:cubicBezTo>
                  <a:cubicBezTo>
                    <a:pt x="1464" y="1066"/>
                    <a:pt x="1370" y="389"/>
                    <a:pt x="1784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7" name="Google Shape;4027;p52"/>
            <p:cNvSpPr/>
            <p:nvPr/>
          </p:nvSpPr>
          <p:spPr>
            <a:xfrm>
              <a:off x="1733001" y="3156107"/>
              <a:ext cx="397197" cy="415236"/>
            </a:xfrm>
            <a:custGeom>
              <a:rect b="b" l="l" r="r" t="t"/>
              <a:pathLst>
                <a:path extrusionOk="0" h="8734" w="8355">
                  <a:moveTo>
                    <a:pt x="3368" y="0"/>
                  </a:moveTo>
                  <a:cubicBezTo>
                    <a:pt x="2850" y="0"/>
                    <a:pt x="2416" y="381"/>
                    <a:pt x="2119" y="902"/>
                  </a:cubicBezTo>
                  <a:cubicBezTo>
                    <a:pt x="1485" y="2008"/>
                    <a:pt x="1" y="8631"/>
                    <a:pt x="109" y="8734"/>
                  </a:cubicBezTo>
                  <a:lnTo>
                    <a:pt x="8261" y="8523"/>
                  </a:lnTo>
                  <a:cubicBezTo>
                    <a:pt x="8355" y="8388"/>
                    <a:pt x="6551" y="1973"/>
                    <a:pt x="4145" y="277"/>
                  </a:cubicBezTo>
                  <a:cubicBezTo>
                    <a:pt x="3872" y="84"/>
                    <a:pt x="3610" y="0"/>
                    <a:pt x="3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8" name="Google Shape;4028;p52"/>
            <p:cNvSpPr/>
            <p:nvPr/>
          </p:nvSpPr>
          <p:spPr>
            <a:xfrm>
              <a:off x="1740275" y="3177929"/>
              <a:ext cx="382127" cy="373922"/>
            </a:xfrm>
            <a:custGeom>
              <a:rect b="b" l="l" r="r" t="t"/>
              <a:pathLst>
                <a:path extrusionOk="0" h="7865" w="8038">
                  <a:moveTo>
                    <a:pt x="4233" y="0"/>
                  </a:moveTo>
                  <a:lnTo>
                    <a:pt x="4233" y="0"/>
                  </a:lnTo>
                  <a:cubicBezTo>
                    <a:pt x="4234" y="1"/>
                    <a:pt x="4235" y="2"/>
                    <a:pt x="4236" y="3"/>
                  </a:cubicBezTo>
                  <a:lnTo>
                    <a:pt x="4236" y="3"/>
                  </a:lnTo>
                  <a:lnTo>
                    <a:pt x="4239" y="3"/>
                  </a:lnTo>
                  <a:lnTo>
                    <a:pt x="4233" y="0"/>
                  </a:lnTo>
                  <a:close/>
                  <a:moveTo>
                    <a:pt x="4236" y="3"/>
                  </a:moveTo>
                  <a:lnTo>
                    <a:pt x="2238" y="53"/>
                  </a:lnTo>
                  <a:cubicBezTo>
                    <a:pt x="2209" y="82"/>
                    <a:pt x="2183" y="115"/>
                    <a:pt x="2159" y="150"/>
                  </a:cubicBezTo>
                  <a:lnTo>
                    <a:pt x="4341" y="94"/>
                  </a:lnTo>
                  <a:cubicBezTo>
                    <a:pt x="4304" y="66"/>
                    <a:pt x="4270" y="37"/>
                    <a:pt x="4236" y="3"/>
                  </a:cubicBezTo>
                  <a:close/>
                  <a:moveTo>
                    <a:pt x="4890" y="681"/>
                  </a:moveTo>
                  <a:lnTo>
                    <a:pt x="1813" y="760"/>
                  </a:lnTo>
                  <a:cubicBezTo>
                    <a:pt x="1801" y="789"/>
                    <a:pt x="1787" y="822"/>
                    <a:pt x="1775" y="854"/>
                  </a:cubicBezTo>
                  <a:lnTo>
                    <a:pt x="4963" y="775"/>
                  </a:lnTo>
                  <a:lnTo>
                    <a:pt x="4890" y="681"/>
                  </a:lnTo>
                  <a:close/>
                  <a:moveTo>
                    <a:pt x="5389" y="1364"/>
                  </a:moveTo>
                  <a:lnTo>
                    <a:pt x="1567" y="1461"/>
                  </a:lnTo>
                  <a:lnTo>
                    <a:pt x="1537" y="1555"/>
                  </a:lnTo>
                  <a:lnTo>
                    <a:pt x="5450" y="1458"/>
                  </a:lnTo>
                  <a:cubicBezTo>
                    <a:pt x="5433" y="1432"/>
                    <a:pt x="5409" y="1402"/>
                    <a:pt x="5389" y="1370"/>
                  </a:cubicBezTo>
                  <a:lnTo>
                    <a:pt x="5389" y="1364"/>
                  </a:lnTo>
                  <a:close/>
                  <a:moveTo>
                    <a:pt x="5811" y="2051"/>
                  </a:moveTo>
                  <a:lnTo>
                    <a:pt x="1352" y="2165"/>
                  </a:lnTo>
                  <a:cubicBezTo>
                    <a:pt x="1344" y="2194"/>
                    <a:pt x="1335" y="2227"/>
                    <a:pt x="1326" y="2256"/>
                  </a:cubicBezTo>
                  <a:lnTo>
                    <a:pt x="5864" y="2142"/>
                  </a:lnTo>
                  <a:cubicBezTo>
                    <a:pt x="5846" y="2115"/>
                    <a:pt x="5829" y="2086"/>
                    <a:pt x="5811" y="2056"/>
                  </a:cubicBezTo>
                  <a:lnTo>
                    <a:pt x="5811" y="2051"/>
                  </a:lnTo>
                  <a:close/>
                  <a:moveTo>
                    <a:pt x="6181" y="2737"/>
                  </a:moveTo>
                  <a:lnTo>
                    <a:pt x="1156" y="2863"/>
                  </a:lnTo>
                  <a:cubicBezTo>
                    <a:pt x="1150" y="2895"/>
                    <a:pt x="1138" y="2925"/>
                    <a:pt x="1130" y="2957"/>
                  </a:cubicBezTo>
                  <a:lnTo>
                    <a:pt x="6227" y="2831"/>
                  </a:lnTo>
                  <a:lnTo>
                    <a:pt x="6181" y="2737"/>
                  </a:lnTo>
                  <a:close/>
                  <a:moveTo>
                    <a:pt x="6515" y="3426"/>
                  </a:moveTo>
                  <a:lnTo>
                    <a:pt x="971" y="3564"/>
                  </a:lnTo>
                  <a:lnTo>
                    <a:pt x="948" y="3661"/>
                  </a:lnTo>
                  <a:lnTo>
                    <a:pt x="948" y="3661"/>
                  </a:lnTo>
                  <a:lnTo>
                    <a:pt x="6556" y="3517"/>
                  </a:lnTo>
                  <a:lnTo>
                    <a:pt x="6515" y="3426"/>
                  </a:lnTo>
                  <a:close/>
                  <a:moveTo>
                    <a:pt x="6817" y="4113"/>
                  </a:moveTo>
                  <a:lnTo>
                    <a:pt x="798" y="4265"/>
                  </a:lnTo>
                  <a:cubicBezTo>
                    <a:pt x="789" y="4294"/>
                    <a:pt x="781" y="4330"/>
                    <a:pt x="775" y="4362"/>
                  </a:cubicBezTo>
                  <a:lnTo>
                    <a:pt x="6861" y="4198"/>
                  </a:lnTo>
                  <a:cubicBezTo>
                    <a:pt x="6846" y="4180"/>
                    <a:pt x="6832" y="4151"/>
                    <a:pt x="6817" y="4119"/>
                  </a:cubicBezTo>
                  <a:lnTo>
                    <a:pt x="6817" y="4113"/>
                  </a:lnTo>
                  <a:close/>
                  <a:moveTo>
                    <a:pt x="7099" y="4802"/>
                  </a:moveTo>
                  <a:lnTo>
                    <a:pt x="622" y="4966"/>
                  </a:lnTo>
                  <a:cubicBezTo>
                    <a:pt x="622" y="4998"/>
                    <a:pt x="610" y="5031"/>
                    <a:pt x="602" y="5060"/>
                  </a:cubicBezTo>
                  <a:lnTo>
                    <a:pt x="7137" y="4899"/>
                  </a:lnTo>
                  <a:lnTo>
                    <a:pt x="7099" y="4802"/>
                  </a:lnTo>
                  <a:close/>
                  <a:moveTo>
                    <a:pt x="7357" y="5494"/>
                  </a:moveTo>
                  <a:lnTo>
                    <a:pt x="461" y="5664"/>
                  </a:lnTo>
                  <a:cubicBezTo>
                    <a:pt x="461" y="5697"/>
                    <a:pt x="446" y="5732"/>
                    <a:pt x="440" y="5761"/>
                  </a:cubicBezTo>
                  <a:lnTo>
                    <a:pt x="7392" y="5585"/>
                  </a:lnTo>
                  <a:cubicBezTo>
                    <a:pt x="7380" y="5559"/>
                    <a:pt x="7368" y="5529"/>
                    <a:pt x="7357" y="5497"/>
                  </a:cubicBezTo>
                  <a:lnTo>
                    <a:pt x="7357" y="5494"/>
                  </a:lnTo>
                  <a:close/>
                  <a:moveTo>
                    <a:pt x="7597" y="6183"/>
                  </a:moveTo>
                  <a:lnTo>
                    <a:pt x="302" y="6365"/>
                  </a:lnTo>
                  <a:cubicBezTo>
                    <a:pt x="302" y="6398"/>
                    <a:pt x="291" y="6430"/>
                    <a:pt x="282" y="6462"/>
                  </a:cubicBezTo>
                  <a:lnTo>
                    <a:pt x="7630" y="6277"/>
                  </a:lnTo>
                  <a:cubicBezTo>
                    <a:pt x="7621" y="6251"/>
                    <a:pt x="7609" y="6222"/>
                    <a:pt x="7597" y="6183"/>
                  </a:cubicBezTo>
                  <a:close/>
                  <a:moveTo>
                    <a:pt x="7817" y="6879"/>
                  </a:moveTo>
                  <a:lnTo>
                    <a:pt x="153" y="7072"/>
                  </a:lnTo>
                  <a:cubicBezTo>
                    <a:pt x="153" y="7105"/>
                    <a:pt x="141" y="7134"/>
                    <a:pt x="135" y="7166"/>
                  </a:cubicBezTo>
                  <a:lnTo>
                    <a:pt x="7847" y="6970"/>
                  </a:lnTo>
                  <a:cubicBezTo>
                    <a:pt x="7838" y="6940"/>
                    <a:pt x="7829" y="6911"/>
                    <a:pt x="7817" y="6879"/>
                  </a:cubicBezTo>
                  <a:close/>
                  <a:moveTo>
                    <a:pt x="8014" y="7571"/>
                  </a:moveTo>
                  <a:lnTo>
                    <a:pt x="15" y="7770"/>
                  </a:lnTo>
                  <a:cubicBezTo>
                    <a:pt x="9" y="7806"/>
                    <a:pt x="0" y="7835"/>
                    <a:pt x="0" y="7864"/>
                  </a:cubicBezTo>
                  <a:lnTo>
                    <a:pt x="8037" y="7662"/>
                  </a:lnTo>
                  <a:cubicBezTo>
                    <a:pt x="8026" y="7632"/>
                    <a:pt x="8026" y="7603"/>
                    <a:pt x="8014" y="7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9" name="Google Shape;4029;p52"/>
            <p:cNvSpPr/>
            <p:nvPr/>
          </p:nvSpPr>
          <p:spPr>
            <a:xfrm>
              <a:off x="1910045" y="3176788"/>
              <a:ext cx="373569" cy="311736"/>
            </a:xfrm>
            <a:custGeom>
              <a:rect b="b" l="l" r="r" t="t"/>
              <a:pathLst>
                <a:path extrusionOk="0" h="6557" w="7858">
                  <a:moveTo>
                    <a:pt x="441" y="0"/>
                  </a:moveTo>
                  <a:cubicBezTo>
                    <a:pt x="1" y="0"/>
                    <a:pt x="112" y="685"/>
                    <a:pt x="351" y="1286"/>
                  </a:cubicBezTo>
                  <a:cubicBezTo>
                    <a:pt x="999" y="2906"/>
                    <a:pt x="2904" y="6557"/>
                    <a:pt x="3893" y="6557"/>
                  </a:cubicBezTo>
                  <a:cubicBezTo>
                    <a:pt x="3897" y="6557"/>
                    <a:pt x="3902" y="6557"/>
                    <a:pt x="3906" y="6557"/>
                  </a:cubicBezTo>
                  <a:cubicBezTo>
                    <a:pt x="4974" y="6518"/>
                    <a:pt x="7191" y="4145"/>
                    <a:pt x="7590" y="3494"/>
                  </a:cubicBezTo>
                  <a:cubicBezTo>
                    <a:pt x="7858" y="3059"/>
                    <a:pt x="5213" y="1809"/>
                    <a:pt x="4640" y="1809"/>
                  </a:cubicBezTo>
                  <a:cubicBezTo>
                    <a:pt x="4592" y="1809"/>
                    <a:pt x="4558" y="1818"/>
                    <a:pt x="4543" y="1837"/>
                  </a:cubicBezTo>
                  <a:cubicBezTo>
                    <a:pt x="4378" y="2028"/>
                    <a:pt x="4067" y="2781"/>
                    <a:pt x="3953" y="2922"/>
                  </a:cubicBezTo>
                  <a:cubicBezTo>
                    <a:pt x="3951" y="2924"/>
                    <a:pt x="3949" y="2926"/>
                    <a:pt x="3946" y="2926"/>
                  </a:cubicBezTo>
                  <a:cubicBezTo>
                    <a:pt x="3813" y="2926"/>
                    <a:pt x="2392" y="1133"/>
                    <a:pt x="1155" y="306"/>
                  </a:cubicBezTo>
                  <a:cubicBezTo>
                    <a:pt x="831" y="90"/>
                    <a:pt x="600" y="0"/>
                    <a:pt x="441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0" name="Google Shape;4030;p52"/>
            <p:cNvSpPr/>
            <p:nvPr/>
          </p:nvSpPr>
          <p:spPr>
            <a:xfrm>
              <a:off x="2157213" y="3104001"/>
              <a:ext cx="234182" cy="245224"/>
            </a:xfrm>
            <a:custGeom>
              <a:rect b="b" l="l" r="r" t="t"/>
              <a:pathLst>
                <a:path extrusionOk="0" h="5158" w="4926">
                  <a:moveTo>
                    <a:pt x="2328" y="0"/>
                  </a:moveTo>
                  <a:cubicBezTo>
                    <a:pt x="1928" y="0"/>
                    <a:pt x="1790" y="1034"/>
                    <a:pt x="1499" y="1485"/>
                  </a:cubicBezTo>
                  <a:cubicBezTo>
                    <a:pt x="1435" y="1588"/>
                    <a:pt x="1" y="3482"/>
                    <a:pt x="1" y="3482"/>
                  </a:cubicBezTo>
                  <a:lnTo>
                    <a:pt x="2324" y="5157"/>
                  </a:lnTo>
                  <a:cubicBezTo>
                    <a:pt x="2591" y="4896"/>
                    <a:pt x="3881" y="3450"/>
                    <a:pt x="4113" y="3022"/>
                  </a:cubicBezTo>
                  <a:cubicBezTo>
                    <a:pt x="4345" y="2594"/>
                    <a:pt x="4925" y="1306"/>
                    <a:pt x="4614" y="1095"/>
                  </a:cubicBezTo>
                  <a:cubicBezTo>
                    <a:pt x="4544" y="1047"/>
                    <a:pt x="4479" y="1028"/>
                    <a:pt x="4421" y="1028"/>
                  </a:cubicBezTo>
                  <a:cubicBezTo>
                    <a:pt x="4223" y="1028"/>
                    <a:pt x="4104" y="1244"/>
                    <a:pt x="4104" y="1244"/>
                  </a:cubicBezTo>
                  <a:cubicBezTo>
                    <a:pt x="4104" y="1244"/>
                    <a:pt x="4268" y="664"/>
                    <a:pt x="3934" y="479"/>
                  </a:cubicBezTo>
                  <a:cubicBezTo>
                    <a:pt x="3888" y="454"/>
                    <a:pt x="3842" y="443"/>
                    <a:pt x="3799" y="443"/>
                  </a:cubicBezTo>
                  <a:cubicBezTo>
                    <a:pt x="3523" y="443"/>
                    <a:pt x="3309" y="869"/>
                    <a:pt x="3309" y="869"/>
                  </a:cubicBezTo>
                  <a:cubicBezTo>
                    <a:pt x="3309" y="869"/>
                    <a:pt x="3429" y="259"/>
                    <a:pt x="3083" y="100"/>
                  </a:cubicBezTo>
                  <a:cubicBezTo>
                    <a:pt x="3044" y="82"/>
                    <a:pt x="3006" y="74"/>
                    <a:pt x="2971" y="74"/>
                  </a:cubicBezTo>
                  <a:cubicBezTo>
                    <a:pt x="2695" y="74"/>
                    <a:pt x="2541" y="564"/>
                    <a:pt x="2541" y="564"/>
                  </a:cubicBezTo>
                  <a:cubicBezTo>
                    <a:pt x="2541" y="564"/>
                    <a:pt x="2676" y="12"/>
                    <a:pt x="2338" y="1"/>
                  </a:cubicBezTo>
                  <a:cubicBezTo>
                    <a:pt x="2335" y="1"/>
                    <a:pt x="2332" y="0"/>
                    <a:pt x="2328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1" name="Google Shape;4031;p52"/>
            <p:cNvSpPr/>
            <p:nvPr/>
          </p:nvSpPr>
          <p:spPr>
            <a:xfrm>
              <a:off x="2242075" y="3127059"/>
              <a:ext cx="39839" cy="81773"/>
            </a:xfrm>
            <a:custGeom>
              <a:rect b="b" l="l" r="r" t="t"/>
              <a:pathLst>
                <a:path extrusionOk="0" h="1720" w="838">
                  <a:moveTo>
                    <a:pt x="796" y="0"/>
                  </a:moveTo>
                  <a:cubicBezTo>
                    <a:pt x="788" y="0"/>
                    <a:pt x="779" y="9"/>
                    <a:pt x="776" y="26"/>
                  </a:cubicBezTo>
                  <a:cubicBezTo>
                    <a:pt x="674" y="795"/>
                    <a:pt x="495" y="1111"/>
                    <a:pt x="8" y="1698"/>
                  </a:cubicBezTo>
                  <a:cubicBezTo>
                    <a:pt x="1" y="1707"/>
                    <a:pt x="5" y="1719"/>
                    <a:pt x="15" y="1719"/>
                  </a:cubicBezTo>
                  <a:cubicBezTo>
                    <a:pt x="18" y="1719"/>
                    <a:pt x="21" y="1718"/>
                    <a:pt x="25" y="1716"/>
                  </a:cubicBezTo>
                  <a:cubicBezTo>
                    <a:pt x="553" y="1185"/>
                    <a:pt x="838" y="818"/>
                    <a:pt x="814" y="29"/>
                  </a:cubicBezTo>
                  <a:cubicBezTo>
                    <a:pt x="813" y="10"/>
                    <a:pt x="805" y="0"/>
                    <a:pt x="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2" name="Google Shape;4032;p52"/>
            <p:cNvSpPr/>
            <p:nvPr/>
          </p:nvSpPr>
          <p:spPr>
            <a:xfrm>
              <a:off x="2275591" y="3141369"/>
              <a:ext cx="41502" cy="86813"/>
            </a:xfrm>
            <a:custGeom>
              <a:rect b="b" l="l" r="r" t="t"/>
              <a:pathLst>
                <a:path extrusionOk="0" h="1826" w="873">
                  <a:moveTo>
                    <a:pt x="845" y="1"/>
                  </a:moveTo>
                  <a:cubicBezTo>
                    <a:pt x="837" y="1"/>
                    <a:pt x="831" y="7"/>
                    <a:pt x="831" y="21"/>
                  </a:cubicBezTo>
                  <a:cubicBezTo>
                    <a:pt x="658" y="810"/>
                    <a:pt x="467" y="1159"/>
                    <a:pt x="1" y="1811"/>
                  </a:cubicBezTo>
                  <a:cubicBezTo>
                    <a:pt x="1" y="1817"/>
                    <a:pt x="1" y="1825"/>
                    <a:pt x="8" y="1825"/>
                  </a:cubicBezTo>
                  <a:cubicBezTo>
                    <a:pt x="11" y="1825"/>
                    <a:pt x="14" y="1825"/>
                    <a:pt x="18" y="1822"/>
                  </a:cubicBezTo>
                  <a:cubicBezTo>
                    <a:pt x="529" y="1221"/>
                    <a:pt x="799" y="846"/>
                    <a:pt x="872" y="33"/>
                  </a:cubicBezTo>
                  <a:cubicBezTo>
                    <a:pt x="870" y="14"/>
                    <a:pt x="856" y="1"/>
                    <a:pt x="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3" name="Google Shape;4033;p52"/>
            <p:cNvSpPr/>
            <p:nvPr/>
          </p:nvSpPr>
          <p:spPr>
            <a:xfrm>
              <a:off x="2305875" y="3163191"/>
              <a:ext cx="46637" cy="84293"/>
            </a:xfrm>
            <a:custGeom>
              <a:rect b="b" l="l" r="r" t="t"/>
              <a:pathLst>
                <a:path extrusionOk="0" h="1773" w="981">
                  <a:moveTo>
                    <a:pt x="973" y="1"/>
                  </a:moveTo>
                  <a:cubicBezTo>
                    <a:pt x="969" y="1"/>
                    <a:pt x="963" y="11"/>
                    <a:pt x="957" y="32"/>
                  </a:cubicBezTo>
                  <a:cubicBezTo>
                    <a:pt x="731" y="783"/>
                    <a:pt x="540" y="1170"/>
                    <a:pt x="6" y="1748"/>
                  </a:cubicBezTo>
                  <a:cubicBezTo>
                    <a:pt x="0" y="1753"/>
                    <a:pt x="0" y="1762"/>
                    <a:pt x="6" y="1768"/>
                  </a:cubicBezTo>
                  <a:cubicBezTo>
                    <a:pt x="8" y="1771"/>
                    <a:pt x="11" y="1772"/>
                    <a:pt x="14" y="1772"/>
                  </a:cubicBezTo>
                  <a:cubicBezTo>
                    <a:pt x="17" y="1772"/>
                    <a:pt x="21" y="1771"/>
                    <a:pt x="24" y="1768"/>
                  </a:cubicBezTo>
                  <a:cubicBezTo>
                    <a:pt x="558" y="1340"/>
                    <a:pt x="898" y="721"/>
                    <a:pt x="977" y="43"/>
                  </a:cubicBezTo>
                  <a:cubicBezTo>
                    <a:pt x="980" y="16"/>
                    <a:pt x="978" y="1"/>
                    <a:pt x="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4" name="Google Shape;4034;p52"/>
            <p:cNvSpPr/>
            <p:nvPr/>
          </p:nvSpPr>
          <p:spPr>
            <a:xfrm>
              <a:off x="2124315" y="3140751"/>
              <a:ext cx="117614" cy="156034"/>
            </a:xfrm>
            <a:custGeom>
              <a:rect b="b" l="l" r="r" t="t"/>
              <a:pathLst>
                <a:path extrusionOk="0" h="3282" w="2474">
                  <a:moveTo>
                    <a:pt x="2015" y="0"/>
                  </a:moveTo>
                  <a:cubicBezTo>
                    <a:pt x="1614" y="0"/>
                    <a:pt x="565" y="999"/>
                    <a:pt x="385" y="1351"/>
                  </a:cubicBezTo>
                  <a:cubicBezTo>
                    <a:pt x="188" y="1741"/>
                    <a:pt x="0" y="2765"/>
                    <a:pt x="0" y="2765"/>
                  </a:cubicBezTo>
                  <a:cubicBezTo>
                    <a:pt x="0" y="2765"/>
                    <a:pt x="939" y="3282"/>
                    <a:pt x="1557" y="3282"/>
                  </a:cubicBezTo>
                  <a:cubicBezTo>
                    <a:pt x="1780" y="3282"/>
                    <a:pt x="1961" y="3215"/>
                    <a:pt x="2042" y="3032"/>
                  </a:cubicBezTo>
                  <a:cubicBezTo>
                    <a:pt x="2344" y="2340"/>
                    <a:pt x="1529" y="1565"/>
                    <a:pt x="1529" y="1565"/>
                  </a:cubicBezTo>
                  <a:cubicBezTo>
                    <a:pt x="1875" y="1199"/>
                    <a:pt x="2473" y="372"/>
                    <a:pt x="2121" y="37"/>
                  </a:cubicBezTo>
                  <a:cubicBezTo>
                    <a:pt x="2095" y="12"/>
                    <a:pt x="2059" y="0"/>
                    <a:pt x="201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5" name="Google Shape;4035;p52"/>
            <p:cNvSpPr/>
            <p:nvPr/>
          </p:nvSpPr>
          <p:spPr>
            <a:xfrm>
              <a:off x="2194581" y="3147787"/>
              <a:ext cx="43499" cy="136875"/>
            </a:xfrm>
            <a:custGeom>
              <a:rect b="b" l="l" r="r" t="t"/>
              <a:pathLst>
                <a:path extrusionOk="0" h="2879" w="915">
                  <a:moveTo>
                    <a:pt x="710" y="1"/>
                  </a:moveTo>
                  <a:cubicBezTo>
                    <a:pt x="711" y="2"/>
                    <a:pt x="711" y="2"/>
                    <a:pt x="711" y="3"/>
                  </a:cubicBezTo>
                  <a:lnTo>
                    <a:pt x="711" y="3"/>
                  </a:lnTo>
                  <a:cubicBezTo>
                    <a:pt x="711" y="3"/>
                    <a:pt x="711" y="2"/>
                    <a:pt x="710" y="1"/>
                  </a:cubicBezTo>
                  <a:close/>
                  <a:moveTo>
                    <a:pt x="711" y="3"/>
                  </a:moveTo>
                  <a:lnTo>
                    <a:pt x="711" y="3"/>
                  </a:lnTo>
                  <a:cubicBezTo>
                    <a:pt x="713" y="8"/>
                    <a:pt x="710" y="10"/>
                    <a:pt x="710" y="12"/>
                  </a:cubicBezTo>
                  <a:cubicBezTo>
                    <a:pt x="810" y="549"/>
                    <a:pt x="326" y="1001"/>
                    <a:pt x="15" y="1382"/>
                  </a:cubicBezTo>
                  <a:cubicBezTo>
                    <a:pt x="1" y="1403"/>
                    <a:pt x="4" y="1429"/>
                    <a:pt x="21" y="1447"/>
                  </a:cubicBezTo>
                  <a:cubicBezTo>
                    <a:pt x="24" y="1450"/>
                    <a:pt x="30" y="1453"/>
                    <a:pt x="33" y="1453"/>
                  </a:cubicBezTo>
                  <a:cubicBezTo>
                    <a:pt x="359" y="1799"/>
                    <a:pt x="699" y="2382"/>
                    <a:pt x="590" y="2866"/>
                  </a:cubicBezTo>
                  <a:cubicBezTo>
                    <a:pt x="590" y="2875"/>
                    <a:pt x="596" y="2878"/>
                    <a:pt x="602" y="2878"/>
                  </a:cubicBezTo>
                  <a:cubicBezTo>
                    <a:pt x="608" y="2878"/>
                    <a:pt x="614" y="2875"/>
                    <a:pt x="614" y="2866"/>
                  </a:cubicBezTo>
                  <a:cubicBezTo>
                    <a:pt x="801" y="2362"/>
                    <a:pt x="505" y="1764"/>
                    <a:pt x="127" y="1403"/>
                  </a:cubicBezTo>
                  <a:cubicBezTo>
                    <a:pt x="452" y="1016"/>
                    <a:pt x="914" y="542"/>
                    <a:pt x="71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6" name="Google Shape;4036;p52"/>
            <p:cNvSpPr/>
            <p:nvPr/>
          </p:nvSpPr>
          <p:spPr>
            <a:xfrm>
              <a:off x="2069642" y="3312329"/>
              <a:ext cx="30426" cy="52487"/>
            </a:xfrm>
            <a:custGeom>
              <a:rect b="b" l="l" r="r" t="t"/>
              <a:pathLst>
                <a:path extrusionOk="0" h="1104" w="640">
                  <a:moveTo>
                    <a:pt x="640" y="1"/>
                  </a:moveTo>
                  <a:lnTo>
                    <a:pt x="640" y="1"/>
                  </a:lnTo>
                  <a:cubicBezTo>
                    <a:pt x="355" y="321"/>
                    <a:pt x="135" y="696"/>
                    <a:pt x="1" y="1104"/>
                  </a:cubicBezTo>
                  <a:cubicBezTo>
                    <a:pt x="235" y="749"/>
                    <a:pt x="449" y="379"/>
                    <a:pt x="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7" name="Google Shape;4037;p52"/>
            <p:cNvSpPr/>
            <p:nvPr/>
          </p:nvSpPr>
          <p:spPr>
            <a:xfrm>
              <a:off x="1904673" y="3163381"/>
              <a:ext cx="193440" cy="219599"/>
            </a:xfrm>
            <a:custGeom>
              <a:rect b="b" l="l" r="r" t="t"/>
              <a:pathLst>
                <a:path extrusionOk="0" h="4619" w="4069">
                  <a:moveTo>
                    <a:pt x="412" y="0"/>
                  </a:moveTo>
                  <a:cubicBezTo>
                    <a:pt x="184" y="0"/>
                    <a:pt x="43" y="138"/>
                    <a:pt x="24" y="418"/>
                  </a:cubicBezTo>
                  <a:cubicBezTo>
                    <a:pt x="1" y="664"/>
                    <a:pt x="77" y="1028"/>
                    <a:pt x="270" y="1506"/>
                  </a:cubicBezTo>
                  <a:lnTo>
                    <a:pt x="1523" y="4618"/>
                  </a:lnTo>
                  <a:lnTo>
                    <a:pt x="1875" y="4410"/>
                  </a:lnTo>
                  <a:lnTo>
                    <a:pt x="4069" y="3128"/>
                  </a:lnTo>
                  <a:cubicBezTo>
                    <a:pt x="3315" y="2257"/>
                    <a:pt x="2508" y="1433"/>
                    <a:pt x="1649" y="664"/>
                  </a:cubicBezTo>
                  <a:cubicBezTo>
                    <a:pt x="1140" y="226"/>
                    <a:pt x="704" y="0"/>
                    <a:pt x="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8" name="Google Shape;4038;p52"/>
            <p:cNvSpPr/>
            <p:nvPr/>
          </p:nvSpPr>
          <p:spPr>
            <a:xfrm>
              <a:off x="1970993" y="3297639"/>
              <a:ext cx="105254" cy="62709"/>
            </a:xfrm>
            <a:custGeom>
              <a:rect b="b" l="l" r="r" t="t"/>
              <a:pathLst>
                <a:path extrusionOk="0" h="1319" w="2214">
                  <a:moveTo>
                    <a:pt x="2201" y="1"/>
                  </a:moveTo>
                  <a:cubicBezTo>
                    <a:pt x="2199" y="1"/>
                    <a:pt x="2197" y="1"/>
                    <a:pt x="2196" y="2"/>
                  </a:cubicBezTo>
                  <a:cubicBezTo>
                    <a:pt x="1823" y="201"/>
                    <a:pt x="330" y="1084"/>
                    <a:pt x="19" y="1295"/>
                  </a:cubicBezTo>
                  <a:cubicBezTo>
                    <a:pt x="2" y="1306"/>
                    <a:pt x="1" y="1319"/>
                    <a:pt x="10" y="1319"/>
                  </a:cubicBezTo>
                  <a:cubicBezTo>
                    <a:pt x="14" y="1319"/>
                    <a:pt x="19" y="1317"/>
                    <a:pt x="25" y="1313"/>
                  </a:cubicBezTo>
                  <a:cubicBezTo>
                    <a:pt x="776" y="920"/>
                    <a:pt x="1504" y="486"/>
                    <a:pt x="2205" y="11"/>
                  </a:cubicBezTo>
                  <a:cubicBezTo>
                    <a:pt x="2205" y="11"/>
                    <a:pt x="2206" y="11"/>
                    <a:pt x="2207" y="11"/>
                  </a:cubicBezTo>
                  <a:cubicBezTo>
                    <a:pt x="2214" y="11"/>
                    <a:pt x="2209" y="1"/>
                    <a:pt x="2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9" name="Google Shape;4039;p52"/>
            <p:cNvSpPr/>
            <p:nvPr/>
          </p:nvSpPr>
          <p:spPr>
            <a:xfrm>
              <a:off x="1926828" y="3265548"/>
              <a:ext cx="67697" cy="120473"/>
            </a:xfrm>
            <a:custGeom>
              <a:rect b="b" l="l" r="r" t="t"/>
              <a:pathLst>
                <a:path extrusionOk="0" h="2534" w="1424">
                  <a:moveTo>
                    <a:pt x="19" y="1"/>
                  </a:moveTo>
                  <a:cubicBezTo>
                    <a:pt x="16" y="1"/>
                    <a:pt x="13" y="1"/>
                    <a:pt x="10" y="2"/>
                  </a:cubicBezTo>
                  <a:cubicBezTo>
                    <a:pt x="1" y="8"/>
                    <a:pt x="1" y="20"/>
                    <a:pt x="7" y="26"/>
                  </a:cubicBezTo>
                  <a:cubicBezTo>
                    <a:pt x="101" y="307"/>
                    <a:pt x="203" y="586"/>
                    <a:pt x="312" y="862"/>
                  </a:cubicBezTo>
                  <a:cubicBezTo>
                    <a:pt x="224" y="706"/>
                    <a:pt x="127" y="557"/>
                    <a:pt x="18" y="416"/>
                  </a:cubicBezTo>
                  <a:cubicBezTo>
                    <a:pt x="16" y="411"/>
                    <a:pt x="14" y="409"/>
                    <a:pt x="12" y="409"/>
                  </a:cubicBezTo>
                  <a:cubicBezTo>
                    <a:pt x="10" y="409"/>
                    <a:pt x="10" y="416"/>
                    <a:pt x="10" y="416"/>
                  </a:cubicBezTo>
                  <a:cubicBezTo>
                    <a:pt x="104" y="598"/>
                    <a:pt x="212" y="774"/>
                    <a:pt x="335" y="944"/>
                  </a:cubicBezTo>
                  <a:lnTo>
                    <a:pt x="344" y="944"/>
                  </a:lnTo>
                  <a:cubicBezTo>
                    <a:pt x="473" y="1261"/>
                    <a:pt x="857" y="2226"/>
                    <a:pt x="1010" y="2534"/>
                  </a:cubicBezTo>
                  <a:cubicBezTo>
                    <a:pt x="1151" y="2460"/>
                    <a:pt x="1286" y="2375"/>
                    <a:pt x="1412" y="2281"/>
                  </a:cubicBezTo>
                  <a:cubicBezTo>
                    <a:pt x="1424" y="2267"/>
                    <a:pt x="1412" y="2267"/>
                    <a:pt x="1397" y="2267"/>
                  </a:cubicBezTo>
                  <a:cubicBezTo>
                    <a:pt x="1309" y="2302"/>
                    <a:pt x="1057" y="2463"/>
                    <a:pt x="1057" y="2463"/>
                  </a:cubicBezTo>
                  <a:cubicBezTo>
                    <a:pt x="813" y="1850"/>
                    <a:pt x="309" y="609"/>
                    <a:pt x="33" y="8"/>
                  </a:cubicBezTo>
                  <a:cubicBezTo>
                    <a:pt x="29" y="3"/>
                    <a:pt x="25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0" name="Google Shape;4040;p52"/>
            <p:cNvSpPr/>
            <p:nvPr/>
          </p:nvSpPr>
          <p:spPr>
            <a:xfrm>
              <a:off x="1827846" y="3062307"/>
              <a:ext cx="84526" cy="151518"/>
            </a:xfrm>
            <a:custGeom>
              <a:rect b="b" l="l" r="r" t="t"/>
              <a:pathLst>
                <a:path extrusionOk="0" h="3187" w="1778">
                  <a:moveTo>
                    <a:pt x="1326" y="1"/>
                  </a:moveTo>
                  <a:lnTo>
                    <a:pt x="0" y="1062"/>
                  </a:lnTo>
                  <a:lnTo>
                    <a:pt x="344" y="2098"/>
                  </a:lnTo>
                  <a:lnTo>
                    <a:pt x="370" y="2171"/>
                  </a:lnTo>
                  <a:cubicBezTo>
                    <a:pt x="370" y="2171"/>
                    <a:pt x="477" y="3186"/>
                    <a:pt x="663" y="3186"/>
                  </a:cubicBezTo>
                  <a:cubicBezTo>
                    <a:pt x="664" y="3186"/>
                    <a:pt x="665" y="3186"/>
                    <a:pt x="666" y="3186"/>
                  </a:cubicBezTo>
                  <a:cubicBezTo>
                    <a:pt x="1247" y="3151"/>
                    <a:pt x="1757" y="2265"/>
                    <a:pt x="1772" y="2136"/>
                  </a:cubicBezTo>
                  <a:cubicBezTo>
                    <a:pt x="1778" y="2083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1" name="Google Shape;4041;p52"/>
            <p:cNvSpPr/>
            <p:nvPr/>
          </p:nvSpPr>
          <p:spPr>
            <a:xfrm>
              <a:off x="1827846" y="3062307"/>
              <a:ext cx="76730" cy="122232"/>
            </a:xfrm>
            <a:custGeom>
              <a:rect b="b" l="l" r="r" t="t"/>
              <a:pathLst>
                <a:path extrusionOk="0" h="2571" w="1614">
                  <a:moveTo>
                    <a:pt x="1326" y="1"/>
                  </a:moveTo>
                  <a:lnTo>
                    <a:pt x="0" y="1062"/>
                  </a:lnTo>
                  <a:lnTo>
                    <a:pt x="352" y="2098"/>
                  </a:lnTo>
                  <a:lnTo>
                    <a:pt x="379" y="2171"/>
                  </a:lnTo>
                  <a:cubicBezTo>
                    <a:pt x="379" y="2171"/>
                    <a:pt x="399" y="2356"/>
                    <a:pt x="437" y="2570"/>
                  </a:cubicBezTo>
                  <a:cubicBezTo>
                    <a:pt x="1033" y="2403"/>
                    <a:pt x="1485" y="1919"/>
                    <a:pt x="1614" y="1315"/>
                  </a:cubicBezTo>
                  <a:cubicBezTo>
                    <a:pt x="1485" y="710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2" name="Google Shape;4042;p52"/>
            <p:cNvSpPr/>
            <p:nvPr/>
          </p:nvSpPr>
          <p:spPr>
            <a:xfrm>
              <a:off x="1703050" y="2884311"/>
              <a:ext cx="266794" cy="279122"/>
            </a:xfrm>
            <a:custGeom>
              <a:rect b="b" l="l" r="r" t="t"/>
              <a:pathLst>
                <a:path extrusionOk="0" h="5871" w="5612">
                  <a:moveTo>
                    <a:pt x="2926" y="1"/>
                  </a:moveTo>
                  <a:cubicBezTo>
                    <a:pt x="1964" y="1"/>
                    <a:pt x="927" y="623"/>
                    <a:pt x="510" y="2648"/>
                  </a:cubicBezTo>
                  <a:cubicBezTo>
                    <a:pt x="0" y="5114"/>
                    <a:pt x="1420" y="5698"/>
                    <a:pt x="1951" y="5807"/>
                  </a:cubicBezTo>
                  <a:cubicBezTo>
                    <a:pt x="2077" y="5832"/>
                    <a:pt x="2282" y="5870"/>
                    <a:pt x="2528" y="5870"/>
                  </a:cubicBezTo>
                  <a:cubicBezTo>
                    <a:pt x="3235" y="5870"/>
                    <a:pt x="4288" y="5561"/>
                    <a:pt x="4852" y="3783"/>
                  </a:cubicBezTo>
                  <a:cubicBezTo>
                    <a:pt x="5611" y="1383"/>
                    <a:pt x="4626" y="366"/>
                    <a:pt x="3535" y="81"/>
                  </a:cubicBezTo>
                  <a:cubicBezTo>
                    <a:pt x="3340" y="30"/>
                    <a:pt x="3134" y="1"/>
                    <a:pt x="29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3" name="Google Shape;4043;p52"/>
            <p:cNvSpPr/>
            <p:nvPr/>
          </p:nvSpPr>
          <p:spPr>
            <a:xfrm>
              <a:off x="1772318" y="3087266"/>
              <a:ext cx="26717" cy="19302"/>
            </a:xfrm>
            <a:custGeom>
              <a:rect b="b" l="l" r="r" t="t"/>
              <a:pathLst>
                <a:path extrusionOk="0" h="406" w="562">
                  <a:moveTo>
                    <a:pt x="508" y="1"/>
                  </a:moveTo>
                  <a:cubicBezTo>
                    <a:pt x="370" y="93"/>
                    <a:pt x="205" y="145"/>
                    <a:pt x="40" y="145"/>
                  </a:cubicBezTo>
                  <a:cubicBezTo>
                    <a:pt x="27" y="145"/>
                    <a:pt x="14" y="145"/>
                    <a:pt x="1" y="144"/>
                  </a:cubicBezTo>
                  <a:lnTo>
                    <a:pt x="1" y="144"/>
                  </a:lnTo>
                  <a:cubicBezTo>
                    <a:pt x="60" y="241"/>
                    <a:pt x="142" y="320"/>
                    <a:pt x="238" y="373"/>
                  </a:cubicBezTo>
                  <a:cubicBezTo>
                    <a:pt x="278" y="395"/>
                    <a:pt x="325" y="406"/>
                    <a:pt x="371" y="406"/>
                  </a:cubicBezTo>
                  <a:cubicBezTo>
                    <a:pt x="385" y="406"/>
                    <a:pt x="400" y="405"/>
                    <a:pt x="414" y="403"/>
                  </a:cubicBezTo>
                  <a:cubicBezTo>
                    <a:pt x="546" y="382"/>
                    <a:pt x="561" y="265"/>
                    <a:pt x="546" y="162"/>
                  </a:cubicBezTo>
                  <a:cubicBezTo>
                    <a:pt x="541" y="106"/>
                    <a:pt x="529" y="51"/>
                    <a:pt x="5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4" name="Google Shape;4044;p52"/>
            <p:cNvSpPr/>
            <p:nvPr/>
          </p:nvSpPr>
          <p:spPr>
            <a:xfrm>
              <a:off x="1777215" y="3100531"/>
              <a:ext cx="7179" cy="1141"/>
            </a:xfrm>
            <a:custGeom>
              <a:rect b="b" l="l" r="r" t="t"/>
              <a:pathLst>
                <a:path extrusionOk="0" h="24" w="151">
                  <a:moveTo>
                    <a:pt x="1" y="0"/>
                  </a:moveTo>
                  <a:lnTo>
                    <a:pt x="24" y="24"/>
                  </a:lnTo>
                  <a:cubicBezTo>
                    <a:pt x="68" y="21"/>
                    <a:pt x="109" y="12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5" name="Google Shape;4045;p52"/>
            <p:cNvSpPr/>
            <p:nvPr/>
          </p:nvSpPr>
          <p:spPr>
            <a:xfrm>
              <a:off x="1790479" y="3094255"/>
              <a:ext cx="7987" cy="4659"/>
            </a:xfrm>
            <a:custGeom>
              <a:rect b="b" l="l" r="r" t="t"/>
              <a:pathLst>
                <a:path extrusionOk="0" h="98" w="168">
                  <a:moveTo>
                    <a:pt x="167" y="0"/>
                  </a:moveTo>
                  <a:cubicBezTo>
                    <a:pt x="115" y="36"/>
                    <a:pt x="56" y="65"/>
                    <a:pt x="0" y="97"/>
                  </a:cubicBezTo>
                  <a:cubicBezTo>
                    <a:pt x="32" y="91"/>
                    <a:pt x="65" y="82"/>
                    <a:pt x="94" y="71"/>
                  </a:cubicBezTo>
                  <a:cubicBezTo>
                    <a:pt x="120" y="59"/>
                    <a:pt x="144" y="44"/>
                    <a:pt x="167" y="27"/>
                  </a:cubicBezTo>
                  <a:cubicBezTo>
                    <a:pt x="167" y="24"/>
                    <a:pt x="167" y="21"/>
                    <a:pt x="167" y="15"/>
                  </a:cubicBezTo>
                  <a:cubicBezTo>
                    <a:pt x="167" y="9"/>
                    <a:pt x="167" y="6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6" name="Google Shape;4046;p52"/>
            <p:cNvSpPr/>
            <p:nvPr/>
          </p:nvSpPr>
          <p:spPr>
            <a:xfrm>
              <a:off x="1736282" y="3027601"/>
              <a:ext cx="26527" cy="26481"/>
            </a:xfrm>
            <a:custGeom>
              <a:rect b="b" l="l" r="r" t="t"/>
              <a:pathLst>
                <a:path extrusionOk="0" h="557" w="558">
                  <a:moveTo>
                    <a:pt x="303" y="1"/>
                  </a:moveTo>
                  <a:cubicBezTo>
                    <a:pt x="56" y="1"/>
                    <a:pt x="0" y="515"/>
                    <a:pt x="246" y="555"/>
                  </a:cubicBezTo>
                  <a:cubicBezTo>
                    <a:pt x="255" y="556"/>
                    <a:pt x="264" y="557"/>
                    <a:pt x="272" y="557"/>
                  </a:cubicBezTo>
                  <a:cubicBezTo>
                    <a:pt x="505" y="557"/>
                    <a:pt x="557" y="40"/>
                    <a:pt x="334" y="3"/>
                  </a:cubicBezTo>
                  <a:cubicBezTo>
                    <a:pt x="323" y="2"/>
                    <a:pt x="313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7" name="Google Shape;4047;p52"/>
            <p:cNvSpPr/>
            <p:nvPr/>
          </p:nvSpPr>
          <p:spPr>
            <a:xfrm>
              <a:off x="1797325" y="3037870"/>
              <a:ext cx="27954" cy="26529"/>
            </a:xfrm>
            <a:custGeom>
              <a:rect b="b" l="l" r="r" t="t"/>
              <a:pathLst>
                <a:path extrusionOk="0" h="558" w="588">
                  <a:moveTo>
                    <a:pt x="300" y="0"/>
                  </a:moveTo>
                  <a:cubicBezTo>
                    <a:pt x="86" y="0"/>
                    <a:pt x="1" y="527"/>
                    <a:pt x="249" y="556"/>
                  </a:cubicBezTo>
                  <a:cubicBezTo>
                    <a:pt x="257" y="557"/>
                    <a:pt x="264" y="557"/>
                    <a:pt x="271" y="557"/>
                  </a:cubicBezTo>
                  <a:cubicBezTo>
                    <a:pt x="512" y="557"/>
                    <a:pt x="588" y="33"/>
                    <a:pt x="317" y="1"/>
                  </a:cubicBezTo>
                  <a:cubicBezTo>
                    <a:pt x="311" y="1"/>
                    <a:pt x="305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8" name="Google Shape;4048;p52"/>
            <p:cNvSpPr/>
            <p:nvPr/>
          </p:nvSpPr>
          <p:spPr>
            <a:xfrm>
              <a:off x="1740846" y="2998030"/>
              <a:ext cx="23152" cy="12028"/>
            </a:xfrm>
            <a:custGeom>
              <a:rect b="b" l="l" r="r" t="t"/>
              <a:pathLst>
                <a:path extrusionOk="0" h="253" w="487">
                  <a:moveTo>
                    <a:pt x="292" y="1"/>
                  </a:moveTo>
                  <a:cubicBezTo>
                    <a:pt x="281" y="1"/>
                    <a:pt x="270" y="2"/>
                    <a:pt x="258" y="3"/>
                  </a:cubicBezTo>
                  <a:cubicBezTo>
                    <a:pt x="176" y="6"/>
                    <a:pt x="97" y="36"/>
                    <a:pt x="38" y="91"/>
                  </a:cubicBezTo>
                  <a:cubicBezTo>
                    <a:pt x="0" y="130"/>
                    <a:pt x="3" y="191"/>
                    <a:pt x="44" y="226"/>
                  </a:cubicBezTo>
                  <a:cubicBezTo>
                    <a:pt x="59" y="241"/>
                    <a:pt x="82" y="250"/>
                    <a:pt x="103" y="253"/>
                  </a:cubicBezTo>
                  <a:cubicBezTo>
                    <a:pt x="161" y="253"/>
                    <a:pt x="220" y="247"/>
                    <a:pt x="279" y="241"/>
                  </a:cubicBezTo>
                  <a:cubicBezTo>
                    <a:pt x="283" y="241"/>
                    <a:pt x="288" y="241"/>
                    <a:pt x="292" y="241"/>
                  </a:cubicBezTo>
                  <a:cubicBezTo>
                    <a:pt x="349" y="241"/>
                    <a:pt x="403" y="224"/>
                    <a:pt x="452" y="194"/>
                  </a:cubicBezTo>
                  <a:cubicBezTo>
                    <a:pt x="481" y="165"/>
                    <a:pt x="487" y="121"/>
                    <a:pt x="466" y="86"/>
                  </a:cubicBezTo>
                  <a:cubicBezTo>
                    <a:pt x="424" y="30"/>
                    <a:pt x="360" y="1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9" name="Google Shape;4049;p52"/>
            <p:cNvSpPr/>
            <p:nvPr/>
          </p:nvSpPr>
          <p:spPr>
            <a:xfrm>
              <a:off x="1809305" y="3010391"/>
              <a:ext cx="22486" cy="14358"/>
            </a:xfrm>
            <a:custGeom>
              <a:rect b="b" l="l" r="r" t="t"/>
              <a:pathLst>
                <a:path extrusionOk="0" h="302" w="473">
                  <a:moveTo>
                    <a:pt x="166" y="1"/>
                  </a:moveTo>
                  <a:cubicBezTo>
                    <a:pt x="120" y="1"/>
                    <a:pt x="73" y="15"/>
                    <a:pt x="35" y="43"/>
                  </a:cubicBezTo>
                  <a:cubicBezTo>
                    <a:pt x="6" y="72"/>
                    <a:pt x="0" y="116"/>
                    <a:pt x="21" y="151"/>
                  </a:cubicBezTo>
                  <a:cubicBezTo>
                    <a:pt x="65" y="201"/>
                    <a:pt x="120" y="233"/>
                    <a:pt x="185" y="242"/>
                  </a:cubicBezTo>
                  <a:cubicBezTo>
                    <a:pt x="238" y="265"/>
                    <a:pt x="291" y="283"/>
                    <a:pt x="346" y="301"/>
                  </a:cubicBezTo>
                  <a:cubicBezTo>
                    <a:pt x="351" y="301"/>
                    <a:pt x="357" y="302"/>
                    <a:pt x="362" y="302"/>
                  </a:cubicBezTo>
                  <a:cubicBezTo>
                    <a:pt x="377" y="302"/>
                    <a:pt x="392" y="298"/>
                    <a:pt x="405" y="292"/>
                  </a:cubicBezTo>
                  <a:cubicBezTo>
                    <a:pt x="452" y="268"/>
                    <a:pt x="472" y="210"/>
                    <a:pt x="449" y="163"/>
                  </a:cubicBezTo>
                  <a:cubicBezTo>
                    <a:pt x="405" y="92"/>
                    <a:pt x="338" y="43"/>
                    <a:pt x="261" y="22"/>
                  </a:cubicBezTo>
                  <a:cubicBezTo>
                    <a:pt x="231" y="8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0" name="Google Shape;4050;p52"/>
            <p:cNvSpPr/>
            <p:nvPr/>
          </p:nvSpPr>
          <p:spPr>
            <a:xfrm>
              <a:off x="1784726" y="3109659"/>
              <a:ext cx="17162" cy="6989"/>
            </a:xfrm>
            <a:custGeom>
              <a:rect b="b" l="l" r="r" t="t"/>
              <a:pathLst>
                <a:path extrusionOk="0" h="147" w="361">
                  <a:moveTo>
                    <a:pt x="341" y="2"/>
                  </a:moveTo>
                  <a:cubicBezTo>
                    <a:pt x="297" y="40"/>
                    <a:pt x="253" y="93"/>
                    <a:pt x="192" y="93"/>
                  </a:cubicBezTo>
                  <a:cubicBezTo>
                    <a:pt x="127" y="87"/>
                    <a:pt x="65" y="69"/>
                    <a:pt x="10" y="37"/>
                  </a:cubicBezTo>
                  <a:lnTo>
                    <a:pt x="341" y="2"/>
                  </a:lnTo>
                  <a:close/>
                  <a:moveTo>
                    <a:pt x="348" y="1"/>
                  </a:moveTo>
                  <a:cubicBezTo>
                    <a:pt x="345" y="1"/>
                    <a:pt x="343" y="1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lnTo>
                    <a:pt x="341" y="2"/>
                  </a:lnTo>
                  <a:lnTo>
                    <a:pt x="1" y="37"/>
                  </a:lnTo>
                  <a:cubicBezTo>
                    <a:pt x="45" y="103"/>
                    <a:pt x="118" y="146"/>
                    <a:pt x="197" y="146"/>
                  </a:cubicBezTo>
                  <a:cubicBezTo>
                    <a:pt x="202" y="146"/>
                    <a:pt x="207" y="146"/>
                    <a:pt x="212" y="146"/>
                  </a:cubicBezTo>
                  <a:cubicBezTo>
                    <a:pt x="285" y="131"/>
                    <a:pt x="341" y="75"/>
                    <a:pt x="359" y="5"/>
                  </a:cubicBezTo>
                  <a:cubicBezTo>
                    <a:pt x="361" y="3"/>
                    <a:pt x="354" y="1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1" name="Google Shape;4051;p52"/>
            <p:cNvSpPr/>
            <p:nvPr/>
          </p:nvSpPr>
          <p:spPr>
            <a:xfrm>
              <a:off x="1755821" y="3026983"/>
              <a:ext cx="41312" cy="68699"/>
            </a:xfrm>
            <a:custGeom>
              <a:rect b="b" l="l" r="r" t="t"/>
              <a:pathLst>
                <a:path extrusionOk="0" h="1445" w="869">
                  <a:moveTo>
                    <a:pt x="372" y="1"/>
                  </a:moveTo>
                  <a:cubicBezTo>
                    <a:pt x="367" y="1"/>
                    <a:pt x="362" y="4"/>
                    <a:pt x="360" y="10"/>
                  </a:cubicBezTo>
                  <a:cubicBezTo>
                    <a:pt x="219" y="339"/>
                    <a:pt x="99" y="679"/>
                    <a:pt x="2" y="1025"/>
                  </a:cubicBezTo>
                  <a:cubicBezTo>
                    <a:pt x="1" y="1039"/>
                    <a:pt x="37" y="1044"/>
                    <a:pt x="84" y="1044"/>
                  </a:cubicBezTo>
                  <a:cubicBezTo>
                    <a:pt x="160" y="1044"/>
                    <a:pt x="266" y="1031"/>
                    <a:pt x="298" y="1022"/>
                  </a:cubicBezTo>
                  <a:lnTo>
                    <a:pt x="298" y="1022"/>
                  </a:lnTo>
                  <a:cubicBezTo>
                    <a:pt x="298" y="1022"/>
                    <a:pt x="231" y="1269"/>
                    <a:pt x="213" y="1389"/>
                  </a:cubicBezTo>
                  <a:cubicBezTo>
                    <a:pt x="213" y="1401"/>
                    <a:pt x="239" y="1409"/>
                    <a:pt x="280" y="1418"/>
                  </a:cubicBezTo>
                  <a:cubicBezTo>
                    <a:pt x="337" y="1436"/>
                    <a:pt x="395" y="1445"/>
                    <a:pt x="453" y="1445"/>
                  </a:cubicBezTo>
                  <a:cubicBezTo>
                    <a:pt x="604" y="1445"/>
                    <a:pt x="751" y="1386"/>
                    <a:pt x="861" y="1278"/>
                  </a:cubicBezTo>
                  <a:cubicBezTo>
                    <a:pt x="869" y="1268"/>
                    <a:pt x="864" y="1256"/>
                    <a:pt x="851" y="1256"/>
                  </a:cubicBezTo>
                  <a:cubicBezTo>
                    <a:pt x="849" y="1256"/>
                    <a:pt x="846" y="1256"/>
                    <a:pt x="844" y="1257"/>
                  </a:cubicBezTo>
                  <a:cubicBezTo>
                    <a:pt x="723" y="1319"/>
                    <a:pt x="588" y="1352"/>
                    <a:pt x="453" y="1352"/>
                  </a:cubicBezTo>
                  <a:cubicBezTo>
                    <a:pt x="404" y="1352"/>
                    <a:pt x="355" y="1348"/>
                    <a:pt x="307" y="1339"/>
                  </a:cubicBezTo>
                  <a:cubicBezTo>
                    <a:pt x="307" y="1307"/>
                    <a:pt x="439" y="911"/>
                    <a:pt x="418" y="911"/>
                  </a:cubicBezTo>
                  <a:cubicBezTo>
                    <a:pt x="336" y="911"/>
                    <a:pt x="192" y="934"/>
                    <a:pt x="140" y="937"/>
                  </a:cubicBezTo>
                  <a:cubicBezTo>
                    <a:pt x="178" y="776"/>
                    <a:pt x="319" y="318"/>
                    <a:pt x="392" y="22"/>
                  </a:cubicBezTo>
                  <a:cubicBezTo>
                    <a:pt x="392" y="9"/>
                    <a:pt x="381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2" name="Google Shape;4052;p52"/>
            <p:cNvSpPr/>
            <p:nvPr/>
          </p:nvSpPr>
          <p:spPr>
            <a:xfrm>
              <a:off x="1854755" y="3070532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3" y="0"/>
                  </a:moveTo>
                  <a:cubicBezTo>
                    <a:pt x="42" y="0"/>
                    <a:pt x="40" y="1"/>
                    <a:pt x="39" y="1"/>
                  </a:cubicBezTo>
                  <a:cubicBezTo>
                    <a:pt x="15" y="4"/>
                    <a:pt x="0" y="27"/>
                    <a:pt x="3" y="48"/>
                  </a:cubicBezTo>
                  <a:cubicBezTo>
                    <a:pt x="6" y="69"/>
                    <a:pt x="23" y="83"/>
                    <a:pt x="42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59"/>
                    <a:pt x="85" y="36"/>
                  </a:cubicBezTo>
                  <a:cubicBezTo>
                    <a:pt x="80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3" name="Google Shape;4053;p52"/>
            <p:cNvSpPr/>
            <p:nvPr/>
          </p:nvSpPr>
          <p:spPr>
            <a:xfrm>
              <a:off x="1814725" y="3074525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39" y="0"/>
                  </a:moveTo>
                  <a:cubicBezTo>
                    <a:pt x="35" y="0"/>
                    <a:pt x="31" y="1"/>
                    <a:pt x="27" y="2"/>
                  </a:cubicBezTo>
                  <a:cubicBezTo>
                    <a:pt x="12" y="8"/>
                    <a:pt x="1" y="22"/>
                    <a:pt x="1" y="40"/>
                  </a:cubicBezTo>
                  <a:cubicBezTo>
                    <a:pt x="3" y="61"/>
                    <a:pt x="18" y="75"/>
                    <a:pt x="39" y="75"/>
                  </a:cubicBezTo>
                  <a:cubicBezTo>
                    <a:pt x="41" y="75"/>
                    <a:pt x="43" y="75"/>
                    <a:pt x="45" y="75"/>
                  </a:cubicBezTo>
                  <a:cubicBezTo>
                    <a:pt x="68" y="72"/>
                    <a:pt x="83" y="52"/>
                    <a:pt x="80" y="31"/>
                  </a:cubicBezTo>
                  <a:lnTo>
                    <a:pt x="80" y="28"/>
                  </a:lnTo>
                  <a:cubicBezTo>
                    <a:pt x="75" y="11"/>
                    <a:pt x="58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4" name="Google Shape;4054;p52"/>
            <p:cNvSpPr/>
            <p:nvPr/>
          </p:nvSpPr>
          <p:spPr>
            <a:xfrm>
              <a:off x="1830509" y="308626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3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8" y="4"/>
                    <a:pt x="0" y="25"/>
                    <a:pt x="3" y="48"/>
                  </a:cubicBezTo>
                  <a:cubicBezTo>
                    <a:pt x="6" y="67"/>
                    <a:pt x="24" y="84"/>
                    <a:pt x="45" y="84"/>
                  </a:cubicBezTo>
                  <a:cubicBezTo>
                    <a:pt x="46" y="84"/>
                    <a:pt x="48" y="84"/>
                    <a:pt x="50" y="83"/>
                  </a:cubicBezTo>
                  <a:cubicBezTo>
                    <a:pt x="73" y="80"/>
                    <a:pt x="88" y="60"/>
                    <a:pt x="85" y="36"/>
                  </a:cubicBezTo>
                  <a:cubicBezTo>
                    <a:pt x="82" y="17"/>
                    <a:pt x="65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5" name="Google Shape;4055;p52"/>
            <p:cNvSpPr/>
            <p:nvPr/>
          </p:nvSpPr>
          <p:spPr>
            <a:xfrm>
              <a:off x="1851522" y="3054653"/>
              <a:ext cx="4136" cy="4231"/>
            </a:xfrm>
            <a:custGeom>
              <a:rect b="b" l="l" r="r" t="t"/>
              <a:pathLst>
                <a:path extrusionOk="0" h="89" w="87">
                  <a:moveTo>
                    <a:pt x="42" y="0"/>
                  </a:moveTo>
                  <a:cubicBezTo>
                    <a:pt x="19" y="0"/>
                    <a:pt x="1" y="18"/>
                    <a:pt x="1" y="41"/>
                  </a:cubicBezTo>
                  <a:cubicBezTo>
                    <a:pt x="1" y="44"/>
                    <a:pt x="1" y="47"/>
                    <a:pt x="4" y="53"/>
                  </a:cubicBezTo>
                  <a:cubicBezTo>
                    <a:pt x="7" y="74"/>
                    <a:pt x="27" y="88"/>
                    <a:pt x="48" y="88"/>
                  </a:cubicBezTo>
                  <a:cubicBezTo>
                    <a:pt x="71" y="85"/>
                    <a:pt x="86" y="65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6" name="Google Shape;4056;p52"/>
            <p:cNvSpPr/>
            <p:nvPr/>
          </p:nvSpPr>
          <p:spPr>
            <a:xfrm>
              <a:off x="1834122" y="3068297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1" y="0"/>
                  </a:moveTo>
                  <a:cubicBezTo>
                    <a:pt x="39" y="0"/>
                    <a:pt x="37" y="1"/>
                    <a:pt x="36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8" y="59"/>
                    <a:pt x="85" y="36"/>
                  </a:cubicBezTo>
                  <a:cubicBezTo>
                    <a:pt x="80" y="17"/>
                    <a:pt x="62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7" name="Google Shape;4057;p52"/>
            <p:cNvSpPr/>
            <p:nvPr/>
          </p:nvSpPr>
          <p:spPr>
            <a:xfrm>
              <a:off x="1731908" y="3054367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44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15" y="3"/>
                    <a:pt x="0" y="24"/>
                    <a:pt x="3" y="47"/>
                  </a:cubicBezTo>
                  <a:cubicBezTo>
                    <a:pt x="8" y="64"/>
                    <a:pt x="25" y="75"/>
                    <a:pt x="42" y="75"/>
                  </a:cubicBezTo>
                  <a:cubicBezTo>
                    <a:pt x="46" y="75"/>
                    <a:pt x="49" y="75"/>
                    <a:pt x="53" y="74"/>
                  </a:cubicBezTo>
                  <a:cubicBezTo>
                    <a:pt x="71" y="68"/>
                    <a:pt x="82" y="53"/>
                    <a:pt x="82" y="36"/>
                  </a:cubicBezTo>
                  <a:cubicBezTo>
                    <a:pt x="80" y="14"/>
                    <a:pt x="62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8" name="Google Shape;4058;p52"/>
            <p:cNvSpPr/>
            <p:nvPr/>
          </p:nvSpPr>
          <p:spPr>
            <a:xfrm>
              <a:off x="1748500" y="3063448"/>
              <a:ext cx="3803" cy="3328"/>
            </a:xfrm>
            <a:custGeom>
              <a:rect b="b" l="l" r="r" t="t"/>
              <a:pathLst>
                <a:path extrusionOk="0" h="70" w="80">
                  <a:moveTo>
                    <a:pt x="42" y="0"/>
                  </a:moveTo>
                  <a:cubicBezTo>
                    <a:pt x="38" y="0"/>
                    <a:pt x="34" y="1"/>
                    <a:pt x="30" y="3"/>
                  </a:cubicBezTo>
                  <a:cubicBezTo>
                    <a:pt x="12" y="6"/>
                    <a:pt x="0" y="24"/>
                    <a:pt x="0" y="41"/>
                  </a:cubicBezTo>
                  <a:cubicBezTo>
                    <a:pt x="5" y="58"/>
                    <a:pt x="22" y="69"/>
                    <a:pt x="39" y="69"/>
                  </a:cubicBezTo>
                  <a:cubicBezTo>
                    <a:pt x="43" y="69"/>
                    <a:pt x="47" y="69"/>
                    <a:pt x="50" y="68"/>
                  </a:cubicBezTo>
                  <a:cubicBezTo>
                    <a:pt x="68" y="65"/>
                    <a:pt x="80" y="47"/>
                    <a:pt x="80" y="29"/>
                  </a:cubicBezTo>
                  <a:cubicBezTo>
                    <a:pt x="75" y="13"/>
                    <a:pt x="59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9" name="Google Shape;4059;p52"/>
            <p:cNvSpPr/>
            <p:nvPr/>
          </p:nvSpPr>
          <p:spPr>
            <a:xfrm>
              <a:off x="1746265" y="3076237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4" y="1"/>
                  </a:moveTo>
                  <a:cubicBezTo>
                    <a:pt x="42" y="1"/>
                    <a:pt x="40" y="1"/>
                    <a:pt x="39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60"/>
                    <a:pt x="85" y="36"/>
                  </a:cubicBezTo>
                  <a:cubicBezTo>
                    <a:pt x="80" y="15"/>
                    <a:pt x="62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0" name="Google Shape;4060;p52"/>
            <p:cNvSpPr/>
            <p:nvPr/>
          </p:nvSpPr>
          <p:spPr>
            <a:xfrm>
              <a:off x="1732050" y="306924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4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5" y="4"/>
                    <a:pt x="0" y="25"/>
                    <a:pt x="3" y="48"/>
                  </a:cubicBezTo>
                  <a:cubicBezTo>
                    <a:pt x="6" y="70"/>
                    <a:pt x="23" y="84"/>
                    <a:pt x="42" y="84"/>
                  </a:cubicBezTo>
                  <a:cubicBezTo>
                    <a:pt x="44" y="84"/>
                    <a:pt x="45" y="84"/>
                    <a:pt x="47" y="83"/>
                  </a:cubicBezTo>
                  <a:lnTo>
                    <a:pt x="50" y="83"/>
                  </a:lnTo>
                  <a:cubicBezTo>
                    <a:pt x="74" y="81"/>
                    <a:pt x="88" y="60"/>
                    <a:pt x="85" y="37"/>
                  </a:cubicBezTo>
                  <a:cubicBezTo>
                    <a:pt x="83" y="15"/>
                    <a:pt x="6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1" name="Google Shape;4061;p52"/>
            <p:cNvSpPr/>
            <p:nvPr/>
          </p:nvSpPr>
          <p:spPr>
            <a:xfrm>
              <a:off x="1728960" y="2875183"/>
              <a:ext cx="244783" cy="213181"/>
            </a:xfrm>
            <a:custGeom>
              <a:rect b="b" l="l" r="r" t="t"/>
              <a:pathLst>
                <a:path extrusionOk="0" h="4484" w="5149">
                  <a:moveTo>
                    <a:pt x="2242" y="1"/>
                  </a:moveTo>
                  <a:cubicBezTo>
                    <a:pt x="2185" y="1"/>
                    <a:pt x="2127" y="4"/>
                    <a:pt x="2069" y="9"/>
                  </a:cubicBezTo>
                  <a:cubicBezTo>
                    <a:pt x="863" y="121"/>
                    <a:pt x="130" y="1168"/>
                    <a:pt x="1" y="2329"/>
                  </a:cubicBezTo>
                  <a:cubicBezTo>
                    <a:pt x="1" y="2329"/>
                    <a:pt x="241" y="2306"/>
                    <a:pt x="567" y="2300"/>
                  </a:cubicBezTo>
                  <a:cubicBezTo>
                    <a:pt x="687" y="1872"/>
                    <a:pt x="933" y="1493"/>
                    <a:pt x="1274" y="1206"/>
                  </a:cubicBezTo>
                  <a:lnTo>
                    <a:pt x="1274" y="1206"/>
                  </a:lnTo>
                  <a:cubicBezTo>
                    <a:pt x="1177" y="1567"/>
                    <a:pt x="1104" y="1933"/>
                    <a:pt x="1060" y="2303"/>
                  </a:cubicBezTo>
                  <a:lnTo>
                    <a:pt x="1224" y="2303"/>
                  </a:lnTo>
                  <a:cubicBezTo>
                    <a:pt x="1262" y="2074"/>
                    <a:pt x="1335" y="1851"/>
                    <a:pt x="1432" y="1643"/>
                  </a:cubicBezTo>
                  <a:lnTo>
                    <a:pt x="1432" y="1643"/>
                  </a:lnTo>
                  <a:cubicBezTo>
                    <a:pt x="1397" y="1863"/>
                    <a:pt x="1376" y="2086"/>
                    <a:pt x="1370" y="2312"/>
                  </a:cubicBezTo>
                  <a:cubicBezTo>
                    <a:pt x="1461" y="2320"/>
                    <a:pt x="1552" y="2332"/>
                    <a:pt x="1640" y="2344"/>
                  </a:cubicBezTo>
                  <a:cubicBezTo>
                    <a:pt x="1846" y="2382"/>
                    <a:pt x="2048" y="2438"/>
                    <a:pt x="2242" y="2517"/>
                  </a:cubicBezTo>
                  <a:cubicBezTo>
                    <a:pt x="2283" y="2241"/>
                    <a:pt x="2388" y="1977"/>
                    <a:pt x="2547" y="1746"/>
                  </a:cubicBezTo>
                  <a:lnTo>
                    <a:pt x="2547" y="1746"/>
                  </a:lnTo>
                  <a:cubicBezTo>
                    <a:pt x="2485" y="2036"/>
                    <a:pt x="2479" y="2338"/>
                    <a:pt x="2526" y="2631"/>
                  </a:cubicBezTo>
                  <a:cubicBezTo>
                    <a:pt x="3051" y="2857"/>
                    <a:pt x="3723" y="3227"/>
                    <a:pt x="3723" y="3227"/>
                  </a:cubicBezTo>
                  <a:cubicBezTo>
                    <a:pt x="3723" y="3227"/>
                    <a:pt x="3632" y="4435"/>
                    <a:pt x="3966" y="4482"/>
                  </a:cubicBezTo>
                  <a:cubicBezTo>
                    <a:pt x="3972" y="4483"/>
                    <a:pt x="3977" y="4483"/>
                    <a:pt x="3983" y="4483"/>
                  </a:cubicBezTo>
                  <a:cubicBezTo>
                    <a:pt x="4327" y="4483"/>
                    <a:pt x="5064" y="3056"/>
                    <a:pt x="5107" y="2672"/>
                  </a:cubicBezTo>
                  <a:cubicBezTo>
                    <a:pt x="5148" y="2279"/>
                    <a:pt x="4603" y="1602"/>
                    <a:pt x="4603" y="1602"/>
                  </a:cubicBezTo>
                  <a:lnTo>
                    <a:pt x="4603" y="1602"/>
                  </a:lnTo>
                  <a:cubicBezTo>
                    <a:pt x="4603" y="1602"/>
                    <a:pt x="4744" y="1651"/>
                    <a:pt x="4846" y="1651"/>
                  </a:cubicBezTo>
                  <a:cubicBezTo>
                    <a:pt x="4904" y="1651"/>
                    <a:pt x="4950" y="1636"/>
                    <a:pt x="4952" y="1587"/>
                  </a:cubicBezTo>
                  <a:cubicBezTo>
                    <a:pt x="4940" y="1490"/>
                    <a:pt x="4615" y="1426"/>
                    <a:pt x="4615" y="1426"/>
                  </a:cubicBezTo>
                  <a:cubicBezTo>
                    <a:pt x="4615" y="1426"/>
                    <a:pt x="4788" y="1056"/>
                    <a:pt x="4676" y="1012"/>
                  </a:cubicBezTo>
                  <a:cubicBezTo>
                    <a:pt x="4669" y="1010"/>
                    <a:pt x="4663" y="1008"/>
                    <a:pt x="4656" y="1008"/>
                  </a:cubicBezTo>
                  <a:cubicBezTo>
                    <a:pt x="4553" y="1008"/>
                    <a:pt x="4465" y="1309"/>
                    <a:pt x="4465" y="1309"/>
                  </a:cubicBezTo>
                  <a:cubicBezTo>
                    <a:pt x="4465" y="1309"/>
                    <a:pt x="3506" y="1"/>
                    <a:pt x="2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2" name="Google Shape;4062;p52"/>
            <p:cNvSpPr/>
            <p:nvPr/>
          </p:nvSpPr>
          <p:spPr>
            <a:xfrm>
              <a:off x="1781113" y="3014575"/>
              <a:ext cx="87901" cy="78398"/>
            </a:xfrm>
            <a:custGeom>
              <a:rect b="b" l="l" r="r" t="t"/>
              <a:pathLst>
                <a:path extrusionOk="0" h="1649" w="1849">
                  <a:moveTo>
                    <a:pt x="910" y="140"/>
                  </a:moveTo>
                  <a:cubicBezTo>
                    <a:pt x="968" y="140"/>
                    <a:pt x="1027" y="147"/>
                    <a:pt x="1086" y="163"/>
                  </a:cubicBezTo>
                  <a:cubicBezTo>
                    <a:pt x="1453" y="263"/>
                    <a:pt x="1670" y="635"/>
                    <a:pt x="1576" y="1002"/>
                  </a:cubicBezTo>
                  <a:cubicBezTo>
                    <a:pt x="1492" y="1311"/>
                    <a:pt x="1212" y="1513"/>
                    <a:pt x="907" y="1513"/>
                  </a:cubicBezTo>
                  <a:cubicBezTo>
                    <a:pt x="850" y="1513"/>
                    <a:pt x="792" y="1506"/>
                    <a:pt x="734" y="1492"/>
                  </a:cubicBezTo>
                  <a:lnTo>
                    <a:pt x="725" y="1492"/>
                  </a:lnTo>
                  <a:cubicBezTo>
                    <a:pt x="361" y="1389"/>
                    <a:pt x="150" y="1016"/>
                    <a:pt x="247" y="650"/>
                  </a:cubicBezTo>
                  <a:cubicBezTo>
                    <a:pt x="328" y="342"/>
                    <a:pt x="608" y="140"/>
                    <a:pt x="910" y="140"/>
                  </a:cubicBezTo>
                  <a:close/>
                  <a:moveTo>
                    <a:pt x="910" y="1"/>
                  </a:moveTo>
                  <a:cubicBezTo>
                    <a:pt x="543" y="1"/>
                    <a:pt x="210" y="249"/>
                    <a:pt x="118" y="617"/>
                  </a:cubicBezTo>
                  <a:cubicBezTo>
                    <a:pt x="118" y="620"/>
                    <a:pt x="118" y="620"/>
                    <a:pt x="118" y="620"/>
                  </a:cubicBezTo>
                  <a:cubicBezTo>
                    <a:pt x="1" y="1055"/>
                    <a:pt x="259" y="1500"/>
                    <a:pt x="693" y="1618"/>
                  </a:cubicBezTo>
                  <a:lnTo>
                    <a:pt x="699" y="1618"/>
                  </a:lnTo>
                  <a:cubicBezTo>
                    <a:pt x="772" y="1638"/>
                    <a:pt x="846" y="1648"/>
                    <a:pt x="920" y="1648"/>
                  </a:cubicBezTo>
                  <a:cubicBezTo>
                    <a:pt x="1067" y="1648"/>
                    <a:pt x="1211" y="1609"/>
                    <a:pt x="1338" y="1533"/>
                  </a:cubicBezTo>
                  <a:cubicBezTo>
                    <a:pt x="1725" y="1301"/>
                    <a:pt x="1849" y="802"/>
                    <a:pt x="1617" y="415"/>
                  </a:cubicBezTo>
                  <a:cubicBezTo>
                    <a:pt x="1508" y="221"/>
                    <a:pt x="1324" y="81"/>
                    <a:pt x="1107" y="25"/>
                  </a:cubicBezTo>
                  <a:cubicBezTo>
                    <a:pt x="1041" y="9"/>
                    <a:pt x="975" y="1"/>
                    <a:pt x="9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3" name="Google Shape;4063;p52"/>
            <p:cNvSpPr/>
            <p:nvPr/>
          </p:nvSpPr>
          <p:spPr>
            <a:xfrm>
              <a:off x="1708185" y="3004449"/>
              <a:ext cx="65320" cy="73834"/>
            </a:xfrm>
            <a:custGeom>
              <a:rect b="b" l="l" r="r" t="t"/>
              <a:pathLst>
                <a:path extrusionOk="0" h="1553" w="1374">
                  <a:moveTo>
                    <a:pt x="751" y="130"/>
                  </a:moveTo>
                  <a:cubicBezTo>
                    <a:pt x="772" y="130"/>
                    <a:pt x="794" y="132"/>
                    <a:pt x="816" y="135"/>
                  </a:cubicBezTo>
                  <a:cubicBezTo>
                    <a:pt x="1077" y="191"/>
                    <a:pt x="1233" y="517"/>
                    <a:pt x="1165" y="869"/>
                  </a:cubicBezTo>
                  <a:cubicBezTo>
                    <a:pt x="1136" y="1033"/>
                    <a:pt x="1054" y="1185"/>
                    <a:pt x="930" y="1297"/>
                  </a:cubicBezTo>
                  <a:cubicBezTo>
                    <a:pt x="848" y="1376"/>
                    <a:pt x="743" y="1420"/>
                    <a:pt x="632" y="1420"/>
                  </a:cubicBezTo>
                  <a:cubicBezTo>
                    <a:pt x="609" y="1420"/>
                    <a:pt x="585" y="1418"/>
                    <a:pt x="561" y="1414"/>
                  </a:cubicBezTo>
                  <a:cubicBezTo>
                    <a:pt x="300" y="1361"/>
                    <a:pt x="144" y="1036"/>
                    <a:pt x="212" y="684"/>
                  </a:cubicBezTo>
                  <a:cubicBezTo>
                    <a:pt x="241" y="520"/>
                    <a:pt x="323" y="367"/>
                    <a:pt x="446" y="253"/>
                  </a:cubicBezTo>
                  <a:cubicBezTo>
                    <a:pt x="530" y="174"/>
                    <a:pt x="638" y="130"/>
                    <a:pt x="751" y="130"/>
                  </a:cubicBezTo>
                  <a:close/>
                  <a:moveTo>
                    <a:pt x="742" y="0"/>
                  </a:moveTo>
                  <a:cubicBezTo>
                    <a:pt x="601" y="0"/>
                    <a:pt x="464" y="56"/>
                    <a:pt x="361" y="156"/>
                  </a:cubicBezTo>
                  <a:cubicBezTo>
                    <a:pt x="218" y="288"/>
                    <a:pt x="118" y="464"/>
                    <a:pt x="86" y="657"/>
                  </a:cubicBezTo>
                  <a:cubicBezTo>
                    <a:pt x="1" y="1080"/>
                    <a:pt x="203" y="1476"/>
                    <a:pt x="534" y="1543"/>
                  </a:cubicBezTo>
                  <a:cubicBezTo>
                    <a:pt x="567" y="1549"/>
                    <a:pt x="600" y="1552"/>
                    <a:pt x="633" y="1552"/>
                  </a:cubicBezTo>
                  <a:cubicBezTo>
                    <a:pt x="775" y="1552"/>
                    <a:pt x="911" y="1497"/>
                    <a:pt x="1016" y="1397"/>
                  </a:cubicBezTo>
                  <a:cubicBezTo>
                    <a:pt x="1159" y="1265"/>
                    <a:pt x="1259" y="1089"/>
                    <a:pt x="1294" y="892"/>
                  </a:cubicBezTo>
                  <a:cubicBezTo>
                    <a:pt x="1373" y="473"/>
                    <a:pt x="1165" y="77"/>
                    <a:pt x="840" y="9"/>
                  </a:cubicBezTo>
                  <a:cubicBezTo>
                    <a:pt x="807" y="3"/>
                    <a:pt x="774" y="0"/>
                    <a:pt x="7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4" name="Google Shape;4064;p52"/>
            <p:cNvSpPr/>
            <p:nvPr/>
          </p:nvSpPr>
          <p:spPr>
            <a:xfrm>
              <a:off x="1766756" y="3035541"/>
              <a:ext cx="24578" cy="11743"/>
            </a:xfrm>
            <a:custGeom>
              <a:rect b="b" l="l" r="r" t="t"/>
              <a:pathLst>
                <a:path extrusionOk="0" h="247" w="517">
                  <a:moveTo>
                    <a:pt x="185" y="0"/>
                  </a:moveTo>
                  <a:cubicBezTo>
                    <a:pt x="125" y="0"/>
                    <a:pt x="61" y="18"/>
                    <a:pt x="1" y="65"/>
                  </a:cubicBezTo>
                  <a:lnTo>
                    <a:pt x="80" y="168"/>
                  </a:lnTo>
                  <a:cubicBezTo>
                    <a:pt x="113" y="142"/>
                    <a:pt x="149" y="132"/>
                    <a:pt x="184" y="132"/>
                  </a:cubicBezTo>
                  <a:cubicBezTo>
                    <a:pt x="305" y="132"/>
                    <a:pt x="426" y="245"/>
                    <a:pt x="426" y="247"/>
                  </a:cubicBezTo>
                  <a:lnTo>
                    <a:pt x="517" y="150"/>
                  </a:lnTo>
                  <a:cubicBezTo>
                    <a:pt x="508" y="144"/>
                    <a:pt x="358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5" name="Google Shape;4065;p52"/>
            <p:cNvSpPr/>
            <p:nvPr/>
          </p:nvSpPr>
          <p:spPr>
            <a:xfrm>
              <a:off x="1860174" y="3046143"/>
              <a:ext cx="98503" cy="33660"/>
            </a:xfrm>
            <a:custGeom>
              <a:rect b="b" l="l" r="r" t="t"/>
              <a:pathLst>
                <a:path extrusionOk="0" h="708" w="2072">
                  <a:moveTo>
                    <a:pt x="15" y="0"/>
                  </a:moveTo>
                  <a:lnTo>
                    <a:pt x="1" y="129"/>
                  </a:lnTo>
                  <a:cubicBezTo>
                    <a:pt x="517" y="156"/>
                    <a:pt x="1030" y="215"/>
                    <a:pt x="1541" y="303"/>
                  </a:cubicBezTo>
                  <a:cubicBezTo>
                    <a:pt x="1720" y="385"/>
                    <a:pt x="1863" y="528"/>
                    <a:pt x="1946" y="707"/>
                  </a:cubicBezTo>
                  <a:lnTo>
                    <a:pt x="2072" y="672"/>
                  </a:lnTo>
                  <a:cubicBezTo>
                    <a:pt x="1978" y="452"/>
                    <a:pt x="1802" y="279"/>
                    <a:pt x="1585" y="182"/>
                  </a:cubicBezTo>
                  <a:cubicBezTo>
                    <a:pt x="1324" y="100"/>
                    <a:pt x="74" y="6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6" name="Google Shape;4066;p52"/>
            <p:cNvSpPr/>
            <p:nvPr/>
          </p:nvSpPr>
          <p:spPr>
            <a:xfrm>
              <a:off x="1895878" y="3038298"/>
              <a:ext cx="72451" cy="71028"/>
            </a:xfrm>
            <a:custGeom>
              <a:rect b="b" l="l" r="r" t="t"/>
              <a:pathLst>
                <a:path extrusionOk="0" h="1494" w="1524">
                  <a:moveTo>
                    <a:pt x="1037" y="1"/>
                  </a:moveTo>
                  <a:cubicBezTo>
                    <a:pt x="696" y="1"/>
                    <a:pt x="224" y="529"/>
                    <a:pt x="224" y="529"/>
                  </a:cubicBezTo>
                  <a:lnTo>
                    <a:pt x="1" y="1180"/>
                  </a:lnTo>
                  <a:cubicBezTo>
                    <a:pt x="1" y="1183"/>
                    <a:pt x="4" y="1189"/>
                    <a:pt x="4" y="1195"/>
                  </a:cubicBezTo>
                  <a:cubicBezTo>
                    <a:pt x="61" y="1378"/>
                    <a:pt x="229" y="1493"/>
                    <a:pt x="411" y="1493"/>
                  </a:cubicBezTo>
                  <a:cubicBezTo>
                    <a:pt x="454" y="1493"/>
                    <a:pt x="497" y="1487"/>
                    <a:pt x="540" y="1474"/>
                  </a:cubicBezTo>
                  <a:cubicBezTo>
                    <a:pt x="980" y="1368"/>
                    <a:pt x="1523" y="286"/>
                    <a:pt x="1192" y="48"/>
                  </a:cubicBezTo>
                  <a:cubicBezTo>
                    <a:pt x="1145" y="15"/>
                    <a:pt x="1093" y="1"/>
                    <a:pt x="1037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7" name="Google Shape;4067;p52"/>
            <p:cNvSpPr/>
            <p:nvPr/>
          </p:nvSpPr>
          <p:spPr>
            <a:xfrm>
              <a:off x="1906670" y="3055176"/>
              <a:ext cx="38080" cy="42360"/>
            </a:xfrm>
            <a:custGeom>
              <a:rect b="b" l="l" r="r" t="t"/>
              <a:pathLst>
                <a:path extrusionOk="0" h="891" w="801">
                  <a:moveTo>
                    <a:pt x="786" y="1"/>
                  </a:moveTo>
                  <a:cubicBezTo>
                    <a:pt x="390" y="1"/>
                    <a:pt x="49" y="481"/>
                    <a:pt x="11" y="855"/>
                  </a:cubicBezTo>
                  <a:cubicBezTo>
                    <a:pt x="1" y="873"/>
                    <a:pt x="22" y="891"/>
                    <a:pt x="40" y="891"/>
                  </a:cubicBezTo>
                  <a:cubicBezTo>
                    <a:pt x="47" y="891"/>
                    <a:pt x="54" y="888"/>
                    <a:pt x="58" y="881"/>
                  </a:cubicBezTo>
                  <a:cubicBezTo>
                    <a:pt x="105" y="802"/>
                    <a:pt x="161" y="728"/>
                    <a:pt x="223" y="664"/>
                  </a:cubicBezTo>
                  <a:cubicBezTo>
                    <a:pt x="273" y="611"/>
                    <a:pt x="342" y="583"/>
                    <a:pt x="412" y="583"/>
                  </a:cubicBezTo>
                  <a:cubicBezTo>
                    <a:pt x="448" y="583"/>
                    <a:pt x="484" y="591"/>
                    <a:pt x="519" y="605"/>
                  </a:cubicBezTo>
                  <a:cubicBezTo>
                    <a:pt x="520" y="606"/>
                    <a:pt x="521" y="607"/>
                    <a:pt x="522" y="607"/>
                  </a:cubicBezTo>
                  <a:cubicBezTo>
                    <a:pt x="523" y="607"/>
                    <a:pt x="525" y="605"/>
                    <a:pt x="525" y="605"/>
                  </a:cubicBezTo>
                  <a:cubicBezTo>
                    <a:pt x="530" y="602"/>
                    <a:pt x="530" y="597"/>
                    <a:pt x="528" y="594"/>
                  </a:cubicBezTo>
                  <a:cubicBezTo>
                    <a:pt x="519" y="582"/>
                    <a:pt x="510" y="576"/>
                    <a:pt x="501" y="567"/>
                  </a:cubicBezTo>
                  <a:cubicBezTo>
                    <a:pt x="458" y="536"/>
                    <a:pt x="409" y="521"/>
                    <a:pt x="360" y="521"/>
                  </a:cubicBezTo>
                  <a:cubicBezTo>
                    <a:pt x="288" y="521"/>
                    <a:pt x="218" y="553"/>
                    <a:pt x="173" y="614"/>
                  </a:cubicBezTo>
                  <a:cubicBezTo>
                    <a:pt x="313" y="347"/>
                    <a:pt x="498" y="95"/>
                    <a:pt x="800" y="13"/>
                  </a:cubicBezTo>
                  <a:lnTo>
                    <a:pt x="800" y="1"/>
                  </a:lnTo>
                  <a:cubicBezTo>
                    <a:pt x="796" y="1"/>
                    <a:pt x="791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68" name="Google Shape;4068;p52"/>
          <p:cNvSpPr/>
          <p:nvPr/>
        </p:nvSpPr>
        <p:spPr>
          <a:xfrm>
            <a:off x="7524323" y="3092831"/>
            <a:ext cx="47050" cy="126249"/>
          </a:xfrm>
          <a:custGeom>
            <a:rect b="b" l="l" r="r" t="t"/>
            <a:pathLst>
              <a:path extrusionOk="0" h="2600" w="969">
                <a:moveTo>
                  <a:pt x="960" y="28"/>
                </a:moveTo>
                <a:lnTo>
                  <a:pt x="21" y="2546"/>
                </a:lnTo>
                <a:lnTo>
                  <a:pt x="21" y="2546"/>
                </a:lnTo>
                <a:cubicBezTo>
                  <a:pt x="319" y="1139"/>
                  <a:pt x="725" y="430"/>
                  <a:pt x="960" y="28"/>
                </a:cubicBezTo>
                <a:close/>
                <a:moveTo>
                  <a:pt x="959" y="0"/>
                </a:moveTo>
                <a:cubicBezTo>
                  <a:pt x="954" y="0"/>
                  <a:pt x="947" y="5"/>
                  <a:pt x="940" y="16"/>
                </a:cubicBezTo>
                <a:cubicBezTo>
                  <a:pt x="394" y="773"/>
                  <a:pt x="68" y="1667"/>
                  <a:pt x="1" y="2600"/>
                </a:cubicBezTo>
                <a:lnTo>
                  <a:pt x="21" y="2546"/>
                </a:lnTo>
                <a:lnTo>
                  <a:pt x="21" y="2546"/>
                </a:lnTo>
                <a:cubicBezTo>
                  <a:pt x="17" y="2564"/>
                  <a:pt x="13" y="2582"/>
                  <a:pt x="10" y="2600"/>
                </a:cubicBezTo>
                <a:lnTo>
                  <a:pt x="960" y="28"/>
                </a:lnTo>
                <a:lnTo>
                  <a:pt x="960" y="28"/>
                </a:lnTo>
                <a:cubicBezTo>
                  <a:pt x="960" y="28"/>
                  <a:pt x="960" y="28"/>
                  <a:pt x="960" y="28"/>
                </a:cubicBezTo>
                <a:cubicBezTo>
                  <a:pt x="969" y="10"/>
                  <a:pt x="966" y="0"/>
                  <a:pt x="95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9" name="Google Shape;4069;p52"/>
          <p:cNvSpPr/>
          <p:nvPr/>
        </p:nvSpPr>
        <p:spPr>
          <a:xfrm>
            <a:off x="7515242" y="3075253"/>
            <a:ext cx="36416" cy="99834"/>
          </a:xfrm>
          <a:custGeom>
            <a:rect b="b" l="l" r="r" t="t"/>
            <a:pathLst>
              <a:path extrusionOk="0" h="2056" w="750">
                <a:moveTo>
                  <a:pt x="742" y="29"/>
                </a:moveTo>
                <a:lnTo>
                  <a:pt x="29" y="1977"/>
                </a:lnTo>
                <a:lnTo>
                  <a:pt x="29" y="1977"/>
                </a:lnTo>
                <a:cubicBezTo>
                  <a:pt x="180" y="1298"/>
                  <a:pt x="420" y="644"/>
                  <a:pt x="742" y="29"/>
                </a:cubicBezTo>
                <a:close/>
                <a:moveTo>
                  <a:pt x="736" y="0"/>
                </a:moveTo>
                <a:cubicBezTo>
                  <a:pt x="730" y="0"/>
                  <a:pt x="724" y="4"/>
                  <a:pt x="719" y="14"/>
                </a:cubicBezTo>
                <a:cubicBezTo>
                  <a:pt x="296" y="768"/>
                  <a:pt x="138" y="1099"/>
                  <a:pt x="0" y="2056"/>
                </a:cubicBezTo>
                <a:lnTo>
                  <a:pt x="29" y="1977"/>
                </a:lnTo>
                <a:lnTo>
                  <a:pt x="29" y="1977"/>
                </a:lnTo>
                <a:cubicBezTo>
                  <a:pt x="23" y="2003"/>
                  <a:pt x="17" y="2029"/>
                  <a:pt x="12" y="2056"/>
                </a:cubicBezTo>
                <a:lnTo>
                  <a:pt x="742" y="29"/>
                </a:lnTo>
                <a:lnTo>
                  <a:pt x="742" y="29"/>
                </a:lnTo>
                <a:cubicBezTo>
                  <a:pt x="742" y="29"/>
                  <a:pt x="742" y="29"/>
                  <a:pt x="742" y="29"/>
                </a:cubicBezTo>
                <a:cubicBezTo>
                  <a:pt x="750" y="12"/>
                  <a:pt x="744" y="0"/>
                  <a:pt x="73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70" name="Google Shape;4070;p52"/>
          <p:cNvGrpSpPr/>
          <p:nvPr/>
        </p:nvGrpSpPr>
        <p:grpSpPr>
          <a:xfrm>
            <a:off x="6938547" y="2264060"/>
            <a:ext cx="1131654" cy="2377619"/>
            <a:chOff x="2017061" y="2325124"/>
            <a:chExt cx="1107944" cy="2328032"/>
          </a:xfrm>
        </p:grpSpPr>
        <p:sp>
          <p:nvSpPr>
            <p:cNvPr id="4071" name="Google Shape;4071;p52"/>
            <p:cNvSpPr/>
            <p:nvPr/>
          </p:nvSpPr>
          <p:spPr>
            <a:xfrm>
              <a:off x="2837721" y="3162858"/>
              <a:ext cx="184550" cy="183799"/>
            </a:xfrm>
            <a:custGeom>
              <a:rect b="b" l="l" r="r" t="t"/>
              <a:pathLst>
                <a:path extrusionOk="0" h="3866" w="3882">
                  <a:moveTo>
                    <a:pt x="1" y="0"/>
                  </a:moveTo>
                  <a:lnTo>
                    <a:pt x="1" y="0"/>
                  </a:lnTo>
                  <a:cubicBezTo>
                    <a:pt x="200" y="622"/>
                    <a:pt x="449" y="1230"/>
                    <a:pt x="751" y="1810"/>
                  </a:cubicBezTo>
                  <a:cubicBezTo>
                    <a:pt x="1085" y="2386"/>
                    <a:pt x="2582" y="3866"/>
                    <a:pt x="3225" y="3866"/>
                  </a:cubicBezTo>
                  <a:cubicBezTo>
                    <a:pt x="3300" y="3866"/>
                    <a:pt x="3363" y="3846"/>
                    <a:pt x="3412" y="3802"/>
                  </a:cubicBezTo>
                  <a:cubicBezTo>
                    <a:pt x="3881" y="3382"/>
                    <a:pt x="2576" y="2145"/>
                    <a:pt x="2324" y="1781"/>
                  </a:cubicBezTo>
                  <a:cubicBezTo>
                    <a:pt x="2118" y="1481"/>
                    <a:pt x="2107" y="1344"/>
                    <a:pt x="2240" y="1344"/>
                  </a:cubicBezTo>
                  <a:cubicBezTo>
                    <a:pt x="2270" y="1344"/>
                    <a:pt x="2307" y="1351"/>
                    <a:pt x="2350" y="1364"/>
                  </a:cubicBezTo>
                  <a:cubicBezTo>
                    <a:pt x="1511" y="836"/>
                    <a:pt x="423" y="273"/>
                    <a:pt x="1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72" name="Google Shape;4072;p52"/>
            <p:cNvGrpSpPr/>
            <p:nvPr/>
          </p:nvGrpSpPr>
          <p:grpSpPr>
            <a:xfrm>
              <a:off x="2017061" y="2325124"/>
              <a:ext cx="1107944" cy="2328032"/>
              <a:chOff x="2474261" y="2325124"/>
              <a:chExt cx="1107944" cy="2328032"/>
            </a:xfrm>
          </p:grpSpPr>
          <p:sp>
            <p:nvSpPr>
              <p:cNvPr id="4073" name="Google Shape;4073;p52"/>
              <p:cNvSpPr/>
              <p:nvPr/>
            </p:nvSpPr>
            <p:spPr>
              <a:xfrm>
                <a:off x="2629722" y="2605383"/>
                <a:ext cx="402141" cy="541842"/>
              </a:xfrm>
              <a:custGeom>
                <a:rect b="b" l="l" r="r" t="t"/>
                <a:pathLst>
                  <a:path extrusionOk="0" h="11397" w="8459">
                    <a:moveTo>
                      <a:pt x="8004" y="1"/>
                    </a:moveTo>
                    <a:cubicBezTo>
                      <a:pt x="7752" y="1"/>
                      <a:pt x="7409" y="240"/>
                      <a:pt x="7129" y="510"/>
                    </a:cubicBezTo>
                    <a:cubicBezTo>
                      <a:pt x="5580" y="2003"/>
                      <a:pt x="808" y="8931"/>
                      <a:pt x="435" y="9400"/>
                    </a:cubicBezTo>
                    <a:cubicBezTo>
                      <a:pt x="1" y="9950"/>
                      <a:pt x="2690" y="11397"/>
                      <a:pt x="3503" y="11397"/>
                    </a:cubicBezTo>
                    <a:cubicBezTo>
                      <a:pt x="3606" y="11397"/>
                      <a:pt x="3679" y="11373"/>
                      <a:pt x="3712" y="11322"/>
                    </a:cubicBezTo>
                    <a:cubicBezTo>
                      <a:pt x="3899" y="11023"/>
                      <a:pt x="7941" y="3185"/>
                      <a:pt x="8290" y="1231"/>
                    </a:cubicBezTo>
                    <a:cubicBezTo>
                      <a:pt x="8459" y="309"/>
                      <a:pt x="8289" y="1"/>
                      <a:pt x="8004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4" name="Google Shape;4074;p52"/>
              <p:cNvSpPr/>
              <p:nvPr/>
            </p:nvSpPr>
            <p:spPr>
              <a:xfrm>
                <a:off x="2691811" y="3109041"/>
                <a:ext cx="120799" cy="203957"/>
              </a:xfrm>
              <a:custGeom>
                <a:rect b="b" l="l" r="r" t="t"/>
                <a:pathLst>
                  <a:path extrusionOk="0" h="4290" w="2541">
                    <a:moveTo>
                      <a:pt x="2541" y="0"/>
                    </a:moveTo>
                    <a:lnTo>
                      <a:pt x="2541" y="0"/>
                    </a:lnTo>
                    <a:cubicBezTo>
                      <a:pt x="2241" y="355"/>
                      <a:pt x="1423" y="1144"/>
                      <a:pt x="822" y="1831"/>
                    </a:cubicBezTo>
                    <a:cubicBezTo>
                      <a:pt x="874" y="1795"/>
                      <a:pt x="918" y="1777"/>
                      <a:pt x="950" y="1777"/>
                    </a:cubicBezTo>
                    <a:cubicBezTo>
                      <a:pt x="1038" y="1777"/>
                      <a:pt x="1049" y="1907"/>
                      <a:pt x="957" y="2191"/>
                    </a:cubicBezTo>
                    <a:cubicBezTo>
                      <a:pt x="831" y="2582"/>
                      <a:pt x="0" y="4022"/>
                      <a:pt x="528" y="4268"/>
                    </a:cubicBezTo>
                    <a:cubicBezTo>
                      <a:pt x="558" y="4282"/>
                      <a:pt x="590" y="4289"/>
                      <a:pt x="624" y="4289"/>
                    </a:cubicBezTo>
                    <a:cubicBezTo>
                      <a:pt x="1180" y="4289"/>
                      <a:pt x="2206" y="2432"/>
                      <a:pt x="2356" y="1801"/>
                    </a:cubicBezTo>
                    <a:cubicBezTo>
                      <a:pt x="2467" y="1209"/>
                      <a:pt x="2532" y="605"/>
                      <a:pt x="2541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5" name="Google Shape;4075;p52"/>
              <p:cNvSpPr/>
              <p:nvPr/>
            </p:nvSpPr>
            <p:spPr>
              <a:xfrm>
                <a:off x="2576903" y="3015859"/>
                <a:ext cx="235703" cy="328851"/>
              </a:xfrm>
              <a:custGeom>
                <a:rect b="b" l="l" r="r" t="t"/>
                <a:pathLst>
                  <a:path extrusionOk="0" h="6917" w="4958">
                    <a:moveTo>
                      <a:pt x="2177" y="1"/>
                    </a:moveTo>
                    <a:cubicBezTo>
                      <a:pt x="1318" y="1030"/>
                      <a:pt x="232" y="2292"/>
                      <a:pt x="27" y="3758"/>
                    </a:cubicBezTo>
                    <a:cubicBezTo>
                      <a:pt x="1" y="3920"/>
                      <a:pt x="30" y="4087"/>
                      <a:pt x="109" y="4231"/>
                    </a:cubicBezTo>
                    <a:cubicBezTo>
                      <a:pt x="6" y="4882"/>
                      <a:pt x="285" y="5131"/>
                      <a:pt x="285" y="5131"/>
                    </a:cubicBezTo>
                    <a:cubicBezTo>
                      <a:pt x="376" y="5773"/>
                      <a:pt x="693" y="5985"/>
                      <a:pt x="693" y="5985"/>
                    </a:cubicBezTo>
                    <a:cubicBezTo>
                      <a:pt x="693" y="5985"/>
                      <a:pt x="581" y="6756"/>
                      <a:pt x="1036" y="6900"/>
                    </a:cubicBezTo>
                    <a:cubicBezTo>
                      <a:pt x="1070" y="6911"/>
                      <a:pt x="1103" y="6916"/>
                      <a:pt x="1133" y="6916"/>
                    </a:cubicBezTo>
                    <a:cubicBezTo>
                      <a:pt x="1556" y="6916"/>
                      <a:pt x="1632" y="5909"/>
                      <a:pt x="2013" y="5357"/>
                    </a:cubicBezTo>
                    <a:cubicBezTo>
                      <a:pt x="2945" y="3999"/>
                      <a:pt x="4653" y="2324"/>
                      <a:pt x="4958" y="1960"/>
                    </a:cubicBezTo>
                    <a:lnTo>
                      <a:pt x="2177" y="1"/>
                    </a:ln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6" name="Google Shape;4076;p52"/>
              <p:cNvSpPr/>
              <p:nvPr/>
            </p:nvSpPr>
            <p:spPr>
              <a:xfrm>
                <a:off x="2609802" y="3169181"/>
                <a:ext cx="61992" cy="131503"/>
              </a:xfrm>
              <a:custGeom>
                <a:rect b="b" l="l" r="r" t="t"/>
                <a:pathLst>
                  <a:path extrusionOk="0" h="2766" w="1304">
                    <a:moveTo>
                      <a:pt x="1295" y="0"/>
                    </a:moveTo>
                    <a:cubicBezTo>
                      <a:pt x="1292" y="0"/>
                      <a:pt x="1290" y="5"/>
                      <a:pt x="1288" y="14"/>
                    </a:cubicBezTo>
                    <a:cubicBezTo>
                      <a:pt x="617" y="794"/>
                      <a:pt x="171" y="1739"/>
                      <a:pt x="1" y="2751"/>
                    </a:cubicBezTo>
                    <a:cubicBezTo>
                      <a:pt x="1" y="2760"/>
                      <a:pt x="7" y="2766"/>
                      <a:pt x="15" y="2766"/>
                    </a:cubicBezTo>
                    <a:cubicBezTo>
                      <a:pt x="21" y="2766"/>
                      <a:pt x="27" y="2760"/>
                      <a:pt x="27" y="2751"/>
                    </a:cubicBezTo>
                    <a:cubicBezTo>
                      <a:pt x="165" y="2240"/>
                      <a:pt x="344" y="1742"/>
                      <a:pt x="555" y="1258"/>
                    </a:cubicBezTo>
                    <a:cubicBezTo>
                      <a:pt x="778" y="830"/>
                      <a:pt x="1027" y="416"/>
                      <a:pt x="1303" y="23"/>
                    </a:cubicBezTo>
                    <a:cubicBezTo>
                      <a:pt x="1303" y="9"/>
                      <a:pt x="1299" y="0"/>
                      <a:pt x="1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7" name="Google Shape;4077;p52"/>
              <p:cNvSpPr/>
              <p:nvPr/>
            </p:nvSpPr>
            <p:spPr>
              <a:xfrm>
                <a:off x="2659340" y="2602055"/>
                <a:ext cx="382697" cy="531145"/>
              </a:xfrm>
              <a:custGeom>
                <a:rect b="b" l="l" r="r" t="t"/>
                <a:pathLst>
                  <a:path extrusionOk="0" h="11172" w="8050">
                    <a:moveTo>
                      <a:pt x="7341" y="1"/>
                    </a:moveTo>
                    <a:cubicBezTo>
                      <a:pt x="7020" y="1"/>
                      <a:pt x="6589" y="264"/>
                      <a:pt x="6174" y="756"/>
                    </a:cubicBezTo>
                    <a:cubicBezTo>
                      <a:pt x="4764" y="2422"/>
                      <a:pt x="0" y="8461"/>
                      <a:pt x="0" y="8461"/>
                    </a:cubicBezTo>
                    <a:lnTo>
                      <a:pt x="3628" y="11172"/>
                    </a:lnTo>
                    <a:cubicBezTo>
                      <a:pt x="3628" y="11172"/>
                      <a:pt x="6720" y="4663"/>
                      <a:pt x="7638" y="1835"/>
                    </a:cubicBezTo>
                    <a:cubicBezTo>
                      <a:pt x="8049" y="575"/>
                      <a:pt x="7815" y="1"/>
                      <a:pt x="73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8" name="Google Shape;4078;p52"/>
              <p:cNvSpPr/>
              <p:nvPr/>
            </p:nvSpPr>
            <p:spPr>
              <a:xfrm>
                <a:off x="2703078" y="2974783"/>
                <a:ext cx="139673" cy="101218"/>
              </a:xfrm>
              <a:custGeom>
                <a:rect b="b" l="l" r="r" t="t"/>
                <a:pathLst>
                  <a:path extrusionOk="0" h="2129" w="2938">
                    <a:moveTo>
                      <a:pt x="14" y="1"/>
                    </a:moveTo>
                    <a:cubicBezTo>
                      <a:pt x="0" y="1"/>
                      <a:pt x="2" y="18"/>
                      <a:pt x="22" y="35"/>
                    </a:cubicBezTo>
                    <a:cubicBezTo>
                      <a:pt x="432" y="372"/>
                      <a:pt x="2424" y="1801"/>
                      <a:pt x="2923" y="2126"/>
                    </a:cubicBezTo>
                    <a:cubicBezTo>
                      <a:pt x="2923" y="2128"/>
                      <a:pt x="2923" y="2128"/>
                      <a:pt x="2924" y="2128"/>
                    </a:cubicBezTo>
                    <a:cubicBezTo>
                      <a:pt x="2928" y="2128"/>
                      <a:pt x="2937" y="2113"/>
                      <a:pt x="2923" y="2109"/>
                    </a:cubicBezTo>
                    <a:cubicBezTo>
                      <a:pt x="1999" y="1355"/>
                      <a:pt x="1036" y="654"/>
                      <a:pt x="36" y="8"/>
                    </a:cubicBezTo>
                    <a:cubicBezTo>
                      <a:pt x="27" y="3"/>
                      <a:pt x="19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9" name="Google Shape;4079;p52"/>
              <p:cNvSpPr/>
              <p:nvPr/>
            </p:nvSpPr>
            <p:spPr>
              <a:xfrm>
                <a:off x="2683301" y="2602008"/>
                <a:ext cx="358261" cy="531192"/>
              </a:xfrm>
              <a:custGeom>
                <a:rect b="b" l="l" r="r" t="t"/>
                <a:pathLst>
                  <a:path extrusionOk="0" h="11173" w="7536">
                    <a:moveTo>
                      <a:pt x="6867" y="0"/>
                    </a:moveTo>
                    <a:lnTo>
                      <a:pt x="1" y="8838"/>
                    </a:lnTo>
                    <a:lnTo>
                      <a:pt x="3124" y="11173"/>
                    </a:lnTo>
                    <a:cubicBezTo>
                      <a:pt x="3124" y="11173"/>
                      <a:pt x="6219" y="4658"/>
                      <a:pt x="7134" y="1836"/>
                    </a:cubicBezTo>
                    <a:cubicBezTo>
                      <a:pt x="7536" y="599"/>
                      <a:pt x="7319" y="24"/>
                      <a:pt x="6867" y="0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0" name="Google Shape;4080;p52"/>
              <p:cNvSpPr/>
              <p:nvPr/>
            </p:nvSpPr>
            <p:spPr>
              <a:xfrm>
                <a:off x="2474261" y="4209727"/>
                <a:ext cx="498552" cy="439007"/>
              </a:xfrm>
              <a:custGeom>
                <a:rect b="b" l="l" r="r" t="t"/>
                <a:pathLst>
                  <a:path extrusionOk="0" h="9234" w="10487">
                    <a:moveTo>
                      <a:pt x="9774" y="0"/>
                    </a:moveTo>
                    <a:lnTo>
                      <a:pt x="3831" y="53"/>
                    </a:lnTo>
                    <a:lnTo>
                      <a:pt x="4444" y="5996"/>
                    </a:lnTo>
                    <a:cubicBezTo>
                      <a:pt x="4444" y="5996"/>
                      <a:pt x="975" y="7600"/>
                      <a:pt x="620" y="7885"/>
                    </a:cubicBezTo>
                    <a:cubicBezTo>
                      <a:pt x="268" y="8172"/>
                      <a:pt x="1" y="9090"/>
                      <a:pt x="320" y="9193"/>
                    </a:cubicBezTo>
                    <a:cubicBezTo>
                      <a:pt x="407" y="9221"/>
                      <a:pt x="1126" y="9234"/>
                      <a:pt x="2143" y="9234"/>
                    </a:cubicBezTo>
                    <a:cubicBezTo>
                      <a:pt x="4970" y="9234"/>
                      <a:pt x="10103" y="9132"/>
                      <a:pt x="10355" y="8964"/>
                    </a:cubicBezTo>
                    <a:cubicBezTo>
                      <a:pt x="10487" y="8882"/>
                      <a:pt x="9774" y="0"/>
                      <a:pt x="9774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1" name="Google Shape;4081;p52"/>
              <p:cNvSpPr/>
              <p:nvPr/>
            </p:nvSpPr>
            <p:spPr>
              <a:xfrm>
                <a:off x="2474261" y="4536006"/>
                <a:ext cx="495224" cy="112723"/>
              </a:xfrm>
              <a:custGeom>
                <a:rect b="b" l="l" r="r" t="t"/>
                <a:pathLst>
                  <a:path extrusionOk="0" h="2371" w="10417">
                    <a:moveTo>
                      <a:pt x="10282" y="1"/>
                    </a:moveTo>
                    <a:cubicBezTo>
                      <a:pt x="8814" y="231"/>
                      <a:pt x="4093" y="911"/>
                      <a:pt x="2522" y="911"/>
                    </a:cubicBezTo>
                    <a:cubicBezTo>
                      <a:pt x="2271" y="911"/>
                      <a:pt x="2101" y="893"/>
                      <a:pt x="2036" y="854"/>
                    </a:cubicBezTo>
                    <a:cubicBezTo>
                      <a:pt x="1711" y="658"/>
                      <a:pt x="2004" y="359"/>
                      <a:pt x="2274" y="156"/>
                    </a:cubicBezTo>
                    <a:lnTo>
                      <a:pt x="2274" y="156"/>
                    </a:lnTo>
                    <a:cubicBezTo>
                      <a:pt x="1708" y="414"/>
                      <a:pt x="1156" y="705"/>
                      <a:pt x="620" y="1022"/>
                    </a:cubicBezTo>
                    <a:cubicBezTo>
                      <a:pt x="271" y="1309"/>
                      <a:pt x="1" y="2230"/>
                      <a:pt x="320" y="2330"/>
                    </a:cubicBezTo>
                    <a:cubicBezTo>
                      <a:pt x="407" y="2358"/>
                      <a:pt x="1126" y="2371"/>
                      <a:pt x="2143" y="2371"/>
                    </a:cubicBezTo>
                    <a:cubicBezTo>
                      <a:pt x="4970" y="2371"/>
                      <a:pt x="10103" y="2269"/>
                      <a:pt x="10355" y="2101"/>
                    </a:cubicBezTo>
                    <a:cubicBezTo>
                      <a:pt x="10396" y="2075"/>
                      <a:pt x="10416" y="1174"/>
                      <a:pt x="102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2" name="Google Shape;4082;p52"/>
              <p:cNvSpPr/>
              <p:nvPr/>
            </p:nvSpPr>
            <p:spPr>
              <a:xfrm>
                <a:off x="2608138" y="3029408"/>
                <a:ext cx="550418" cy="1397607"/>
              </a:xfrm>
              <a:custGeom>
                <a:rect b="b" l="l" r="r" t="t"/>
                <a:pathLst>
                  <a:path extrusionOk="0" h="29397" w="11578">
                    <a:moveTo>
                      <a:pt x="5148" y="0"/>
                    </a:moveTo>
                    <a:cubicBezTo>
                      <a:pt x="5148" y="0"/>
                      <a:pt x="452" y="14948"/>
                      <a:pt x="279" y="16403"/>
                    </a:cubicBezTo>
                    <a:cubicBezTo>
                      <a:pt x="1" y="18752"/>
                      <a:pt x="1479" y="29397"/>
                      <a:pt x="1479" y="29397"/>
                    </a:cubicBezTo>
                    <a:lnTo>
                      <a:pt x="7313" y="29374"/>
                    </a:lnTo>
                    <a:cubicBezTo>
                      <a:pt x="7313" y="29374"/>
                      <a:pt x="6694" y="17277"/>
                      <a:pt x="6747" y="17007"/>
                    </a:cubicBezTo>
                    <a:cubicBezTo>
                      <a:pt x="6811" y="16664"/>
                      <a:pt x="11578" y="56"/>
                      <a:pt x="11578" y="56"/>
                    </a:cubicBezTo>
                    <a:lnTo>
                      <a:pt x="51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3" name="Google Shape;4083;p52"/>
              <p:cNvSpPr/>
              <p:nvPr/>
            </p:nvSpPr>
            <p:spPr>
              <a:xfrm>
                <a:off x="2677310" y="4360720"/>
                <a:ext cx="254672" cy="7179"/>
              </a:xfrm>
              <a:custGeom>
                <a:rect b="b" l="l" r="r" t="t"/>
                <a:pathLst>
                  <a:path extrusionOk="0" h="151" w="5357">
                    <a:moveTo>
                      <a:pt x="3271" y="1"/>
                    </a:moveTo>
                    <a:cubicBezTo>
                      <a:pt x="2579" y="1"/>
                      <a:pt x="1886" y="1"/>
                      <a:pt x="1194" y="15"/>
                    </a:cubicBezTo>
                    <a:cubicBezTo>
                      <a:pt x="1007" y="15"/>
                      <a:pt x="816" y="15"/>
                      <a:pt x="628" y="30"/>
                    </a:cubicBezTo>
                    <a:cubicBezTo>
                      <a:pt x="440" y="45"/>
                      <a:pt x="223" y="71"/>
                      <a:pt x="21" y="74"/>
                    </a:cubicBezTo>
                    <a:cubicBezTo>
                      <a:pt x="15" y="74"/>
                      <a:pt x="6" y="77"/>
                      <a:pt x="3" y="83"/>
                    </a:cubicBezTo>
                    <a:cubicBezTo>
                      <a:pt x="0" y="89"/>
                      <a:pt x="6" y="98"/>
                      <a:pt x="12" y="100"/>
                    </a:cubicBezTo>
                    <a:lnTo>
                      <a:pt x="21" y="100"/>
                    </a:lnTo>
                    <a:cubicBezTo>
                      <a:pt x="185" y="100"/>
                      <a:pt x="361" y="130"/>
                      <a:pt x="531" y="139"/>
                    </a:cubicBezTo>
                    <a:cubicBezTo>
                      <a:pt x="699" y="144"/>
                      <a:pt x="883" y="147"/>
                      <a:pt x="1059" y="150"/>
                    </a:cubicBezTo>
                    <a:lnTo>
                      <a:pt x="2098" y="150"/>
                    </a:lnTo>
                    <a:cubicBezTo>
                      <a:pt x="2790" y="150"/>
                      <a:pt x="3482" y="150"/>
                      <a:pt x="4174" y="127"/>
                    </a:cubicBezTo>
                    <a:cubicBezTo>
                      <a:pt x="4564" y="115"/>
                      <a:pt x="4958" y="112"/>
                      <a:pt x="5348" y="80"/>
                    </a:cubicBezTo>
                    <a:cubicBezTo>
                      <a:pt x="5354" y="74"/>
                      <a:pt x="5356" y="62"/>
                      <a:pt x="5351" y="54"/>
                    </a:cubicBezTo>
                    <a:cubicBezTo>
                      <a:pt x="5351" y="54"/>
                      <a:pt x="5348" y="51"/>
                      <a:pt x="5348" y="51"/>
                    </a:cubicBezTo>
                    <a:cubicBezTo>
                      <a:pt x="5002" y="21"/>
                      <a:pt x="4652" y="21"/>
                      <a:pt x="4309" y="12"/>
                    </a:cubicBezTo>
                    <a:cubicBezTo>
                      <a:pt x="3963" y="7"/>
                      <a:pt x="3617" y="1"/>
                      <a:pt x="3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4" name="Google Shape;4084;p52"/>
              <p:cNvSpPr/>
              <p:nvPr/>
            </p:nvSpPr>
            <p:spPr>
              <a:xfrm>
                <a:off x="2861914" y="3093542"/>
                <a:ext cx="197529" cy="1240954"/>
              </a:xfrm>
              <a:custGeom>
                <a:rect b="b" l="l" r="r" t="t"/>
                <a:pathLst>
                  <a:path extrusionOk="0" h="26102" w="4155">
                    <a:moveTo>
                      <a:pt x="4149" y="1"/>
                    </a:moveTo>
                    <a:cubicBezTo>
                      <a:pt x="4143" y="1"/>
                      <a:pt x="4140" y="1"/>
                      <a:pt x="4137" y="7"/>
                    </a:cubicBezTo>
                    <a:cubicBezTo>
                      <a:pt x="3621" y="1766"/>
                      <a:pt x="3148" y="3541"/>
                      <a:pt x="2682" y="5316"/>
                    </a:cubicBezTo>
                    <a:cubicBezTo>
                      <a:pt x="2218" y="7087"/>
                      <a:pt x="1755" y="8865"/>
                      <a:pt x="1295" y="10639"/>
                    </a:cubicBezTo>
                    <a:cubicBezTo>
                      <a:pt x="1066" y="11525"/>
                      <a:pt x="834" y="12414"/>
                      <a:pt x="605" y="13300"/>
                    </a:cubicBezTo>
                    <a:cubicBezTo>
                      <a:pt x="379" y="14165"/>
                      <a:pt x="115" y="15033"/>
                      <a:pt x="60" y="15928"/>
                    </a:cubicBezTo>
                    <a:cubicBezTo>
                      <a:pt x="1" y="16823"/>
                      <a:pt x="652" y="23584"/>
                      <a:pt x="831" y="25402"/>
                    </a:cubicBezTo>
                    <a:cubicBezTo>
                      <a:pt x="852" y="25631"/>
                      <a:pt x="875" y="25860"/>
                      <a:pt x="896" y="26086"/>
                    </a:cubicBezTo>
                    <a:cubicBezTo>
                      <a:pt x="896" y="26096"/>
                      <a:pt x="904" y="26101"/>
                      <a:pt x="911" y="26101"/>
                    </a:cubicBezTo>
                    <a:cubicBezTo>
                      <a:pt x="919" y="26101"/>
                      <a:pt x="926" y="26096"/>
                      <a:pt x="925" y="26086"/>
                    </a:cubicBezTo>
                    <a:cubicBezTo>
                      <a:pt x="822" y="24264"/>
                      <a:pt x="233" y="17521"/>
                      <a:pt x="212" y="16611"/>
                    </a:cubicBezTo>
                    <a:cubicBezTo>
                      <a:pt x="215" y="15702"/>
                      <a:pt x="347" y="14796"/>
                      <a:pt x="599" y="13922"/>
                    </a:cubicBezTo>
                    <a:cubicBezTo>
                      <a:pt x="828" y="13056"/>
                      <a:pt x="1054" y="12188"/>
                      <a:pt x="1283" y="11320"/>
                    </a:cubicBezTo>
                    <a:cubicBezTo>
                      <a:pt x="1746" y="9545"/>
                      <a:pt x="2210" y="7771"/>
                      <a:pt x="2667" y="5993"/>
                    </a:cubicBezTo>
                    <a:cubicBezTo>
                      <a:pt x="3184" y="4007"/>
                      <a:pt x="3697" y="2016"/>
                      <a:pt x="4151" y="12"/>
                    </a:cubicBezTo>
                    <a:cubicBezTo>
                      <a:pt x="4154" y="9"/>
                      <a:pt x="4151" y="4"/>
                      <a:pt x="41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5" name="Google Shape;4085;p52"/>
              <p:cNvSpPr/>
              <p:nvPr/>
            </p:nvSpPr>
            <p:spPr>
              <a:xfrm>
                <a:off x="2861533" y="3029836"/>
                <a:ext cx="296887" cy="565803"/>
              </a:xfrm>
              <a:custGeom>
                <a:rect b="b" l="l" r="r" t="t"/>
                <a:pathLst>
                  <a:path extrusionOk="0" h="11901" w="6245">
                    <a:moveTo>
                      <a:pt x="0" y="0"/>
                    </a:moveTo>
                    <a:lnTo>
                      <a:pt x="2857" y="11900"/>
                    </a:lnTo>
                    <a:cubicBezTo>
                      <a:pt x="4247" y="7019"/>
                      <a:pt x="6160" y="349"/>
                      <a:pt x="6245" y="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6" name="Google Shape;4086;p52"/>
              <p:cNvSpPr/>
              <p:nvPr/>
            </p:nvSpPr>
            <p:spPr>
              <a:xfrm>
                <a:off x="2827779" y="4213911"/>
                <a:ext cx="498552" cy="439245"/>
              </a:xfrm>
              <a:custGeom>
                <a:rect b="b" l="l" r="r" t="t"/>
                <a:pathLst>
                  <a:path extrusionOk="0" h="9239" w="10487">
                    <a:moveTo>
                      <a:pt x="10088" y="0"/>
                    </a:moveTo>
                    <a:lnTo>
                      <a:pt x="4230" y="56"/>
                    </a:lnTo>
                    <a:lnTo>
                      <a:pt x="4453" y="5998"/>
                    </a:lnTo>
                    <a:cubicBezTo>
                      <a:pt x="4453" y="5998"/>
                      <a:pt x="980" y="7603"/>
                      <a:pt x="628" y="7890"/>
                    </a:cubicBezTo>
                    <a:cubicBezTo>
                      <a:pt x="273" y="8178"/>
                      <a:pt x="0" y="9096"/>
                      <a:pt x="320" y="9199"/>
                    </a:cubicBezTo>
                    <a:cubicBezTo>
                      <a:pt x="406" y="9226"/>
                      <a:pt x="1119" y="9238"/>
                      <a:pt x="2129" y="9238"/>
                    </a:cubicBezTo>
                    <a:cubicBezTo>
                      <a:pt x="4953" y="9238"/>
                      <a:pt x="10102" y="9138"/>
                      <a:pt x="10355" y="8970"/>
                    </a:cubicBezTo>
                    <a:cubicBezTo>
                      <a:pt x="10487" y="8885"/>
                      <a:pt x="10088" y="0"/>
                      <a:pt x="1008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7" name="Google Shape;4087;p52"/>
              <p:cNvSpPr/>
              <p:nvPr/>
            </p:nvSpPr>
            <p:spPr>
              <a:xfrm>
                <a:off x="2827779" y="4540333"/>
                <a:ext cx="494226" cy="112818"/>
              </a:xfrm>
              <a:custGeom>
                <a:rect b="b" l="l" r="r" t="t"/>
                <a:pathLst>
                  <a:path extrusionOk="0" h="2373" w="10396">
                    <a:moveTo>
                      <a:pt x="10375" y="1"/>
                    </a:moveTo>
                    <a:lnTo>
                      <a:pt x="10375" y="1"/>
                    </a:lnTo>
                    <a:cubicBezTo>
                      <a:pt x="8906" y="231"/>
                      <a:pt x="4104" y="913"/>
                      <a:pt x="2520" y="913"/>
                    </a:cubicBezTo>
                    <a:cubicBezTo>
                      <a:pt x="2270" y="913"/>
                      <a:pt x="2100" y="896"/>
                      <a:pt x="2036" y="857"/>
                    </a:cubicBezTo>
                    <a:cubicBezTo>
                      <a:pt x="1710" y="661"/>
                      <a:pt x="2004" y="361"/>
                      <a:pt x="2277" y="159"/>
                    </a:cubicBezTo>
                    <a:lnTo>
                      <a:pt x="2277" y="159"/>
                    </a:lnTo>
                    <a:cubicBezTo>
                      <a:pt x="1496" y="537"/>
                      <a:pt x="772" y="901"/>
                      <a:pt x="622" y="1024"/>
                    </a:cubicBezTo>
                    <a:cubicBezTo>
                      <a:pt x="270" y="1312"/>
                      <a:pt x="0" y="2230"/>
                      <a:pt x="320" y="2333"/>
                    </a:cubicBezTo>
                    <a:cubicBezTo>
                      <a:pt x="406" y="2360"/>
                      <a:pt x="1119" y="2372"/>
                      <a:pt x="2129" y="2372"/>
                    </a:cubicBezTo>
                    <a:cubicBezTo>
                      <a:pt x="4953" y="2372"/>
                      <a:pt x="10102" y="2272"/>
                      <a:pt x="10355" y="2104"/>
                    </a:cubicBezTo>
                    <a:cubicBezTo>
                      <a:pt x="10396" y="2077"/>
                      <a:pt x="10396" y="1200"/>
                      <a:pt x="103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8" name="Google Shape;4088;p52"/>
              <p:cNvSpPr/>
              <p:nvPr/>
            </p:nvSpPr>
            <p:spPr>
              <a:xfrm>
                <a:off x="2852881" y="3029551"/>
                <a:ext cx="463277" cy="1395515"/>
              </a:xfrm>
              <a:custGeom>
                <a:rect b="b" l="l" r="r" t="t"/>
                <a:pathLst>
                  <a:path extrusionOk="0" h="29353" w="9745">
                    <a:moveTo>
                      <a:pt x="0" y="0"/>
                    </a:moveTo>
                    <a:lnTo>
                      <a:pt x="0" y="0"/>
                    </a:lnTo>
                    <a:cubicBezTo>
                      <a:pt x="214" y="1537"/>
                      <a:pt x="528" y="3057"/>
                      <a:pt x="942" y="4556"/>
                    </a:cubicBezTo>
                    <a:cubicBezTo>
                      <a:pt x="989" y="4732"/>
                      <a:pt x="1068" y="4999"/>
                      <a:pt x="1127" y="5163"/>
                    </a:cubicBezTo>
                    <a:cubicBezTo>
                      <a:pt x="1127" y="5163"/>
                      <a:pt x="1561" y="5260"/>
                      <a:pt x="2535" y="5852"/>
                    </a:cubicBezTo>
                    <a:cubicBezTo>
                      <a:pt x="2535" y="5852"/>
                      <a:pt x="2966" y="16335"/>
                      <a:pt x="2951" y="16969"/>
                    </a:cubicBezTo>
                    <a:cubicBezTo>
                      <a:pt x="2901" y="19333"/>
                      <a:pt x="3860" y="29353"/>
                      <a:pt x="3860" y="29353"/>
                    </a:cubicBezTo>
                    <a:lnTo>
                      <a:pt x="9744" y="29353"/>
                    </a:lnTo>
                    <a:cubicBezTo>
                      <a:pt x="9744" y="29353"/>
                      <a:pt x="9263" y="17781"/>
                      <a:pt x="9272" y="16916"/>
                    </a:cubicBezTo>
                    <a:cubicBezTo>
                      <a:pt x="9272" y="16077"/>
                      <a:pt x="8932" y="10786"/>
                      <a:pt x="8621" y="6198"/>
                    </a:cubicBezTo>
                    <a:cubicBezTo>
                      <a:pt x="8621" y="6198"/>
                      <a:pt x="9161" y="4735"/>
                      <a:pt x="9108" y="3998"/>
                    </a:cubicBezTo>
                    <a:cubicBezTo>
                      <a:pt x="8985" y="2209"/>
                      <a:pt x="8202" y="77"/>
                      <a:pt x="8202" y="7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9" name="Google Shape;4089;p52"/>
              <p:cNvSpPr/>
              <p:nvPr/>
            </p:nvSpPr>
            <p:spPr>
              <a:xfrm>
                <a:off x="2882737" y="3052846"/>
                <a:ext cx="60281" cy="221358"/>
              </a:xfrm>
              <a:custGeom>
                <a:rect b="b" l="l" r="r" t="t"/>
                <a:pathLst>
                  <a:path extrusionOk="0" h="4656" w="1268">
                    <a:moveTo>
                      <a:pt x="695" y="0"/>
                    </a:moveTo>
                    <a:cubicBezTo>
                      <a:pt x="687" y="0"/>
                      <a:pt x="679" y="4"/>
                      <a:pt x="681" y="9"/>
                    </a:cubicBezTo>
                    <a:cubicBezTo>
                      <a:pt x="701" y="255"/>
                      <a:pt x="727" y="499"/>
                      <a:pt x="760" y="739"/>
                    </a:cubicBezTo>
                    <a:cubicBezTo>
                      <a:pt x="792" y="983"/>
                      <a:pt x="813" y="1229"/>
                      <a:pt x="845" y="1473"/>
                    </a:cubicBezTo>
                    <a:cubicBezTo>
                      <a:pt x="909" y="1960"/>
                      <a:pt x="971" y="2441"/>
                      <a:pt x="1047" y="2919"/>
                    </a:cubicBezTo>
                    <a:cubicBezTo>
                      <a:pt x="1077" y="3104"/>
                      <a:pt x="1191" y="3438"/>
                      <a:pt x="924" y="3491"/>
                    </a:cubicBezTo>
                    <a:cubicBezTo>
                      <a:pt x="904" y="3495"/>
                      <a:pt x="885" y="3497"/>
                      <a:pt x="866" y="3497"/>
                    </a:cubicBezTo>
                    <a:cubicBezTo>
                      <a:pt x="682" y="3497"/>
                      <a:pt x="552" y="3313"/>
                      <a:pt x="499" y="3153"/>
                    </a:cubicBezTo>
                    <a:cubicBezTo>
                      <a:pt x="434" y="2933"/>
                      <a:pt x="390" y="2710"/>
                      <a:pt x="364" y="2485"/>
                    </a:cubicBezTo>
                    <a:cubicBezTo>
                      <a:pt x="323" y="2244"/>
                      <a:pt x="287" y="1998"/>
                      <a:pt x="255" y="1754"/>
                    </a:cubicBezTo>
                    <a:cubicBezTo>
                      <a:pt x="185" y="1220"/>
                      <a:pt x="109" y="687"/>
                      <a:pt x="26" y="156"/>
                    </a:cubicBezTo>
                    <a:cubicBezTo>
                      <a:pt x="26" y="149"/>
                      <a:pt x="21" y="146"/>
                      <a:pt x="14" y="146"/>
                    </a:cubicBezTo>
                    <a:cubicBezTo>
                      <a:pt x="7" y="146"/>
                      <a:pt x="0" y="149"/>
                      <a:pt x="0" y="156"/>
                    </a:cubicBezTo>
                    <a:cubicBezTo>
                      <a:pt x="12" y="704"/>
                      <a:pt x="35" y="1244"/>
                      <a:pt x="100" y="1784"/>
                    </a:cubicBezTo>
                    <a:cubicBezTo>
                      <a:pt x="135" y="2042"/>
                      <a:pt x="170" y="2303"/>
                      <a:pt x="211" y="2561"/>
                    </a:cubicBezTo>
                    <a:cubicBezTo>
                      <a:pt x="232" y="2807"/>
                      <a:pt x="287" y="3051"/>
                      <a:pt x="375" y="3285"/>
                    </a:cubicBezTo>
                    <a:cubicBezTo>
                      <a:pt x="449" y="3470"/>
                      <a:pt x="613" y="3605"/>
                      <a:pt x="810" y="3643"/>
                    </a:cubicBezTo>
                    <a:lnTo>
                      <a:pt x="824" y="3643"/>
                    </a:lnTo>
                    <a:cubicBezTo>
                      <a:pt x="821" y="3646"/>
                      <a:pt x="821" y="3652"/>
                      <a:pt x="824" y="3658"/>
                    </a:cubicBezTo>
                    <a:lnTo>
                      <a:pt x="824" y="3916"/>
                    </a:lnTo>
                    <a:cubicBezTo>
                      <a:pt x="824" y="4004"/>
                      <a:pt x="848" y="4080"/>
                      <a:pt x="865" y="4171"/>
                    </a:cubicBezTo>
                    <a:cubicBezTo>
                      <a:pt x="877" y="4256"/>
                      <a:pt x="901" y="4341"/>
                      <a:pt x="927" y="4423"/>
                    </a:cubicBezTo>
                    <a:cubicBezTo>
                      <a:pt x="939" y="4465"/>
                      <a:pt x="956" y="4503"/>
                      <a:pt x="974" y="4541"/>
                    </a:cubicBezTo>
                    <a:cubicBezTo>
                      <a:pt x="991" y="4579"/>
                      <a:pt x="1015" y="4617"/>
                      <a:pt x="1038" y="4649"/>
                    </a:cubicBezTo>
                    <a:cubicBezTo>
                      <a:pt x="1042" y="4654"/>
                      <a:pt x="1046" y="4656"/>
                      <a:pt x="1050" y="4656"/>
                    </a:cubicBezTo>
                    <a:cubicBezTo>
                      <a:pt x="1059" y="4656"/>
                      <a:pt x="1068" y="4647"/>
                      <a:pt x="1068" y="4641"/>
                    </a:cubicBezTo>
                    <a:cubicBezTo>
                      <a:pt x="1068" y="4626"/>
                      <a:pt x="1068" y="4611"/>
                      <a:pt x="1068" y="4599"/>
                    </a:cubicBezTo>
                    <a:cubicBezTo>
                      <a:pt x="1071" y="4573"/>
                      <a:pt x="1071" y="4547"/>
                      <a:pt x="1068" y="4523"/>
                    </a:cubicBezTo>
                    <a:cubicBezTo>
                      <a:pt x="1068" y="4482"/>
                      <a:pt x="1053" y="4438"/>
                      <a:pt x="1047" y="4397"/>
                    </a:cubicBezTo>
                    <a:cubicBezTo>
                      <a:pt x="1030" y="4318"/>
                      <a:pt x="1006" y="4236"/>
                      <a:pt x="986" y="4154"/>
                    </a:cubicBezTo>
                    <a:cubicBezTo>
                      <a:pt x="965" y="4071"/>
                      <a:pt x="947" y="3989"/>
                      <a:pt x="927" y="3907"/>
                    </a:cubicBezTo>
                    <a:cubicBezTo>
                      <a:pt x="906" y="3825"/>
                      <a:pt x="880" y="3743"/>
                      <a:pt x="862" y="3658"/>
                    </a:cubicBezTo>
                    <a:lnTo>
                      <a:pt x="862" y="3658"/>
                    </a:lnTo>
                    <a:cubicBezTo>
                      <a:pt x="870" y="3658"/>
                      <a:pt x="877" y="3658"/>
                      <a:pt x="884" y="3658"/>
                    </a:cubicBezTo>
                    <a:cubicBezTo>
                      <a:pt x="1037" y="3658"/>
                      <a:pt x="1173" y="3569"/>
                      <a:pt x="1238" y="3426"/>
                    </a:cubicBezTo>
                    <a:cubicBezTo>
                      <a:pt x="1267" y="3318"/>
                      <a:pt x="1267" y="3206"/>
                      <a:pt x="1241" y="3098"/>
                    </a:cubicBezTo>
                    <a:cubicBezTo>
                      <a:pt x="1220" y="2948"/>
                      <a:pt x="1200" y="2801"/>
                      <a:pt x="1179" y="2655"/>
                    </a:cubicBezTo>
                    <a:cubicBezTo>
                      <a:pt x="1138" y="2385"/>
                      <a:pt x="1088" y="2115"/>
                      <a:pt x="1044" y="1839"/>
                    </a:cubicBezTo>
                    <a:cubicBezTo>
                      <a:pt x="942" y="1229"/>
                      <a:pt x="836" y="616"/>
                      <a:pt x="707" y="9"/>
                    </a:cubicBezTo>
                    <a:cubicBezTo>
                      <a:pt x="707" y="3"/>
                      <a:pt x="701" y="0"/>
                      <a:pt x="6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0" name="Google Shape;4090;p52"/>
              <p:cNvSpPr/>
              <p:nvPr/>
            </p:nvSpPr>
            <p:spPr>
              <a:xfrm>
                <a:off x="2905747" y="3274010"/>
                <a:ext cx="119516" cy="57241"/>
              </a:xfrm>
              <a:custGeom>
                <a:rect b="b" l="l" r="r" t="t"/>
                <a:pathLst>
                  <a:path extrusionOk="0" h="1204" w="2514">
                    <a:moveTo>
                      <a:pt x="21" y="0"/>
                    </a:moveTo>
                    <a:cubicBezTo>
                      <a:pt x="9" y="0"/>
                      <a:pt x="0" y="18"/>
                      <a:pt x="21" y="24"/>
                    </a:cubicBezTo>
                    <a:cubicBezTo>
                      <a:pt x="443" y="197"/>
                      <a:pt x="848" y="426"/>
                      <a:pt x="1258" y="628"/>
                    </a:cubicBezTo>
                    <a:cubicBezTo>
                      <a:pt x="1458" y="731"/>
                      <a:pt x="1663" y="827"/>
                      <a:pt x="1868" y="921"/>
                    </a:cubicBezTo>
                    <a:cubicBezTo>
                      <a:pt x="2074" y="1012"/>
                      <a:pt x="2276" y="1124"/>
                      <a:pt x="2490" y="1203"/>
                    </a:cubicBezTo>
                    <a:cubicBezTo>
                      <a:pt x="2492" y="1203"/>
                      <a:pt x="2493" y="1204"/>
                      <a:pt x="2495" y="1204"/>
                    </a:cubicBezTo>
                    <a:cubicBezTo>
                      <a:pt x="2502" y="1204"/>
                      <a:pt x="2508" y="1198"/>
                      <a:pt x="2511" y="1188"/>
                    </a:cubicBezTo>
                    <a:cubicBezTo>
                      <a:pt x="2514" y="1179"/>
                      <a:pt x="2508" y="1171"/>
                      <a:pt x="2499" y="1168"/>
                    </a:cubicBezTo>
                    <a:cubicBezTo>
                      <a:pt x="2323" y="1030"/>
                      <a:pt x="2141" y="907"/>
                      <a:pt x="1948" y="795"/>
                    </a:cubicBezTo>
                    <a:cubicBezTo>
                      <a:pt x="1748" y="675"/>
                      <a:pt x="1537" y="563"/>
                      <a:pt x="1323" y="470"/>
                    </a:cubicBezTo>
                    <a:cubicBezTo>
                      <a:pt x="898" y="279"/>
                      <a:pt x="461" y="144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1" name="Google Shape;4091;p52"/>
              <p:cNvSpPr/>
              <p:nvPr/>
            </p:nvSpPr>
            <p:spPr>
              <a:xfrm>
                <a:off x="3076278" y="3060595"/>
                <a:ext cx="108819" cy="97224"/>
              </a:xfrm>
              <a:custGeom>
                <a:rect b="b" l="l" r="r" t="t"/>
                <a:pathLst>
                  <a:path extrusionOk="0" h="2045" w="2289">
                    <a:moveTo>
                      <a:pt x="22" y="0"/>
                    </a:moveTo>
                    <a:cubicBezTo>
                      <a:pt x="16" y="0"/>
                      <a:pt x="9" y="4"/>
                      <a:pt x="9" y="10"/>
                    </a:cubicBezTo>
                    <a:cubicBezTo>
                      <a:pt x="0" y="330"/>
                      <a:pt x="38" y="653"/>
                      <a:pt x="121" y="964"/>
                    </a:cubicBezTo>
                    <a:cubicBezTo>
                      <a:pt x="181" y="1560"/>
                      <a:pt x="686" y="2014"/>
                      <a:pt x="1283" y="2014"/>
                    </a:cubicBezTo>
                    <a:cubicBezTo>
                      <a:pt x="1290" y="2014"/>
                      <a:pt x="1298" y="2014"/>
                      <a:pt x="1306" y="2014"/>
                    </a:cubicBezTo>
                    <a:cubicBezTo>
                      <a:pt x="1465" y="2034"/>
                      <a:pt x="1627" y="2044"/>
                      <a:pt x="1788" y="2044"/>
                    </a:cubicBezTo>
                    <a:cubicBezTo>
                      <a:pt x="1949" y="2044"/>
                      <a:pt x="2111" y="2034"/>
                      <a:pt x="2271" y="2014"/>
                    </a:cubicBezTo>
                    <a:cubicBezTo>
                      <a:pt x="2279" y="2014"/>
                      <a:pt x="2288" y="2005"/>
                      <a:pt x="2288" y="1996"/>
                    </a:cubicBezTo>
                    <a:cubicBezTo>
                      <a:pt x="2285" y="1987"/>
                      <a:pt x="2279" y="1981"/>
                      <a:pt x="2271" y="1981"/>
                    </a:cubicBezTo>
                    <a:cubicBezTo>
                      <a:pt x="1971" y="1976"/>
                      <a:pt x="1672" y="1932"/>
                      <a:pt x="1385" y="1852"/>
                    </a:cubicBezTo>
                    <a:cubicBezTo>
                      <a:pt x="1253" y="1817"/>
                      <a:pt x="1121" y="1773"/>
                      <a:pt x="989" y="1726"/>
                    </a:cubicBezTo>
                    <a:cubicBezTo>
                      <a:pt x="860" y="1691"/>
                      <a:pt x="740" y="1629"/>
                      <a:pt x="634" y="1544"/>
                    </a:cubicBezTo>
                    <a:cubicBezTo>
                      <a:pt x="452" y="1351"/>
                      <a:pt x="323" y="1110"/>
                      <a:pt x="258" y="852"/>
                    </a:cubicBezTo>
                    <a:cubicBezTo>
                      <a:pt x="165" y="576"/>
                      <a:pt x="91" y="295"/>
                      <a:pt x="33" y="10"/>
                    </a:cubicBezTo>
                    <a:cubicBezTo>
                      <a:pt x="33" y="3"/>
                      <a:pt x="27" y="0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2" name="Google Shape;4092;p52"/>
              <p:cNvSpPr/>
              <p:nvPr/>
            </p:nvSpPr>
            <p:spPr>
              <a:xfrm>
                <a:off x="3050178" y="4368422"/>
                <a:ext cx="254529" cy="6989"/>
              </a:xfrm>
              <a:custGeom>
                <a:rect b="b" l="l" r="r" t="t"/>
                <a:pathLst>
                  <a:path extrusionOk="0" h="147" w="5354">
                    <a:moveTo>
                      <a:pt x="3268" y="0"/>
                    </a:moveTo>
                    <a:cubicBezTo>
                      <a:pt x="2576" y="0"/>
                      <a:pt x="1884" y="0"/>
                      <a:pt x="1192" y="15"/>
                    </a:cubicBezTo>
                    <a:cubicBezTo>
                      <a:pt x="1004" y="15"/>
                      <a:pt x="813" y="15"/>
                      <a:pt x="626" y="29"/>
                    </a:cubicBezTo>
                    <a:cubicBezTo>
                      <a:pt x="438" y="44"/>
                      <a:pt x="221" y="70"/>
                      <a:pt x="18" y="73"/>
                    </a:cubicBezTo>
                    <a:cubicBezTo>
                      <a:pt x="17" y="73"/>
                      <a:pt x="16" y="73"/>
                      <a:pt x="15" y="73"/>
                    </a:cubicBezTo>
                    <a:cubicBezTo>
                      <a:pt x="10" y="73"/>
                      <a:pt x="4" y="77"/>
                      <a:pt x="4" y="82"/>
                    </a:cubicBezTo>
                    <a:cubicBezTo>
                      <a:pt x="1" y="88"/>
                      <a:pt x="4" y="97"/>
                      <a:pt x="10" y="100"/>
                    </a:cubicBezTo>
                    <a:lnTo>
                      <a:pt x="18" y="100"/>
                    </a:lnTo>
                    <a:cubicBezTo>
                      <a:pt x="183" y="100"/>
                      <a:pt x="359" y="129"/>
                      <a:pt x="529" y="138"/>
                    </a:cubicBezTo>
                    <a:cubicBezTo>
                      <a:pt x="699" y="144"/>
                      <a:pt x="881" y="147"/>
                      <a:pt x="1057" y="147"/>
                    </a:cubicBezTo>
                    <a:lnTo>
                      <a:pt x="2095" y="147"/>
                    </a:lnTo>
                    <a:cubicBezTo>
                      <a:pt x="2787" y="147"/>
                      <a:pt x="3480" y="147"/>
                      <a:pt x="4172" y="126"/>
                    </a:cubicBezTo>
                    <a:cubicBezTo>
                      <a:pt x="4562" y="114"/>
                      <a:pt x="4955" y="112"/>
                      <a:pt x="5345" y="79"/>
                    </a:cubicBezTo>
                    <a:cubicBezTo>
                      <a:pt x="5351" y="73"/>
                      <a:pt x="5354" y="62"/>
                      <a:pt x="5348" y="53"/>
                    </a:cubicBezTo>
                    <a:cubicBezTo>
                      <a:pt x="5348" y="50"/>
                      <a:pt x="5345" y="50"/>
                      <a:pt x="5345" y="50"/>
                    </a:cubicBezTo>
                    <a:cubicBezTo>
                      <a:pt x="4999" y="21"/>
                      <a:pt x="4650" y="21"/>
                      <a:pt x="4307" y="12"/>
                    </a:cubicBezTo>
                    <a:cubicBezTo>
                      <a:pt x="3961" y="6"/>
                      <a:pt x="3615" y="0"/>
                      <a:pt x="3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3" name="Google Shape;4093;p52"/>
              <p:cNvSpPr/>
              <p:nvPr/>
            </p:nvSpPr>
            <p:spPr>
              <a:xfrm>
                <a:off x="2833484" y="2601009"/>
                <a:ext cx="433707" cy="478943"/>
              </a:xfrm>
              <a:custGeom>
                <a:rect b="b" l="l" r="r" t="t"/>
                <a:pathLst>
                  <a:path extrusionOk="0" h="10074" w="9123">
                    <a:moveTo>
                      <a:pt x="4371" y="0"/>
                    </a:moveTo>
                    <a:cubicBezTo>
                      <a:pt x="4093" y="0"/>
                      <a:pt x="3809" y="76"/>
                      <a:pt x="3541" y="262"/>
                    </a:cubicBezTo>
                    <a:cubicBezTo>
                      <a:pt x="2561" y="942"/>
                      <a:pt x="845" y="3975"/>
                      <a:pt x="573" y="4535"/>
                    </a:cubicBezTo>
                    <a:cubicBezTo>
                      <a:pt x="33" y="5641"/>
                      <a:pt x="813" y="6606"/>
                      <a:pt x="813" y="6606"/>
                    </a:cubicBezTo>
                    <a:cubicBezTo>
                      <a:pt x="813" y="6606"/>
                      <a:pt x="229" y="8231"/>
                      <a:pt x="45" y="9047"/>
                    </a:cubicBezTo>
                    <a:cubicBezTo>
                      <a:pt x="1" y="9387"/>
                      <a:pt x="12" y="9733"/>
                      <a:pt x="83" y="10073"/>
                    </a:cubicBezTo>
                    <a:lnTo>
                      <a:pt x="9035" y="10067"/>
                    </a:lnTo>
                    <a:cubicBezTo>
                      <a:pt x="9096" y="9654"/>
                      <a:pt x="9123" y="9237"/>
                      <a:pt x="9105" y="8824"/>
                    </a:cubicBezTo>
                    <a:cubicBezTo>
                      <a:pt x="8536" y="4353"/>
                      <a:pt x="7061" y="2388"/>
                      <a:pt x="5981" y="857"/>
                    </a:cubicBezTo>
                    <a:cubicBezTo>
                      <a:pt x="5691" y="448"/>
                      <a:pt x="5048" y="0"/>
                      <a:pt x="43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4" name="Google Shape;4094;p52"/>
              <p:cNvSpPr/>
              <p:nvPr/>
            </p:nvSpPr>
            <p:spPr>
              <a:xfrm>
                <a:off x="2937552" y="2896339"/>
                <a:ext cx="116568" cy="29381"/>
              </a:xfrm>
              <a:custGeom>
                <a:rect b="b" l="l" r="r" t="t"/>
                <a:pathLst>
                  <a:path extrusionOk="0" h="618" w="2452">
                    <a:moveTo>
                      <a:pt x="21" y="1"/>
                    </a:moveTo>
                    <a:cubicBezTo>
                      <a:pt x="3" y="1"/>
                      <a:pt x="1" y="31"/>
                      <a:pt x="20" y="33"/>
                    </a:cubicBezTo>
                    <a:cubicBezTo>
                      <a:pt x="431" y="124"/>
                      <a:pt x="839" y="242"/>
                      <a:pt x="1246" y="359"/>
                    </a:cubicBezTo>
                    <a:cubicBezTo>
                      <a:pt x="1446" y="418"/>
                      <a:pt x="1645" y="482"/>
                      <a:pt x="1848" y="538"/>
                    </a:cubicBezTo>
                    <a:cubicBezTo>
                      <a:pt x="1942" y="567"/>
                      <a:pt x="2038" y="588"/>
                      <a:pt x="2138" y="602"/>
                    </a:cubicBezTo>
                    <a:cubicBezTo>
                      <a:pt x="2221" y="612"/>
                      <a:pt x="2305" y="618"/>
                      <a:pt x="2389" y="618"/>
                    </a:cubicBezTo>
                    <a:cubicBezTo>
                      <a:pt x="2406" y="618"/>
                      <a:pt x="2423" y="618"/>
                      <a:pt x="2440" y="617"/>
                    </a:cubicBezTo>
                    <a:cubicBezTo>
                      <a:pt x="2440" y="617"/>
                      <a:pt x="2452" y="602"/>
                      <a:pt x="2440" y="602"/>
                    </a:cubicBezTo>
                    <a:cubicBezTo>
                      <a:pt x="2335" y="594"/>
                      <a:pt x="2229" y="570"/>
                      <a:pt x="2126" y="532"/>
                    </a:cubicBezTo>
                    <a:cubicBezTo>
                      <a:pt x="2030" y="503"/>
                      <a:pt x="1930" y="470"/>
                      <a:pt x="1836" y="435"/>
                    </a:cubicBezTo>
                    <a:cubicBezTo>
                      <a:pt x="1639" y="365"/>
                      <a:pt x="1446" y="297"/>
                      <a:pt x="1246" y="242"/>
                    </a:cubicBezTo>
                    <a:cubicBezTo>
                      <a:pt x="845" y="133"/>
                      <a:pt x="437" y="51"/>
                      <a:pt x="23" y="1"/>
                    </a:cubicBezTo>
                    <a:cubicBezTo>
                      <a:pt x="22" y="1"/>
                      <a:pt x="22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5" name="Google Shape;4095;p52"/>
              <p:cNvSpPr/>
              <p:nvPr/>
            </p:nvSpPr>
            <p:spPr>
              <a:xfrm>
                <a:off x="2888870" y="2911219"/>
                <a:ext cx="98550" cy="7369"/>
              </a:xfrm>
              <a:custGeom>
                <a:rect b="b" l="l" r="r" t="t"/>
                <a:pathLst>
                  <a:path extrusionOk="0" h="155" w="2073">
                    <a:moveTo>
                      <a:pt x="676" y="0"/>
                    </a:moveTo>
                    <a:cubicBezTo>
                      <a:pt x="455" y="0"/>
                      <a:pt x="234" y="8"/>
                      <a:pt x="15" y="25"/>
                    </a:cubicBezTo>
                    <a:cubicBezTo>
                      <a:pt x="6" y="25"/>
                      <a:pt x="0" y="31"/>
                      <a:pt x="0" y="40"/>
                    </a:cubicBezTo>
                    <a:cubicBezTo>
                      <a:pt x="0" y="46"/>
                      <a:pt x="6" y="55"/>
                      <a:pt x="15" y="55"/>
                    </a:cubicBezTo>
                    <a:cubicBezTo>
                      <a:pt x="358" y="64"/>
                      <a:pt x="698" y="81"/>
                      <a:pt x="1038" y="102"/>
                    </a:cubicBezTo>
                    <a:cubicBezTo>
                      <a:pt x="1212" y="113"/>
                      <a:pt x="1382" y="131"/>
                      <a:pt x="1552" y="131"/>
                    </a:cubicBezTo>
                    <a:lnTo>
                      <a:pt x="1807" y="146"/>
                    </a:lnTo>
                    <a:cubicBezTo>
                      <a:pt x="1849" y="150"/>
                      <a:pt x="1893" y="150"/>
                      <a:pt x="1936" y="150"/>
                    </a:cubicBezTo>
                    <a:cubicBezTo>
                      <a:pt x="1979" y="150"/>
                      <a:pt x="2021" y="150"/>
                      <a:pt x="2062" y="155"/>
                    </a:cubicBezTo>
                    <a:cubicBezTo>
                      <a:pt x="2062" y="155"/>
                      <a:pt x="2062" y="155"/>
                      <a:pt x="2062" y="155"/>
                    </a:cubicBezTo>
                    <a:cubicBezTo>
                      <a:pt x="2064" y="155"/>
                      <a:pt x="2073" y="140"/>
                      <a:pt x="2062" y="140"/>
                    </a:cubicBezTo>
                    <a:cubicBezTo>
                      <a:pt x="1974" y="128"/>
                      <a:pt x="1880" y="102"/>
                      <a:pt x="1798" y="87"/>
                    </a:cubicBezTo>
                    <a:cubicBezTo>
                      <a:pt x="1716" y="75"/>
                      <a:pt x="1634" y="61"/>
                      <a:pt x="1555" y="52"/>
                    </a:cubicBezTo>
                    <a:cubicBezTo>
                      <a:pt x="1385" y="31"/>
                      <a:pt x="1206" y="8"/>
                      <a:pt x="1044" y="8"/>
                    </a:cubicBezTo>
                    <a:cubicBezTo>
                      <a:pt x="922" y="3"/>
                      <a:pt x="799" y="0"/>
                      <a:pt x="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6" name="Google Shape;4096;p52"/>
              <p:cNvSpPr/>
              <p:nvPr/>
            </p:nvSpPr>
            <p:spPr>
              <a:xfrm>
                <a:off x="3063965" y="2630628"/>
                <a:ext cx="392728" cy="576976"/>
              </a:xfrm>
              <a:custGeom>
                <a:rect b="b" l="l" r="r" t="t"/>
                <a:pathLst>
                  <a:path extrusionOk="0" h="12136" w="8261">
                    <a:moveTo>
                      <a:pt x="616" y="0"/>
                    </a:moveTo>
                    <a:cubicBezTo>
                      <a:pt x="245" y="0"/>
                      <a:pt x="1" y="450"/>
                      <a:pt x="16" y="1038"/>
                    </a:cubicBezTo>
                    <a:cubicBezTo>
                      <a:pt x="57" y="2692"/>
                      <a:pt x="1089" y="7547"/>
                      <a:pt x="1547" y="8233"/>
                    </a:cubicBezTo>
                    <a:cubicBezTo>
                      <a:pt x="2225" y="9239"/>
                      <a:pt x="4862" y="11794"/>
                      <a:pt x="5571" y="12119"/>
                    </a:cubicBezTo>
                    <a:cubicBezTo>
                      <a:pt x="5595" y="12130"/>
                      <a:pt x="5621" y="12136"/>
                      <a:pt x="5649" y="12136"/>
                    </a:cubicBezTo>
                    <a:cubicBezTo>
                      <a:pt x="6326" y="12136"/>
                      <a:pt x="8261" y="9078"/>
                      <a:pt x="7971" y="8867"/>
                    </a:cubicBezTo>
                    <a:cubicBezTo>
                      <a:pt x="7188" y="8280"/>
                      <a:pt x="4636" y="6250"/>
                      <a:pt x="4266" y="5749"/>
                    </a:cubicBezTo>
                    <a:cubicBezTo>
                      <a:pt x="4084" y="5496"/>
                      <a:pt x="2641" y="2698"/>
                      <a:pt x="1617" y="903"/>
                    </a:cubicBezTo>
                    <a:cubicBezTo>
                      <a:pt x="1249" y="257"/>
                      <a:pt x="896" y="0"/>
                      <a:pt x="616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7" name="Google Shape;4097;p52"/>
              <p:cNvSpPr/>
              <p:nvPr/>
            </p:nvSpPr>
            <p:spPr>
              <a:xfrm>
                <a:off x="3295064" y="3026080"/>
                <a:ext cx="287142" cy="306839"/>
              </a:xfrm>
              <a:custGeom>
                <a:rect b="b" l="l" r="r" t="t"/>
                <a:pathLst>
                  <a:path extrusionOk="0" h="6454" w="6040">
                    <a:moveTo>
                      <a:pt x="2338" y="0"/>
                    </a:moveTo>
                    <a:lnTo>
                      <a:pt x="1" y="2877"/>
                    </a:lnTo>
                    <a:cubicBezTo>
                      <a:pt x="429" y="3159"/>
                      <a:pt x="2514" y="4209"/>
                      <a:pt x="3905" y="5327"/>
                    </a:cubicBezTo>
                    <a:cubicBezTo>
                      <a:pt x="4454" y="5772"/>
                      <a:pt x="4992" y="6454"/>
                      <a:pt x="5367" y="6454"/>
                    </a:cubicBezTo>
                    <a:cubicBezTo>
                      <a:pt x="5404" y="6454"/>
                      <a:pt x="5440" y="6447"/>
                      <a:pt x="5474" y="6433"/>
                    </a:cubicBezTo>
                    <a:cubicBezTo>
                      <a:pt x="5849" y="6277"/>
                      <a:pt x="5665" y="5726"/>
                      <a:pt x="5665" y="5726"/>
                    </a:cubicBezTo>
                    <a:cubicBezTo>
                      <a:pt x="5665" y="5726"/>
                      <a:pt x="5931" y="5406"/>
                      <a:pt x="5826" y="4717"/>
                    </a:cubicBezTo>
                    <a:cubicBezTo>
                      <a:pt x="5826" y="4717"/>
                      <a:pt x="6040" y="4379"/>
                      <a:pt x="5729" y="3728"/>
                    </a:cubicBezTo>
                    <a:cubicBezTo>
                      <a:pt x="5767" y="3555"/>
                      <a:pt x="5744" y="3373"/>
                      <a:pt x="5667" y="3212"/>
                    </a:cubicBezTo>
                    <a:cubicBezTo>
                      <a:pt x="4999" y="1757"/>
                      <a:pt x="3673" y="757"/>
                      <a:pt x="233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8" name="Google Shape;4098;p52"/>
              <p:cNvSpPr/>
              <p:nvPr/>
            </p:nvSpPr>
            <p:spPr>
              <a:xfrm>
                <a:off x="3459557" y="3181209"/>
                <a:ext cx="105111" cy="117192"/>
              </a:xfrm>
              <a:custGeom>
                <a:rect b="b" l="l" r="r" t="t"/>
                <a:pathLst>
                  <a:path extrusionOk="0" h="2465" w="2211">
                    <a:moveTo>
                      <a:pt x="16" y="0"/>
                    </a:moveTo>
                    <a:cubicBezTo>
                      <a:pt x="4" y="0"/>
                      <a:pt x="1" y="12"/>
                      <a:pt x="16" y="25"/>
                    </a:cubicBezTo>
                    <a:cubicBezTo>
                      <a:pt x="424" y="348"/>
                      <a:pt x="814" y="700"/>
                      <a:pt x="1175" y="1075"/>
                    </a:cubicBezTo>
                    <a:cubicBezTo>
                      <a:pt x="1548" y="1509"/>
                      <a:pt x="1885" y="1973"/>
                      <a:pt x="2187" y="2460"/>
                    </a:cubicBezTo>
                    <a:cubicBezTo>
                      <a:pt x="2188" y="2463"/>
                      <a:pt x="2192" y="2464"/>
                      <a:pt x="2196" y="2464"/>
                    </a:cubicBezTo>
                    <a:cubicBezTo>
                      <a:pt x="2200" y="2464"/>
                      <a:pt x="2205" y="2463"/>
                      <a:pt x="2207" y="2460"/>
                    </a:cubicBezTo>
                    <a:cubicBezTo>
                      <a:pt x="2210" y="2457"/>
                      <a:pt x="2210" y="2451"/>
                      <a:pt x="2210" y="2445"/>
                    </a:cubicBezTo>
                    <a:cubicBezTo>
                      <a:pt x="1721" y="1448"/>
                      <a:pt x="967" y="603"/>
                      <a:pt x="31" y="5"/>
                    </a:cubicBezTo>
                    <a:cubicBezTo>
                      <a:pt x="25" y="2"/>
                      <a:pt x="20" y="0"/>
                      <a:pt x="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9" name="Google Shape;4099;p52"/>
              <p:cNvSpPr/>
              <p:nvPr/>
            </p:nvSpPr>
            <p:spPr>
              <a:xfrm>
                <a:off x="3485847" y="3136615"/>
                <a:ext cx="85952" cy="114007"/>
              </a:xfrm>
              <a:custGeom>
                <a:rect b="b" l="l" r="r" t="t"/>
                <a:pathLst>
                  <a:path extrusionOk="0" h="2398" w="1808">
                    <a:moveTo>
                      <a:pt x="11" y="1"/>
                    </a:moveTo>
                    <a:cubicBezTo>
                      <a:pt x="2" y="1"/>
                      <a:pt x="1" y="12"/>
                      <a:pt x="18" y="27"/>
                    </a:cubicBezTo>
                    <a:cubicBezTo>
                      <a:pt x="390" y="379"/>
                      <a:pt x="1041" y="1004"/>
                      <a:pt x="1798" y="2397"/>
                    </a:cubicBezTo>
                    <a:lnTo>
                      <a:pt x="1807" y="2397"/>
                    </a:lnTo>
                    <a:cubicBezTo>
                      <a:pt x="1449" y="1453"/>
                      <a:pt x="833" y="629"/>
                      <a:pt x="32" y="13"/>
                    </a:cubicBezTo>
                    <a:cubicBezTo>
                      <a:pt x="24" y="4"/>
                      <a:pt x="16" y="1"/>
                      <a:pt x="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0" name="Google Shape;4100;p52"/>
              <p:cNvSpPr/>
              <p:nvPr/>
            </p:nvSpPr>
            <p:spPr>
              <a:xfrm>
                <a:off x="3055930" y="2618410"/>
                <a:ext cx="363443" cy="593473"/>
              </a:xfrm>
              <a:custGeom>
                <a:rect b="b" l="l" r="r" t="t"/>
                <a:pathLst>
                  <a:path extrusionOk="0" h="12483" w="7645">
                    <a:moveTo>
                      <a:pt x="569" y="0"/>
                    </a:moveTo>
                    <a:cubicBezTo>
                      <a:pt x="248" y="0"/>
                      <a:pt x="23" y="394"/>
                      <a:pt x="15" y="1427"/>
                    </a:cubicBezTo>
                    <a:cubicBezTo>
                      <a:pt x="0" y="3474"/>
                      <a:pt x="1121" y="7900"/>
                      <a:pt x="1610" y="8654"/>
                    </a:cubicBezTo>
                    <a:cubicBezTo>
                      <a:pt x="2608" y="10206"/>
                      <a:pt x="5491" y="12482"/>
                      <a:pt x="5491" y="12482"/>
                    </a:cubicBezTo>
                    <a:lnTo>
                      <a:pt x="7644" y="8417"/>
                    </a:lnTo>
                    <a:cubicBezTo>
                      <a:pt x="7644" y="8417"/>
                      <a:pt x="4717" y="6050"/>
                      <a:pt x="4626" y="5944"/>
                    </a:cubicBezTo>
                    <a:cubicBezTo>
                      <a:pt x="4488" y="5797"/>
                      <a:pt x="2760" y="2588"/>
                      <a:pt x="1930" y="1280"/>
                    </a:cubicBezTo>
                    <a:cubicBezTo>
                      <a:pt x="1478" y="567"/>
                      <a:pt x="954" y="0"/>
                      <a:pt x="56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1" name="Google Shape;4101;p52"/>
              <p:cNvSpPr/>
              <p:nvPr/>
            </p:nvSpPr>
            <p:spPr>
              <a:xfrm>
                <a:off x="3059971" y="2753571"/>
                <a:ext cx="112147" cy="326094"/>
              </a:xfrm>
              <a:custGeom>
                <a:rect b="b" l="l" r="r" t="t"/>
                <a:pathLst>
                  <a:path extrusionOk="0" h="6859" w="2359">
                    <a:moveTo>
                      <a:pt x="0" y="1"/>
                    </a:moveTo>
                    <a:cubicBezTo>
                      <a:pt x="103" y="1227"/>
                      <a:pt x="411" y="2423"/>
                      <a:pt x="701" y="3614"/>
                    </a:cubicBezTo>
                    <a:cubicBezTo>
                      <a:pt x="924" y="4348"/>
                      <a:pt x="1068" y="5131"/>
                      <a:pt x="1467" y="5797"/>
                    </a:cubicBezTo>
                    <a:cubicBezTo>
                      <a:pt x="1725" y="6163"/>
                      <a:pt x="2012" y="6508"/>
                      <a:pt x="2328" y="6828"/>
                    </a:cubicBezTo>
                    <a:lnTo>
                      <a:pt x="2328" y="6828"/>
                    </a:lnTo>
                    <a:cubicBezTo>
                      <a:pt x="1989" y="6349"/>
                      <a:pt x="1571" y="5893"/>
                      <a:pt x="1373" y="5333"/>
                    </a:cubicBezTo>
                    <a:cubicBezTo>
                      <a:pt x="1170" y="4758"/>
                      <a:pt x="1021" y="4166"/>
                      <a:pt x="860" y="3576"/>
                    </a:cubicBezTo>
                    <a:cubicBezTo>
                      <a:pt x="622" y="2690"/>
                      <a:pt x="399" y="1796"/>
                      <a:pt x="191" y="901"/>
                    </a:cubicBezTo>
                    <a:cubicBezTo>
                      <a:pt x="117" y="602"/>
                      <a:pt x="47" y="306"/>
                      <a:pt x="0" y="1"/>
                    </a:cubicBezTo>
                    <a:close/>
                    <a:moveTo>
                      <a:pt x="2328" y="6828"/>
                    </a:moveTo>
                    <a:cubicBezTo>
                      <a:pt x="2335" y="6838"/>
                      <a:pt x="2343" y="6848"/>
                      <a:pt x="2350" y="6858"/>
                    </a:cubicBezTo>
                    <a:lnTo>
                      <a:pt x="2358" y="6858"/>
                    </a:lnTo>
                    <a:cubicBezTo>
                      <a:pt x="2348" y="6848"/>
                      <a:pt x="2338" y="6838"/>
                      <a:pt x="2328" y="68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2" name="Google Shape;4102;p52"/>
              <p:cNvSpPr/>
              <p:nvPr/>
            </p:nvSpPr>
            <p:spPr>
              <a:xfrm>
                <a:off x="3056596" y="2774347"/>
                <a:ext cx="13596" cy="38129"/>
              </a:xfrm>
              <a:custGeom>
                <a:rect b="b" l="l" r="r" t="t"/>
                <a:pathLst>
                  <a:path extrusionOk="0" h="802" w="286">
                    <a:moveTo>
                      <a:pt x="1" y="1"/>
                    </a:moveTo>
                    <a:lnTo>
                      <a:pt x="1" y="1"/>
                    </a:lnTo>
                    <a:cubicBezTo>
                      <a:pt x="7" y="291"/>
                      <a:pt x="106" y="573"/>
                      <a:pt x="285" y="801"/>
                    </a:cubicBezTo>
                    <a:cubicBezTo>
                      <a:pt x="209" y="529"/>
                      <a:pt x="115" y="26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3" name="Google Shape;4103;p52"/>
              <p:cNvSpPr/>
              <p:nvPr/>
            </p:nvSpPr>
            <p:spPr>
              <a:xfrm>
                <a:off x="2841851" y="2343476"/>
                <a:ext cx="196958" cy="275081"/>
              </a:xfrm>
              <a:custGeom>
                <a:rect b="b" l="l" r="r" t="t"/>
                <a:pathLst>
                  <a:path extrusionOk="0" h="5786" w="4143">
                    <a:moveTo>
                      <a:pt x="2169" y="0"/>
                    </a:moveTo>
                    <a:cubicBezTo>
                      <a:pt x="1804" y="0"/>
                      <a:pt x="1313" y="135"/>
                      <a:pt x="1145" y="563"/>
                    </a:cubicBezTo>
                    <a:cubicBezTo>
                      <a:pt x="1065" y="804"/>
                      <a:pt x="1024" y="1059"/>
                      <a:pt x="1021" y="1311"/>
                    </a:cubicBezTo>
                    <a:cubicBezTo>
                      <a:pt x="1004" y="1569"/>
                      <a:pt x="992" y="1827"/>
                      <a:pt x="977" y="2083"/>
                    </a:cubicBezTo>
                    <a:cubicBezTo>
                      <a:pt x="942" y="2657"/>
                      <a:pt x="977" y="3244"/>
                      <a:pt x="816" y="3796"/>
                    </a:cubicBezTo>
                    <a:cubicBezTo>
                      <a:pt x="637" y="4385"/>
                      <a:pt x="361" y="4940"/>
                      <a:pt x="1" y="5438"/>
                    </a:cubicBezTo>
                    <a:cubicBezTo>
                      <a:pt x="397" y="5666"/>
                      <a:pt x="889" y="5785"/>
                      <a:pt x="1383" y="5785"/>
                    </a:cubicBezTo>
                    <a:cubicBezTo>
                      <a:pt x="2152" y="5785"/>
                      <a:pt x="2926" y="5496"/>
                      <a:pt x="3350" y="4869"/>
                    </a:cubicBezTo>
                    <a:cubicBezTo>
                      <a:pt x="4142" y="3699"/>
                      <a:pt x="3462" y="1156"/>
                      <a:pt x="2582" y="97"/>
                    </a:cubicBezTo>
                    <a:cubicBezTo>
                      <a:pt x="2534" y="41"/>
                      <a:pt x="2371" y="0"/>
                      <a:pt x="2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4" name="Google Shape;4104;p52"/>
              <p:cNvSpPr/>
              <p:nvPr/>
            </p:nvSpPr>
            <p:spPr>
              <a:xfrm>
                <a:off x="2846748" y="2539062"/>
                <a:ext cx="145900" cy="84388"/>
              </a:xfrm>
              <a:custGeom>
                <a:rect b="b" l="l" r="r" t="t"/>
                <a:pathLst>
                  <a:path extrusionOk="0" h="1775" w="3069">
                    <a:moveTo>
                      <a:pt x="3038" y="1"/>
                    </a:moveTo>
                    <a:cubicBezTo>
                      <a:pt x="3027" y="1"/>
                      <a:pt x="3015" y="11"/>
                      <a:pt x="3013" y="22"/>
                    </a:cubicBezTo>
                    <a:cubicBezTo>
                      <a:pt x="2881" y="626"/>
                      <a:pt x="2496" y="1142"/>
                      <a:pt x="1957" y="1441"/>
                    </a:cubicBezTo>
                    <a:cubicBezTo>
                      <a:pt x="1614" y="1617"/>
                      <a:pt x="1239" y="1706"/>
                      <a:pt x="863" y="1706"/>
                    </a:cubicBezTo>
                    <a:cubicBezTo>
                      <a:pt x="578" y="1706"/>
                      <a:pt x="293" y="1655"/>
                      <a:pt x="21" y="1553"/>
                    </a:cubicBezTo>
                    <a:cubicBezTo>
                      <a:pt x="9" y="1553"/>
                      <a:pt x="0" y="1568"/>
                      <a:pt x="21" y="1573"/>
                    </a:cubicBezTo>
                    <a:cubicBezTo>
                      <a:pt x="319" y="1708"/>
                      <a:pt x="639" y="1775"/>
                      <a:pt x="959" y="1775"/>
                    </a:cubicBezTo>
                    <a:cubicBezTo>
                      <a:pt x="1303" y="1775"/>
                      <a:pt x="1647" y="1698"/>
                      <a:pt x="1963" y="1544"/>
                    </a:cubicBezTo>
                    <a:cubicBezTo>
                      <a:pt x="2552" y="1245"/>
                      <a:pt x="2960" y="685"/>
                      <a:pt x="3065" y="34"/>
                    </a:cubicBezTo>
                    <a:cubicBezTo>
                      <a:pt x="3068" y="19"/>
                      <a:pt x="3057" y="4"/>
                      <a:pt x="3042" y="1"/>
                    </a:cubicBezTo>
                    <a:cubicBezTo>
                      <a:pt x="3041" y="1"/>
                      <a:pt x="3039" y="1"/>
                      <a:pt x="30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5" name="Google Shape;4105;p52"/>
              <p:cNvSpPr/>
              <p:nvPr/>
            </p:nvSpPr>
            <p:spPr>
              <a:xfrm>
                <a:off x="2874465" y="2529079"/>
                <a:ext cx="137723" cy="101170"/>
              </a:xfrm>
              <a:custGeom>
                <a:rect b="b" l="l" r="r" t="t"/>
                <a:pathLst>
                  <a:path extrusionOk="0" h="2128" w="2897">
                    <a:moveTo>
                      <a:pt x="2871" y="0"/>
                    </a:moveTo>
                    <a:cubicBezTo>
                      <a:pt x="2858" y="0"/>
                      <a:pt x="2845" y="6"/>
                      <a:pt x="2843" y="18"/>
                    </a:cubicBezTo>
                    <a:cubicBezTo>
                      <a:pt x="2726" y="607"/>
                      <a:pt x="2394" y="1129"/>
                      <a:pt x="1911" y="1481"/>
                    </a:cubicBezTo>
                    <a:cubicBezTo>
                      <a:pt x="1479" y="1799"/>
                      <a:pt x="845" y="2090"/>
                      <a:pt x="273" y="2090"/>
                    </a:cubicBezTo>
                    <a:cubicBezTo>
                      <a:pt x="184" y="2090"/>
                      <a:pt x="97" y="2083"/>
                      <a:pt x="13" y="2068"/>
                    </a:cubicBezTo>
                    <a:cubicBezTo>
                      <a:pt x="7" y="2068"/>
                      <a:pt x="1" y="2074"/>
                      <a:pt x="1" y="2083"/>
                    </a:cubicBezTo>
                    <a:cubicBezTo>
                      <a:pt x="1" y="2089"/>
                      <a:pt x="7" y="2094"/>
                      <a:pt x="13" y="2094"/>
                    </a:cubicBezTo>
                    <a:cubicBezTo>
                      <a:pt x="124" y="2117"/>
                      <a:pt x="238" y="2127"/>
                      <a:pt x="353" y="2127"/>
                    </a:cubicBezTo>
                    <a:cubicBezTo>
                      <a:pt x="933" y="2127"/>
                      <a:pt x="1547" y="1863"/>
                      <a:pt x="1993" y="1528"/>
                    </a:cubicBezTo>
                    <a:cubicBezTo>
                      <a:pt x="2462" y="1179"/>
                      <a:pt x="2870" y="622"/>
                      <a:pt x="2896" y="18"/>
                    </a:cubicBezTo>
                    <a:cubicBezTo>
                      <a:pt x="2896" y="6"/>
                      <a:pt x="2884" y="0"/>
                      <a:pt x="28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6" name="Google Shape;4106;p52"/>
              <p:cNvSpPr/>
              <p:nvPr/>
            </p:nvSpPr>
            <p:spPr>
              <a:xfrm>
                <a:off x="2837240" y="2394488"/>
                <a:ext cx="63799" cy="198965"/>
              </a:xfrm>
              <a:custGeom>
                <a:rect b="b" l="l" r="r" t="t"/>
                <a:pathLst>
                  <a:path extrusionOk="0" h="4185" w="1342">
                    <a:moveTo>
                      <a:pt x="1267" y="0"/>
                    </a:moveTo>
                    <a:cubicBezTo>
                      <a:pt x="1265" y="0"/>
                      <a:pt x="1264" y="0"/>
                      <a:pt x="1262" y="1"/>
                    </a:cubicBezTo>
                    <a:cubicBezTo>
                      <a:pt x="1247" y="1"/>
                      <a:pt x="1239" y="15"/>
                      <a:pt x="1239" y="27"/>
                    </a:cubicBezTo>
                    <a:cubicBezTo>
                      <a:pt x="1221" y="749"/>
                      <a:pt x="1121" y="1464"/>
                      <a:pt x="937" y="2162"/>
                    </a:cubicBezTo>
                    <a:cubicBezTo>
                      <a:pt x="728" y="2872"/>
                      <a:pt x="411" y="3550"/>
                      <a:pt x="1" y="4166"/>
                    </a:cubicBezTo>
                    <a:cubicBezTo>
                      <a:pt x="1" y="4174"/>
                      <a:pt x="6" y="4185"/>
                      <a:pt x="12" y="4185"/>
                    </a:cubicBezTo>
                    <a:cubicBezTo>
                      <a:pt x="14" y="4185"/>
                      <a:pt x="16" y="4183"/>
                      <a:pt x="18" y="4180"/>
                    </a:cubicBezTo>
                    <a:cubicBezTo>
                      <a:pt x="453" y="3594"/>
                      <a:pt x="787" y="2937"/>
                      <a:pt x="1007" y="2239"/>
                    </a:cubicBezTo>
                    <a:cubicBezTo>
                      <a:pt x="1247" y="1526"/>
                      <a:pt x="1341" y="772"/>
                      <a:pt x="1288" y="24"/>
                    </a:cubicBezTo>
                    <a:cubicBezTo>
                      <a:pt x="1288" y="11"/>
                      <a:pt x="1279" y="0"/>
                      <a:pt x="1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7" name="Google Shape;4107;p52"/>
              <p:cNvSpPr/>
              <p:nvPr/>
            </p:nvSpPr>
            <p:spPr>
              <a:xfrm>
                <a:off x="2952005" y="2485816"/>
                <a:ext cx="122083" cy="193973"/>
              </a:xfrm>
              <a:custGeom>
                <a:rect b="b" l="l" r="r" t="t"/>
                <a:pathLst>
                  <a:path extrusionOk="0" h="4080" w="2568">
                    <a:moveTo>
                      <a:pt x="1802" y="1"/>
                    </a:moveTo>
                    <a:lnTo>
                      <a:pt x="1" y="1602"/>
                    </a:lnTo>
                    <a:lnTo>
                      <a:pt x="623" y="3145"/>
                    </a:lnTo>
                    <a:cubicBezTo>
                      <a:pt x="623" y="3145"/>
                      <a:pt x="406" y="3996"/>
                      <a:pt x="708" y="4063"/>
                    </a:cubicBezTo>
                    <a:cubicBezTo>
                      <a:pt x="761" y="4075"/>
                      <a:pt x="815" y="4080"/>
                      <a:pt x="870" y="4080"/>
                    </a:cubicBezTo>
                    <a:cubicBezTo>
                      <a:pt x="1656" y="4080"/>
                      <a:pt x="2556" y="2989"/>
                      <a:pt x="2567" y="2817"/>
                    </a:cubicBezTo>
                    <a:cubicBezTo>
                      <a:pt x="2567" y="2740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8" name="Google Shape;4108;p52"/>
              <p:cNvSpPr/>
              <p:nvPr/>
            </p:nvSpPr>
            <p:spPr>
              <a:xfrm>
                <a:off x="2951719" y="2485388"/>
                <a:ext cx="99073" cy="145955"/>
              </a:xfrm>
              <a:custGeom>
                <a:rect b="b" l="l" r="r" t="t"/>
                <a:pathLst>
                  <a:path extrusionOk="0" h="3070" w="2084">
                    <a:moveTo>
                      <a:pt x="1802" y="1"/>
                    </a:moveTo>
                    <a:lnTo>
                      <a:pt x="1" y="1605"/>
                    </a:lnTo>
                    <a:lnTo>
                      <a:pt x="588" y="3069"/>
                    </a:lnTo>
                    <a:cubicBezTo>
                      <a:pt x="1347" y="2626"/>
                      <a:pt x="1890" y="1890"/>
                      <a:pt x="2084" y="1033"/>
                    </a:cubicBezTo>
                    <a:cubicBezTo>
                      <a:pt x="1934" y="473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9" name="Google Shape;4109;p52"/>
              <p:cNvSpPr/>
              <p:nvPr/>
            </p:nvSpPr>
            <p:spPr>
              <a:xfrm>
                <a:off x="2862722" y="2334775"/>
                <a:ext cx="209984" cy="262958"/>
              </a:xfrm>
              <a:custGeom>
                <a:rect b="b" l="l" r="r" t="t"/>
                <a:pathLst>
                  <a:path extrusionOk="0" h="5531" w="4417">
                    <a:moveTo>
                      <a:pt x="2192" y="0"/>
                    </a:moveTo>
                    <a:cubicBezTo>
                      <a:pt x="1157" y="0"/>
                      <a:pt x="0" y="686"/>
                      <a:pt x="69" y="2978"/>
                    </a:cubicBezTo>
                    <a:cubicBezTo>
                      <a:pt x="135" y="5257"/>
                      <a:pt x="1467" y="5531"/>
                      <a:pt x="2008" y="5531"/>
                    </a:cubicBezTo>
                    <a:cubicBezTo>
                      <a:pt x="2023" y="5531"/>
                      <a:pt x="2038" y="5531"/>
                      <a:pt x="2052" y="5530"/>
                    </a:cubicBezTo>
                    <a:cubicBezTo>
                      <a:pt x="2509" y="5516"/>
                      <a:pt x="4070" y="5410"/>
                      <a:pt x="4243" y="3075"/>
                    </a:cubicBezTo>
                    <a:cubicBezTo>
                      <a:pt x="4416" y="737"/>
                      <a:pt x="3304" y="30"/>
                      <a:pt x="2257" y="1"/>
                    </a:cubicBezTo>
                    <a:cubicBezTo>
                      <a:pt x="2235" y="1"/>
                      <a:pt x="2213" y="0"/>
                      <a:pt x="2192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0" name="Google Shape;4110;p52"/>
              <p:cNvSpPr/>
              <p:nvPr/>
            </p:nvSpPr>
            <p:spPr>
              <a:xfrm>
                <a:off x="2879932" y="2447640"/>
                <a:ext cx="19586" cy="14500"/>
              </a:xfrm>
              <a:custGeom>
                <a:rect b="b" l="l" r="r" t="t"/>
                <a:pathLst>
                  <a:path extrusionOk="0" h="305" w="412">
                    <a:moveTo>
                      <a:pt x="341" y="0"/>
                    </a:moveTo>
                    <a:cubicBezTo>
                      <a:pt x="282" y="0"/>
                      <a:pt x="223" y="24"/>
                      <a:pt x="176" y="62"/>
                    </a:cubicBezTo>
                    <a:cubicBezTo>
                      <a:pt x="129" y="88"/>
                      <a:pt x="85" y="112"/>
                      <a:pt x="39" y="144"/>
                    </a:cubicBezTo>
                    <a:cubicBezTo>
                      <a:pt x="21" y="158"/>
                      <a:pt x="9" y="179"/>
                      <a:pt x="6" y="202"/>
                    </a:cubicBezTo>
                    <a:cubicBezTo>
                      <a:pt x="0" y="252"/>
                      <a:pt x="36" y="296"/>
                      <a:pt x="85" y="302"/>
                    </a:cubicBezTo>
                    <a:cubicBezTo>
                      <a:pt x="98" y="304"/>
                      <a:pt x="110" y="304"/>
                      <a:pt x="122" y="304"/>
                    </a:cubicBezTo>
                    <a:cubicBezTo>
                      <a:pt x="184" y="304"/>
                      <a:pt x="245" y="286"/>
                      <a:pt x="297" y="249"/>
                    </a:cubicBezTo>
                    <a:cubicBezTo>
                      <a:pt x="364" y="214"/>
                      <a:pt x="408" y="147"/>
                      <a:pt x="411" y="73"/>
                    </a:cubicBezTo>
                    <a:cubicBezTo>
                      <a:pt x="408" y="35"/>
                      <a:pt x="379" y="6"/>
                      <a:pt x="3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1" name="Google Shape;4111;p52"/>
              <p:cNvSpPr/>
              <p:nvPr/>
            </p:nvSpPr>
            <p:spPr>
              <a:xfrm>
                <a:off x="2948677" y="2446784"/>
                <a:ext cx="19586" cy="14310"/>
              </a:xfrm>
              <a:custGeom>
                <a:rect b="b" l="l" r="r" t="t"/>
                <a:pathLst>
                  <a:path extrusionOk="0" h="301" w="412">
                    <a:moveTo>
                      <a:pt x="68" y="0"/>
                    </a:moveTo>
                    <a:cubicBezTo>
                      <a:pt x="30" y="6"/>
                      <a:pt x="0" y="39"/>
                      <a:pt x="0" y="74"/>
                    </a:cubicBezTo>
                    <a:cubicBezTo>
                      <a:pt x="3" y="150"/>
                      <a:pt x="47" y="215"/>
                      <a:pt x="115" y="247"/>
                    </a:cubicBezTo>
                    <a:cubicBezTo>
                      <a:pt x="166" y="282"/>
                      <a:pt x="225" y="300"/>
                      <a:pt x="284" y="300"/>
                    </a:cubicBezTo>
                    <a:cubicBezTo>
                      <a:pt x="299" y="300"/>
                      <a:pt x="314" y="299"/>
                      <a:pt x="329" y="297"/>
                    </a:cubicBezTo>
                    <a:cubicBezTo>
                      <a:pt x="376" y="291"/>
                      <a:pt x="411" y="247"/>
                      <a:pt x="405" y="200"/>
                    </a:cubicBezTo>
                    <a:cubicBezTo>
                      <a:pt x="402" y="176"/>
                      <a:pt x="391" y="153"/>
                      <a:pt x="370" y="141"/>
                    </a:cubicBezTo>
                    <a:cubicBezTo>
                      <a:pt x="326" y="106"/>
                      <a:pt x="276" y="86"/>
                      <a:pt x="229" y="56"/>
                    </a:cubicBezTo>
                    <a:cubicBezTo>
                      <a:pt x="185" y="21"/>
                      <a:pt x="127" y="0"/>
                      <a:pt x="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2" name="Google Shape;4112;p52"/>
              <p:cNvSpPr/>
              <p:nvPr/>
            </p:nvSpPr>
            <p:spPr>
              <a:xfrm>
                <a:off x="2945444" y="2476070"/>
                <a:ext cx="9983" cy="19588"/>
              </a:xfrm>
              <a:custGeom>
                <a:rect b="b" l="l" r="r" t="t"/>
                <a:pathLst>
                  <a:path extrusionOk="0" h="412" w="210">
                    <a:moveTo>
                      <a:pt x="33" y="0"/>
                    </a:moveTo>
                    <a:cubicBezTo>
                      <a:pt x="1" y="150"/>
                      <a:pt x="24" y="394"/>
                      <a:pt x="209" y="411"/>
                    </a:cubicBezTo>
                    <a:cubicBezTo>
                      <a:pt x="57" y="355"/>
                      <a:pt x="45" y="174"/>
                      <a:pt x="45" y="12"/>
                    </a:cubicBezTo>
                    <a:cubicBezTo>
                      <a:pt x="45" y="0"/>
                      <a:pt x="33" y="0"/>
                      <a:pt x="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3" name="Google Shape;4113;p52"/>
              <p:cNvSpPr/>
              <p:nvPr/>
            </p:nvSpPr>
            <p:spPr>
              <a:xfrm>
                <a:off x="2943828" y="2468083"/>
                <a:ext cx="22867" cy="24532"/>
              </a:xfrm>
              <a:custGeom>
                <a:rect b="b" l="l" r="r" t="t"/>
                <a:pathLst>
                  <a:path extrusionOk="0" h="516" w="481">
                    <a:moveTo>
                      <a:pt x="222" y="1"/>
                    </a:moveTo>
                    <a:cubicBezTo>
                      <a:pt x="218" y="1"/>
                      <a:pt x="215" y="1"/>
                      <a:pt x="211" y="1"/>
                    </a:cubicBezTo>
                    <a:cubicBezTo>
                      <a:pt x="0" y="16"/>
                      <a:pt x="5" y="515"/>
                      <a:pt x="231" y="515"/>
                    </a:cubicBezTo>
                    <a:cubicBezTo>
                      <a:pt x="235" y="515"/>
                      <a:pt x="239" y="515"/>
                      <a:pt x="243" y="515"/>
                    </a:cubicBezTo>
                    <a:cubicBezTo>
                      <a:pt x="480" y="500"/>
                      <a:pt x="467" y="1"/>
                      <a:pt x="2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4" name="Google Shape;4114;p52"/>
              <p:cNvSpPr/>
              <p:nvPr/>
            </p:nvSpPr>
            <p:spPr>
              <a:xfrm>
                <a:off x="2957187" y="2468130"/>
                <a:ext cx="15926" cy="10602"/>
              </a:xfrm>
              <a:custGeom>
                <a:rect b="b" l="l" r="r" t="t"/>
                <a:pathLst>
                  <a:path extrusionOk="0" h="223" w="335">
                    <a:moveTo>
                      <a:pt x="326" y="0"/>
                    </a:moveTo>
                    <a:cubicBezTo>
                      <a:pt x="289" y="55"/>
                      <a:pt x="238" y="106"/>
                      <a:pt x="184" y="106"/>
                    </a:cubicBezTo>
                    <a:cubicBezTo>
                      <a:pt x="182" y="106"/>
                      <a:pt x="181" y="106"/>
                      <a:pt x="179" y="106"/>
                    </a:cubicBezTo>
                    <a:cubicBezTo>
                      <a:pt x="124" y="103"/>
                      <a:pt x="77" y="53"/>
                      <a:pt x="33" y="24"/>
                    </a:cubicBezTo>
                    <a:cubicBezTo>
                      <a:pt x="30" y="22"/>
                      <a:pt x="28" y="21"/>
                      <a:pt x="25" y="21"/>
                    </a:cubicBezTo>
                    <a:cubicBezTo>
                      <a:pt x="13" y="21"/>
                      <a:pt x="1" y="44"/>
                      <a:pt x="3" y="56"/>
                    </a:cubicBezTo>
                    <a:cubicBezTo>
                      <a:pt x="33" y="144"/>
                      <a:pt x="84" y="223"/>
                      <a:pt x="173" y="223"/>
                    </a:cubicBezTo>
                    <a:cubicBezTo>
                      <a:pt x="181" y="223"/>
                      <a:pt x="190" y="222"/>
                      <a:pt x="200" y="220"/>
                    </a:cubicBezTo>
                    <a:cubicBezTo>
                      <a:pt x="305" y="203"/>
                      <a:pt x="335" y="100"/>
                      <a:pt x="3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5" name="Google Shape;4115;p52"/>
              <p:cNvSpPr/>
              <p:nvPr/>
            </p:nvSpPr>
            <p:spPr>
              <a:xfrm>
                <a:off x="2894575" y="2475214"/>
                <a:ext cx="9365" cy="19873"/>
              </a:xfrm>
              <a:custGeom>
                <a:rect b="b" l="l" r="r" t="t"/>
                <a:pathLst>
                  <a:path extrusionOk="0" h="418" w="197">
                    <a:moveTo>
                      <a:pt x="159" y="1"/>
                    </a:moveTo>
                    <a:cubicBezTo>
                      <a:pt x="159" y="1"/>
                      <a:pt x="147" y="1"/>
                      <a:pt x="147" y="16"/>
                    </a:cubicBezTo>
                    <a:cubicBezTo>
                      <a:pt x="159" y="180"/>
                      <a:pt x="147" y="359"/>
                      <a:pt x="0" y="417"/>
                    </a:cubicBezTo>
                    <a:cubicBezTo>
                      <a:pt x="176" y="394"/>
                      <a:pt x="197" y="150"/>
                      <a:pt x="1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6" name="Google Shape;4116;p52"/>
              <p:cNvSpPr/>
              <p:nvPr/>
            </p:nvSpPr>
            <p:spPr>
              <a:xfrm>
                <a:off x="2882832" y="2467560"/>
                <a:ext cx="22677" cy="24484"/>
              </a:xfrm>
              <a:custGeom>
                <a:rect b="b" l="l" r="r" t="t"/>
                <a:pathLst>
                  <a:path extrusionOk="0" h="515" w="477">
                    <a:moveTo>
                      <a:pt x="250" y="0"/>
                    </a:moveTo>
                    <a:cubicBezTo>
                      <a:pt x="1" y="0"/>
                      <a:pt x="0" y="505"/>
                      <a:pt x="239" y="514"/>
                    </a:cubicBezTo>
                    <a:cubicBezTo>
                      <a:pt x="241" y="514"/>
                      <a:pt x="244" y="514"/>
                      <a:pt x="246" y="514"/>
                    </a:cubicBezTo>
                    <a:cubicBezTo>
                      <a:pt x="476" y="514"/>
                      <a:pt x="471" y="9"/>
                      <a:pt x="256" y="1"/>
                    </a:cubicBezTo>
                    <a:cubicBezTo>
                      <a:pt x="254" y="0"/>
                      <a:pt x="252" y="0"/>
                      <a:pt x="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7" name="Google Shape;4117;p52"/>
              <p:cNvSpPr/>
              <p:nvPr/>
            </p:nvSpPr>
            <p:spPr>
              <a:xfrm>
                <a:off x="2876984" y="2467987"/>
                <a:ext cx="14405" cy="10602"/>
              </a:xfrm>
              <a:custGeom>
                <a:rect b="b" l="l" r="r" t="t"/>
                <a:pathLst>
                  <a:path extrusionOk="0" h="223" w="303">
                    <a:moveTo>
                      <a:pt x="1" y="0"/>
                    </a:moveTo>
                    <a:cubicBezTo>
                      <a:pt x="1" y="97"/>
                      <a:pt x="30" y="200"/>
                      <a:pt x="124" y="220"/>
                    </a:cubicBezTo>
                    <a:cubicBezTo>
                      <a:pt x="132" y="222"/>
                      <a:pt x="140" y="223"/>
                      <a:pt x="148" y="223"/>
                    </a:cubicBezTo>
                    <a:cubicBezTo>
                      <a:pt x="228" y="223"/>
                      <a:pt x="276" y="144"/>
                      <a:pt x="300" y="56"/>
                    </a:cubicBezTo>
                    <a:cubicBezTo>
                      <a:pt x="302" y="43"/>
                      <a:pt x="292" y="22"/>
                      <a:pt x="280" y="22"/>
                    </a:cubicBezTo>
                    <a:cubicBezTo>
                      <a:pt x="278" y="22"/>
                      <a:pt x="276" y="23"/>
                      <a:pt x="274" y="24"/>
                    </a:cubicBezTo>
                    <a:cubicBezTo>
                      <a:pt x="233" y="53"/>
                      <a:pt x="191" y="103"/>
                      <a:pt x="142" y="103"/>
                    </a:cubicBezTo>
                    <a:cubicBezTo>
                      <a:pt x="140" y="103"/>
                      <a:pt x="139" y="103"/>
                      <a:pt x="138" y="103"/>
                    </a:cubicBezTo>
                    <a:cubicBezTo>
                      <a:pt x="92" y="103"/>
                      <a:pt x="44" y="52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8" name="Google Shape;4118;p52"/>
              <p:cNvSpPr/>
              <p:nvPr/>
            </p:nvSpPr>
            <p:spPr>
              <a:xfrm>
                <a:off x="2936839" y="2537161"/>
                <a:ext cx="15070" cy="8890"/>
              </a:xfrm>
              <a:custGeom>
                <a:rect b="b" l="l" r="r" t="t"/>
                <a:pathLst>
                  <a:path extrusionOk="0" h="187" w="317">
                    <a:moveTo>
                      <a:pt x="302" y="0"/>
                    </a:moveTo>
                    <a:cubicBezTo>
                      <a:pt x="296" y="0"/>
                      <a:pt x="291" y="3"/>
                      <a:pt x="291" y="9"/>
                    </a:cubicBezTo>
                    <a:cubicBezTo>
                      <a:pt x="261" y="53"/>
                      <a:pt x="232" y="112"/>
                      <a:pt x="176" y="126"/>
                    </a:cubicBezTo>
                    <a:cubicBezTo>
                      <a:pt x="147" y="132"/>
                      <a:pt x="117" y="135"/>
                      <a:pt x="88" y="135"/>
                    </a:cubicBezTo>
                    <a:cubicBezTo>
                      <a:pt x="59" y="135"/>
                      <a:pt x="29" y="132"/>
                      <a:pt x="0" y="126"/>
                    </a:cubicBezTo>
                    <a:lnTo>
                      <a:pt x="0" y="126"/>
                    </a:lnTo>
                    <a:cubicBezTo>
                      <a:pt x="40" y="166"/>
                      <a:pt x="93" y="186"/>
                      <a:pt x="148" y="186"/>
                    </a:cubicBezTo>
                    <a:cubicBezTo>
                      <a:pt x="170" y="186"/>
                      <a:pt x="192" y="183"/>
                      <a:pt x="214" y="176"/>
                    </a:cubicBezTo>
                    <a:cubicBezTo>
                      <a:pt x="279" y="147"/>
                      <a:pt x="317" y="82"/>
                      <a:pt x="311" y="12"/>
                    </a:cubicBezTo>
                    <a:cubicBezTo>
                      <a:pt x="314" y="6"/>
                      <a:pt x="308" y="0"/>
                      <a:pt x="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9" name="Google Shape;4119;p52"/>
              <p:cNvSpPr/>
              <p:nvPr/>
            </p:nvSpPr>
            <p:spPr>
              <a:xfrm>
                <a:off x="2902086" y="2439130"/>
                <a:ext cx="40361" cy="90854"/>
              </a:xfrm>
              <a:custGeom>
                <a:rect b="b" l="l" r="r" t="t"/>
                <a:pathLst>
                  <a:path extrusionOk="0" h="1911" w="849">
                    <a:moveTo>
                      <a:pt x="151" y="1"/>
                    </a:moveTo>
                    <a:cubicBezTo>
                      <a:pt x="144" y="1"/>
                      <a:pt x="137" y="5"/>
                      <a:pt x="136" y="15"/>
                    </a:cubicBezTo>
                    <a:cubicBezTo>
                      <a:pt x="42" y="549"/>
                      <a:pt x="1" y="1088"/>
                      <a:pt x="15" y="1628"/>
                    </a:cubicBezTo>
                    <a:cubicBezTo>
                      <a:pt x="16" y="1641"/>
                      <a:pt x="26" y="1646"/>
                      <a:pt x="43" y="1646"/>
                    </a:cubicBezTo>
                    <a:cubicBezTo>
                      <a:pt x="103" y="1646"/>
                      <a:pt x="248" y="1572"/>
                      <a:pt x="282" y="1549"/>
                    </a:cubicBezTo>
                    <a:cubicBezTo>
                      <a:pt x="282" y="1549"/>
                      <a:pt x="282" y="1789"/>
                      <a:pt x="294" y="1901"/>
                    </a:cubicBezTo>
                    <a:cubicBezTo>
                      <a:pt x="294" y="1907"/>
                      <a:pt x="311" y="1911"/>
                      <a:pt x="334" y="1911"/>
                    </a:cubicBezTo>
                    <a:cubicBezTo>
                      <a:pt x="341" y="1911"/>
                      <a:pt x="350" y="1910"/>
                      <a:pt x="359" y="1910"/>
                    </a:cubicBezTo>
                    <a:cubicBezTo>
                      <a:pt x="369" y="1910"/>
                      <a:pt x="380" y="1911"/>
                      <a:pt x="390" y="1911"/>
                    </a:cubicBezTo>
                    <a:cubicBezTo>
                      <a:pt x="578" y="1911"/>
                      <a:pt x="751" y="1812"/>
                      <a:pt x="848" y="1649"/>
                    </a:cubicBezTo>
                    <a:cubicBezTo>
                      <a:pt x="848" y="1640"/>
                      <a:pt x="842" y="1633"/>
                      <a:pt x="837" y="1633"/>
                    </a:cubicBezTo>
                    <a:cubicBezTo>
                      <a:pt x="835" y="1633"/>
                      <a:pt x="833" y="1634"/>
                      <a:pt x="831" y="1637"/>
                    </a:cubicBezTo>
                    <a:cubicBezTo>
                      <a:pt x="699" y="1751"/>
                      <a:pt x="535" y="1822"/>
                      <a:pt x="362" y="1833"/>
                    </a:cubicBezTo>
                    <a:cubicBezTo>
                      <a:pt x="350" y="1804"/>
                      <a:pt x="379" y="1426"/>
                      <a:pt x="362" y="1426"/>
                    </a:cubicBezTo>
                    <a:cubicBezTo>
                      <a:pt x="362" y="1426"/>
                      <a:pt x="362" y="1426"/>
                      <a:pt x="362" y="1426"/>
                    </a:cubicBezTo>
                    <a:cubicBezTo>
                      <a:pt x="276" y="1443"/>
                      <a:pt x="194" y="1473"/>
                      <a:pt x="118" y="1514"/>
                    </a:cubicBezTo>
                    <a:cubicBezTo>
                      <a:pt x="118" y="1012"/>
                      <a:pt x="183" y="513"/>
                      <a:pt x="165" y="15"/>
                    </a:cubicBezTo>
                    <a:cubicBezTo>
                      <a:pt x="165" y="6"/>
                      <a:pt x="158" y="1"/>
                      <a:pt x="1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0" name="Google Shape;4120;p52"/>
              <p:cNvSpPr/>
              <p:nvPr/>
            </p:nvSpPr>
            <p:spPr>
              <a:xfrm>
                <a:off x="2920247" y="2517193"/>
                <a:ext cx="26385" cy="19350"/>
              </a:xfrm>
              <a:custGeom>
                <a:rect b="b" l="l" r="r" t="t"/>
                <a:pathLst>
                  <a:path extrusionOk="0" h="407" w="555">
                    <a:moveTo>
                      <a:pt x="466" y="1"/>
                    </a:moveTo>
                    <a:cubicBezTo>
                      <a:pt x="337" y="118"/>
                      <a:pt x="173" y="191"/>
                      <a:pt x="0" y="212"/>
                    </a:cubicBezTo>
                    <a:cubicBezTo>
                      <a:pt x="70" y="294"/>
                      <a:pt x="158" y="356"/>
                      <a:pt x="258" y="394"/>
                    </a:cubicBezTo>
                    <a:cubicBezTo>
                      <a:pt x="286" y="403"/>
                      <a:pt x="315" y="407"/>
                      <a:pt x="344" y="407"/>
                    </a:cubicBezTo>
                    <a:cubicBezTo>
                      <a:pt x="373" y="407"/>
                      <a:pt x="402" y="403"/>
                      <a:pt x="431" y="394"/>
                    </a:cubicBezTo>
                    <a:cubicBezTo>
                      <a:pt x="554" y="356"/>
                      <a:pt x="552" y="241"/>
                      <a:pt x="525" y="147"/>
                    </a:cubicBezTo>
                    <a:cubicBezTo>
                      <a:pt x="510" y="95"/>
                      <a:pt x="493" y="45"/>
                      <a:pt x="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1" name="Google Shape;4121;p52"/>
              <p:cNvSpPr/>
              <p:nvPr/>
            </p:nvSpPr>
            <p:spPr>
              <a:xfrm>
                <a:off x="2932513" y="2524182"/>
                <a:ext cx="14119" cy="12361"/>
              </a:xfrm>
              <a:custGeom>
                <a:rect b="b" l="l" r="r" t="t"/>
                <a:pathLst>
                  <a:path extrusionOk="0" h="260" w="297">
                    <a:moveTo>
                      <a:pt x="267" y="0"/>
                    </a:moveTo>
                    <a:lnTo>
                      <a:pt x="267" y="0"/>
                    </a:lnTo>
                    <a:cubicBezTo>
                      <a:pt x="132" y="9"/>
                      <a:pt x="21" y="112"/>
                      <a:pt x="0" y="247"/>
                    </a:cubicBezTo>
                    <a:cubicBezTo>
                      <a:pt x="28" y="256"/>
                      <a:pt x="57" y="260"/>
                      <a:pt x="85" y="260"/>
                    </a:cubicBezTo>
                    <a:cubicBezTo>
                      <a:pt x="114" y="260"/>
                      <a:pt x="142" y="256"/>
                      <a:pt x="170" y="247"/>
                    </a:cubicBezTo>
                    <a:cubicBezTo>
                      <a:pt x="296" y="209"/>
                      <a:pt x="294" y="94"/>
                      <a:pt x="2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2" name="Google Shape;4122;p52"/>
              <p:cNvSpPr/>
              <p:nvPr/>
            </p:nvSpPr>
            <p:spPr>
              <a:xfrm>
                <a:off x="2942401" y="2559030"/>
                <a:ext cx="29617" cy="11553"/>
              </a:xfrm>
              <a:custGeom>
                <a:rect b="b" l="l" r="r" t="t"/>
                <a:pathLst>
                  <a:path extrusionOk="0" h="243" w="623">
                    <a:moveTo>
                      <a:pt x="622" y="1"/>
                    </a:moveTo>
                    <a:lnTo>
                      <a:pt x="622" y="1"/>
                    </a:lnTo>
                    <a:cubicBezTo>
                      <a:pt x="482" y="115"/>
                      <a:pt x="307" y="175"/>
                      <a:pt x="127" y="175"/>
                    </a:cubicBezTo>
                    <a:cubicBezTo>
                      <a:pt x="85" y="175"/>
                      <a:pt x="43" y="172"/>
                      <a:pt x="0" y="165"/>
                    </a:cubicBezTo>
                    <a:lnTo>
                      <a:pt x="0" y="165"/>
                    </a:lnTo>
                    <a:cubicBezTo>
                      <a:pt x="21" y="180"/>
                      <a:pt x="44" y="191"/>
                      <a:pt x="68" y="203"/>
                    </a:cubicBezTo>
                    <a:cubicBezTo>
                      <a:pt x="125" y="230"/>
                      <a:pt x="185" y="242"/>
                      <a:pt x="245" y="242"/>
                    </a:cubicBezTo>
                    <a:cubicBezTo>
                      <a:pt x="402" y="242"/>
                      <a:pt x="552" y="154"/>
                      <a:pt x="6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3" name="Google Shape;4123;p52"/>
              <p:cNvSpPr/>
              <p:nvPr/>
            </p:nvSpPr>
            <p:spPr>
              <a:xfrm>
                <a:off x="2942877" y="2325124"/>
                <a:ext cx="219064" cy="280643"/>
              </a:xfrm>
              <a:custGeom>
                <a:rect b="b" l="l" r="r" t="t"/>
                <a:pathLst>
                  <a:path extrusionOk="0" h="5903" w="4608">
                    <a:moveTo>
                      <a:pt x="1452" y="0"/>
                    </a:moveTo>
                    <a:cubicBezTo>
                      <a:pt x="679" y="0"/>
                      <a:pt x="0" y="281"/>
                      <a:pt x="8" y="289"/>
                    </a:cubicBezTo>
                    <a:cubicBezTo>
                      <a:pt x="3026" y="2601"/>
                      <a:pt x="1745" y="5871"/>
                      <a:pt x="1777" y="5871"/>
                    </a:cubicBezTo>
                    <a:cubicBezTo>
                      <a:pt x="1912" y="5892"/>
                      <a:pt x="2054" y="5902"/>
                      <a:pt x="2196" y="5902"/>
                    </a:cubicBezTo>
                    <a:cubicBezTo>
                      <a:pt x="2741" y="5902"/>
                      <a:pt x="3299" y="5760"/>
                      <a:pt x="3566" y="5569"/>
                    </a:cubicBezTo>
                    <a:cubicBezTo>
                      <a:pt x="4073" y="5214"/>
                      <a:pt x="4607" y="4692"/>
                      <a:pt x="4508" y="4058"/>
                    </a:cubicBezTo>
                    <a:cubicBezTo>
                      <a:pt x="4452" y="3703"/>
                      <a:pt x="4229" y="3413"/>
                      <a:pt x="4047" y="3117"/>
                    </a:cubicBezTo>
                    <a:cubicBezTo>
                      <a:pt x="3824" y="2759"/>
                      <a:pt x="3677" y="2360"/>
                      <a:pt x="3613" y="1944"/>
                    </a:cubicBezTo>
                    <a:cubicBezTo>
                      <a:pt x="3499" y="1228"/>
                      <a:pt x="3211" y="588"/>
                      <a:pt x="2519" y="231"/>
                    </a:cubicBezTo>
                    <a:cubicBezTo>
                      <a:pt x="2181" y="59"/>
                      <a:pt x="1807" y="0"/>
                      <a:pt x="1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4" name="Google Shape;4124;p52"/>
              <p:cNvSpPr/>
              <p:nvPr/>
            </p:nvSpPr>
            <p:spPr>
              <a:xfrm>
                <a:off x="3075993" y="2345282"/>
                <a:ext cx="96696" cy="239281"/>
              </a:xfrm>
              <a:custGeom>
                <a:rect b="b" l="l" r="r" t="t"/>
                <a:pathLst>
                  <a:path extrusionOk="0" h="5033" w="2034">
                    <a:moveTo>
                      <a:pt x="0" y="0"/>
                    </a:moveTo>
                    <a:cubicBezTo>
                      <a:pt x="382" y="335"/>
                      <a:pt x="655" y="777"/>
                      <a:pt x="789" y="1267"/>
                    </a:cubicBezTo>
                    <a:cubicBezTo>
                      <a:pt x="910" y="1681"/>
                      <a:pt x="983" y="2115"/>
                      <a:pt x="1235" y="2476"/>
                    </a:cubicBezTo>
                    <a:cubicBezTo>
                      <a:pt x="1397" y="2663"/>
                      <a:pt x="1529" y="2875"/>
                      <a:pt x="1625" y="3103"/>
                    </a:cubicBezTo>
                    <a:cubicBezTo>
                      <a:pt x="1702" y="3332"/>
                      <a:pt x="1716" y="3579"/>
                      <a:pt x="1675" y="3816"/>
                    </a:cubicBezTo>
                    <a:cubicBezTo>
                      <a:pt x="1581" y="4330"/>
                      <a:pt x="1244" y="4717"/>
                      <a:pt x="828" y="5010"/>
                    </a:cubicBezTo>
                    <a:cubicBezTo>
                      <a:pt x="817" y="5010"/>
                      <a:pt x="825" y="5032"/>
                      <a:pt x="835" y="5032"/>
                    </a:cubicBezTo>
                    <a:cubicBezTo>
                      <a:pt x="836" y="5032"/>
                      <a:pt x="838" y="5032"/>
                      <a:pt x="839" y="5031"/>
                    </a:cubicBezTo>
                    <a:cubicBezTo>
                      <a:pt x="1614" y="4573"/>
                      <a:pt x="2033" y="3526"/>
                      <a:pt x="1491" y="2734"/>
                    </a:cubicBezTo>
                    <a:cubicBezTo>
                      <a:pt x="1309" y="2505"/>
                      <a:pt x="1156" y="2250"/>
                      <a:pt x="1042" y="1977"/>
                    </a:cubicBezTo>
                    <a:cubicBezTo>
                      <a:pt x="936" y="1731"/>
                      <a:pt x="886" y="1458"/>
                      <a:pt x="804" y="1197"/>
                    </a:cubicBezTo>
                    <a:cubicBezTo>
                      <a:pt x="666" y="725"/>
                      <a:pt x="388" y="30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5" name="Google Shape;4125;p52"/>
              <p:cNvSpPr/>
              <p:nvPr/>
            </p:nvSpPr>
            <p:spPr>
              <a:xfrm>
                <a:off x="3078512" y="2351130"/>
                <a:ext cx="94319" cy="250787"/>
              </a:xfrm>
              <a:custGeom>
                <a:rect b="b" l="l" r="r" t="t"/>
                <a:pathLst>
                  <a:path extrusionOk="0" h="5275" w="1984">
                    <a:moveTo>
                      <a:pt x="0" y="0"/>
                    </a:moveTo>
                    <a:cubicBezTo>
                      <a:pt x="414" y="379"/>
                      <a:pt x="687" y="889"/>
                      <a:pt x="766" y="1443"/>
                    </a:cubicBezTo>
                    <a:cubicBezTo>
                      <a:pt x="792" y="1707"/>
                      <a:pt x="842" y="1971"/>
                      <a:pt x="915" y="2230"/>
                    </a:cubicBezTo>
                    <a:cubicBezTo>
                      <a:pt x="1000" y="2455"/>
                      <a:pt x="1115" y="2670"/>
                      <a:pt x="1264" y="2860"/>
                    </a:cubicBezTo>
                    <a:cubicBezTo>
                      <a:pt x="1590" y="3306"/>
                      <a:pt x="1983" y="3837"/>
                      <a:pt x="1570" y="4362"/>
                    </a:cubicBezTo>
                    <a:cubicBezTo>
                      <a:pt x="1209" y="4828"/>
                      <a:pt x="607" y="5104"/>
                      <a:pt x="50" y="5248"/>
                    </a:cubicBezTo>
                    <a:cubicBezTo>
                      <a:pt x="36" y="5248"/>
                      <a:pt x="41" y="5274"/>
                      <a:pt x="49" y="5274"/>
                    </a:cubicBezTo>
                    <a:cubicBezTo>
                      <a:pt x="49" y="5274"/>
                      <a:pt x="50" y="5274"/>
                      <a:pt x="50" y="5274"/>
                    </a:cubicBezTo>
                    <a:cubicBezTo>
                      <a:pt x="628" y="5160"/>
                      <a:pt x="1156" y="4864"/>
                      <a:pt x="1555" y="4429"/>
                    </a:cubicBezTo>
                    <a:cubicBezTo>
                      <a:pt x="1863" y="4066"/>
                      <a:pt x="1822" y="3643"/>
                      <a:pt x="1581" y="3253"/>
                    </a:cubicBezTo>
                    <a:cubicBezTo>
                      <a:pt x="1420" y="2975"/>
                      <a:pt x="1182" y="2740"/>
                      <a:pt x="1039" y="2438"/>
                    </a:cubicBezTo>
                    <a:cubicBezTo>
                      <a:pt x="907" y="2127"/>
                      <a:pt x="827" y="1798"/>
                      <a:pt x="798" y="1461"/>
                    </a:cubicBezTo>
                    <a:cubicBezTo>
                      <a:pt x="719" y="895"/>
                      <a:pt x="434" y="37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6" name="Google Shape;4126;p52"/>
              <p:cNvSpPr/>
              <p:nvPr/>
            </p:nvSpPr>
            <p:spPr>
              <a:xfrm>
                <a:off x="3044045" y="2349323"/>
                <a:ext cx="126932" cy="260676"/>
              </a:xfrm>
              <a:custGeom>
                <a:rect b="b" l="l" r="r" t="t"/>
                <a:pathLst>
                  <a:path extrusionOk="0" h="5483" w="2670">
                    <a:moveTo>
                      <a:pt x="702" y="0"/>
                    </a:moveTo>
                    <a:cubicBezTo>
                      <a:pt x="702" y="0"/>
                      <a:pt x="690" y="0"/>
                      <a:pt x="702" y="9"/>
                    </a:cubicBezTo>
                    <a:cubicBezTo>
                      <a:pt x="1271" y="364"/>
                      <a:pt x="1426" y="1050"/>
                      <a:pt x="1582" y="1657"/>
                    </a:cubicBezTo>
                    <a:cubicBezTo>
                      <a:pt x="1649" y="1962"/>
                      <a:pt x="1761" y="2256"/>
                      <a:pt x="1907" y="2532"/>
                    </a:cubicBezTo>
                    <a:cubicBezTo>
                      <a:pt x="2069" y="2801"/>
                      <a:pt x="2312" y="3018"/>
                      <a:pt x="2427" y="3309"/>
                    </a:cubicBezTo>
                    <a:cubicBezTo>
                      <a:pt x="2670" y="3928"/>
                      <a:pt x="2318" y="4567"/>
                      <a:pt x="1822" y="4910"/>
                    </a:cubicBezTo>
                    <a:cubicBezTo>
                      <a:pt x="1280" y="5289"/>
                      <a:pt x="643" y="5333"/>
                      <a:pt x="15" y="5453"/>
                    </a:cubicBezTo>
                    <a:cubicBezTo>
                      <a:pt x="1" y="5453"/>
                      <a:pt x="1" y="5483"/>
                      <a:pt x="14" y="5483"/>
                    </a:cubicBezTo>
                    <a:cubicBezTo>
                      <a:pt x="14" y="5483"/>
                      <a:pt x="15" y="5482"/>
                      <a:pt x="15" y="5482"/>
                    </a:cubicBezTo>
                    <a:cubicBezTo>
                      <a:pt x="916" y="5418"/>
                      <a:pt x="2101" y="5145"/>
                      <a:pt x="2456" y="4183"/>
                    </a:cubicBezTo>
                    <a:cubicBezTo>
                      <a:pt x="2608" y="3790"/>
                      <a:pt x="2553" y="3347"/>
                      <a:pt x="2309" y="3007"/>
                    </a:cubicBezTo>
                    <a:cubicBezTo>
                      <a:pt x="2101" y="2757"/>
                      <a:pt x="1928" y="2485"/>
                      <a:pt x="1796" y="2191"/>
                    </a:cubicBezTo>
                    <a:cubicBezTo>
                      <a:pt x="1687" y="1901"/>
                      <a:pt x="1599" y="1605"/>
                      <a:pt x="1523" y="1303"/>
                    </a:cubicBezTo>
                    <a:cubicBezTo>
                      <a:pt x="1388" y="795"/>
                      <a:pt x="1177" y="273"/>
                      <a:pt x="7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7" name="Google Shape;4127;p52"/>
              <p:cNvSpPr/>
              <p:nvPr/>
            </p:nvSpPr>
            <p:spPr>
              <a:xfrm>
                <a:off x="2863483" y="2330972"/>
                <a:ext cx="228049" cy="165305"/>
              </a:xfrm>
              <a:custGeom>
                <a:rect b="b" l="l" r="r" t="t"/>
                <a:pathLst>
                  <a:path extrusionOk="0" h="3477" w="4797">
                    <a:moveTo>
                      <a:pt x="2363" y="1"/>
                    </a:moveTo>
                    <a:cubicBezTo>
                      <a:pt x="1817" y="1"/>
                      <a:pt x="1402" y="204"/>
                      <a:pt x="1402" y="204"/>
                    </a:cubicBezTo>
                    <a:cubicBezTo>
                      <a:pt x="209" y="383"/>
                      <a:pt x="0" y="1964"/>
                      <a:pt x="209" y="1964"/>
                    </a:cubicBezTo>
                    <a:cubicBezTo>
                      <a:pt x="807" y="1947"/>
                      <a:pt x="1429" y="1008"/>
                      <a:pt x="1429" y="1008"/>
                    </a:cubicBezTo>
                    <a:cubicBezTo>
                      <a:pt x="1852" y="2150"/>
                      <a:pt x="2894" y="2258"/>
                      <a:pt x="3274" y="2258"/>
                    </a:cubicBezTo>
                    <a:cubicBezTo>
                      <a:pt x="3362" y="2258"/>
                      <a:pt x="3415" y="2252"/>
                      <a:pt x="3415" y="2252"/>
                    </a:cubicBezTo>
                    <a:cubicBezTo>
                      <a:pt x="3415" y="2252"/>
                      <a:pt x="3493" y="3477"/>
                      <a:pt x="3875" y="3477"/>
                    </a:cubicBezTo>
                    <a:cubicBezTo>
                      <a:pt x="3883" y="3477"/>
                      <a:pt x="3892" y="3476"/>
                      <a:pt x="3901" y="3475"/>
                    </a:cubicBezTo>
                    <a:cubicBezTo>
                      <a:pt x="4456" y="3396"/>
                      <a:pt x="4796" y="1603"/>
                      <a:pt x="3764" y="580"/>
                    </a:cubicBezTo>
                    <a:cubicBezTo>
                      <a:pt x="3307" y="127"/>
                      <a:pt x="2794" y="1"/>
                      <a:pt x="23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8" name="Google Shape;4128;p52"/>
              <p:cNvSpPr/>
              <p:nvPr/>
            </p:nvSpPr>
            <p:spPr>
              <a:xfrm>
                <a:off x="2927616" y="2371620"/>
                <a:ext cx="105824" cy="71171"/>
              </a:xfrm>
              <a:custGeom>
                <a:rect b="b" l="l" r="r" t="t"/>
                <a:pathLst>
                  <a:path extrusionOk="0" h="1497" w="2226">
                    <a:moveTo>
                      <a:pt x="1" y="0"/>
                    </a:moveTo>
                    <a:cubicBezTo>
                      <a:pt x="141" y="517"/>
                      <a:pt x="382" y="1080"/>
                      <a:pt x="878" y="1347"/>
                    </a:cubicBezTo>
                    <a:cubicBezTo>
                      <a:pt x="1090" y="1447"/>
                      <a:pt x="1319" y="1496"/>
                      <a:pt x="1547" y="1496"/>
                    </a:cubicBezTo>
                    <a:cubicBezTo>
                      <a:pt x="1776" y="1496"/>
                      <a:pt x="2004" y="1447"/>
                      <a:pt x="2215" y="1347"/>
                    </a:cubicBezTo>
                    <a:cubicBezTo>
                      <a:pt x="2225" y="1342"/>
                      <a:pt x="2220" y="1325"/>
                      <a:pt x="2208" y="1325"/>
                    </a:cubicBezTo>
                    <a:cubicBezTo>
                      <a:pt x="2207" y="1325"/>
                      <a:pt x="2205" y="1326"/>
                      <a:pt x="2203" y="1326"/>
                    </a:cubicBezTo>
                    <a:cubicBezTo>
                      <a:pt x="1976" y="1397"/>
                      <a:pt x="1739" y="1449"/>
                      <a:pt x="1505" y="1449"/>
                    </a:cubicBezTo>
                    <a:cubicBezTo>
                      <a:pt x="1290" y="1449"/>
                      <a:pt x="1077" y="1405"/>
                      <a:pt x="875" y="1291"/>
                    </a:cubicBezTo>
                    <a:cubicBezTo>
                      <a:pt x="392" y="1023"/>
                      <a:pt x="200" y="496"/>
                      <a:pt x="19" y="12"/>
                    </a:cubicBezTo>
                    <a:lnTo>
                      <a:pt x="19" y="12"/>
                    </a:lnTo>
                    <a:lnTo>
                      <a:pt x="2203" y="1326"/>
                    </a:lnTo>
                    <a:lnTo>
                      <a:pt x="15" y="0"/>
                    </a:lnTo>
                    <a:lnTo>
                      <a:pt x="15" y="0"/>
                    </a:lnTo>
                    <a:cubicBezTo>
                      <a:pt x="17" y="4"/>
                      <a:pt x="18" y="8"/>
                      <a:pt x="19" y="12"/>
                    </a:cubicBezTo>
                    <a:lnTo>
                      <a:pt x="19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9" name="Google Shape;4129;p52"/>
              <p:cNvSpPr/>
              <p:nvPr/>
            </p:nvSpPr>
            <p:spPr>
              <a:xfrm>
                <a:off x="2881739" y="2365297"/>
                <a:ext cx="49394" cy="63707"/>
              </a:xfrm>
              <a:custGeom>
                <a:rect b="b" l="l" r="r" t="t"/>
                <a:pathLst>
                  <a:path extrusionOk="0" h="1340" w="1039">
                    <a:moveTo>
                      <a:pt x="1023" y="1"/>
                    </a:moveTo>
                    <a:cubicBezTo>
                      <a:pt x="1021" y="1"/>
                      <a:pt x="1020" y="1"/>
                      <a:pt x="1018" y="2"/>
                    </a:cubicBezTo>
                    <a:cubicBezTo>
                      <a:pt x="1015" y="4"/>
                      <a:pt x="1012" y="4"/>
                      <a:pt x="1010" y="10"/>
                    </a:cubicBezTo>
                    <a:cubicBezTo>
                      <a:pt x="966" y="295"/>
                      <a:pt x="854" y="568"/>
                      <a:pt x="684" y="805"/>
                    </a:cubicBezTo>
                    <a:cubicBezTo>
                      <a:pt x="502" y="1031"/>
                      <a:pt x="267" y="1210"/>
                      <a:pt x="1" y="1327"/>
                    </a:cubicBezTo>
                    <a:lnTo>
                      <a:pt x="1" y="1339"/>
                    </a:lnTo>
                    <a:cubicBezTo>
                      <a:pt x="540" y="1175"/>
                      <a:pt x="1030" y="591"/>
                      <a:pt x="1039" y="13"/>
                    </a:cubicBezTo>
                    <a:cubicBezTo>
                      <a:pt x="1036" y="6"/>
                      <a:pt x="1030" y="1"/>
                      <a:pt x="10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0" name="Google Shape;4130;p52"/>
              <p:cNvSpPr/>
              <p:nvPr/>
            </p:nvSpPr>
            <p:spPr>
              <a:xfrm>
                <a:off x="3030686" y="2459097"/>
                <a:ext cx="59282" cy="70410"/>
              </a:xfrm>
              <a:custGeom>
                <a:rect b="b" l="l" r="r" t="t"/>
                <a:pathLst>
                  <a:path extrusionOk="0" h="1481" w="1247">
                    <a:moveTo>
                      <a:pt x="792" y="1"/>
                    </a:moveTo>
                    <a:cubicBezTo>
                      <a:pt x="461" y="1"/>
                      <a:pt x="82" y="624"/>
                      <a:pt x="82" y="624"/>
                    </a:cubicBezTo>
                    <a:lnTo>
                      <a:pt x="0" y="1255"/>
                    </a:lnTo>
                    <a:cubicBezTo>
                      <a:pt x="0" y="1261"/>
                      <a:pt x="3" y="1264"/>
                      <a:pt x="6" y="1270"/>
                    </a:cubicBezTo>
                    <a:cubicBezTo>
                      <a:pt x="77" y="1404"/>
                      <a:pt x="215" y="1480"/>
                      <a:pt x="357" y="1480"/>
                    </a:cubicBezTo>
                    <a:cubicBezTo>
                      <a:pt x="420" y="1480"/>
                      <a:pt x="483" y="1465"/>
                      <a:pt x="543" y="1434"/>
                    </a:cubicBezTo>
                    <a:cubicBezTo>
                      <a:pt x="921" y="1267"/>
                      <a:pt x="1247" y="184"/>
                      <a:pt x="895" y="23"/>
                    </a:cubicBezTo>
                    <a:cubicBezTo>
                      <a:pt x="861" y="8"/>
                      <a:pt x="827" y="1"/>
                      <a:pt x="79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1" name="Google Shape;4131;p52"/>
              <p:cNvSpPr/>
              <p:nvPr/>
            </p:nvSpPr>
            <p:spPr>
              <a:xfrm>
                <a:off x="3039196" y="2474833"/>
                <a:ext cx="29047" cy="44595"/>
              </a:xfrm>
              <a:custGeom>
                <a:rect b="b" l="l" r="r" t="t"/>
                <a:pathLst>
                  <a:path extrusionOk="0" h="938" w="611">
                    <a:moveTo>
                      <a:pt x="610" y="12"/>
                    </a:moveTo>
                    <a:lnTo>
                      <a:pt x="610" y="12"/>
                    </a:lnTo>
                    <a:cubicBezTo>
                      <a:pt x="609" y="12"/>
                      <a:pt x="608" y="13"/>
                      <a:pt x="607" y="14"/>
                    </a:cubicBezTo>
                    <a:lnTo>
                      <a:pt x="607" y="14"/>
                    </a:lnTo>
                    <a:lnTo>
                      <a:pt x="544" y="265"/>
                    </a:lnTo>
                    <a:lnTo>
                      <a:pt x="610" y="12"/>
                    </a:lnTo>
                    <a:close/>
                    <a:moveTo>
                      <a:pt x="610" y="0"/>
                    </a:moveTo>
                    <a:cubicBezTo>
                      <a:pt x="244" y="59"/>
                      <a:pt x="0" y="563"/>
                      <a:pt x="32" y="909"/>
                    </a:cubicBezTo>
                    <a:cubicBezTo>
                      <a:pt x="29" y="927"/>
                      <a:pt x="44" y="937"/>
                      <a:pt x="59" y="937"/>
                    </a:cubicBezTo>
                    <a:cubicBezTo>
                      <a:pt x="68" y="937"/>
                      <a:pt x="78" y="933"/>
                      <a:pt x="82" y="924"/>
                    </a:cubicBezTo>
                    <a:cubicBezTo>
                      <a:pt x="112" y="845"/>
                      <a:pt x="150" y="769"/>
                      <a:pt x="197" y="698"/>
                    </a:cubicBezTo>
                    <a:cubicBezTo>
                      <a:pt x="242" y="629"/>
                      <a:pt x="320" y="589"/>
                      <a:pt x="403" y="589"/>
                    </a:cubicBezTo>
                    <a:cubicBezTo>
                      <a:pt x="422" y="589"/>
                      <a:pt x="441" y="591"/>
                      <a:pt x="461" y="596"/>
                    </a:cubicBezTo>
                    <a:lnTo>
                      <a:pt x="544" y="265"/>
                    </a:lnTo>
                    <a:lnTo>
                      <a:pt x="461" y="581"/>
                    </a:lnTo>
                    <a:cubicBezTo>
                      <a:pt x="449" y="575"/>
                      <a:pt x="437" y="566"/>
                      <a:pt x="425" y="560"/>
                    </a:cubicBezTo>
                    <a:cubicBezTo>
                      <a:pt x="395" y="545"/>
                      <a:pt x="363" y="539"/>
                      <a:pt x="331" y="539"/>
                    </a:cubicBezTo>
                    <a:cubicBezTo>
                      <a:pt x="250" y="539"/>
                      <a:pt x="173" y="584"/>
                      <a:pt x="135" y="660"/>
                    </a:cubicBezTo>
                    <a:cubicBezTo>
                      <a:pt x="193" y="389"/>
                      <a:pt x="365" y="152"/>
                      <a:pt x="607" y="14"/>
                    </a:cubicBezTo>
                    <a:lnTo>
                      <a:pt x="607" y="14"/>
                    </a:lnTo>
                    <a:lnTo>
                      <a:pt x="6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32" name="Google Shape;4132;p52"/>
          <p:cNvGrpSpPr/>
          <p:nvPr/>
        </p:nvGrpSpPr>
        <p:grpSpPr>
          <a:xfrm>
            <a:off x="7637402" y="2885119"/>
            <a:ext cx="657572" cy="1756461"/>
            <a:chOff x="3006059" y="2933231"/>
            <a:chExt cx="643795" cy="1719829"/>
          </a:xfrm>
        </p:grpSpPr>
        <p:sp>
          <p:nvSpPr>
            <p:cNvPr id="4133" name="Google Shape;4133;p52"/>
            <p:cNvSpPr/>
            <p:nvPr/>
          </p:nvSpPr>
          <p:spPr>
            <a:xfrm>
              <a:off x="3285936" y="2998221"/>
              <a:ext cx="88567" cy="168300"/>
            </a:xfrm>
            <a:custGeom>
              <a:rect b="b" l="l" r="r" t="t"/>
              <a:pathLst>
                <a:path extrusionOk="0" h="3540" w="1863">
                  <a:moveTo>
                    <a:pt x="1844" y="0"/>
                  </a:moveTo>
                  <a:cubicBezTo>
                    <a:pt x="1840" y="0"/>
                    <a:pt x="1838" y="2"/>
                    <a:pt x="1838" y="5"/>
                  </a:cubicBezTo>
                  <a:cubicBezTo>
                    <a:pt x="1656" y="281"/>
                    <a:pt x="1512" y="580"/>
                    <a:pt x="1351" y="871"/>
                  </a:cubicBezTo>
                  <a:cubicBezTo>
                    <a:pt x="1193" y="1161"/>
                    <a:pt x="1037" y="1451"/>
                    <a:pt x="882" y="1742"/>
                  </a:cubicBezTo>
                  <a:cubicBezTo>
                    <a:pt x="571" y="2328"/>
                    <a:pt x="281" y="2921"/>
                    <a:pt x="5" y="3519"/>
                  </a:cubicBezTo>
                  <a:cubicBezTo>
                    <a:pt x="1" y="3530"/>
                    <a:pt x="11" y="3540"/>
                    <a:pt x="18" y="3540"/>
                  </a:cubicBezTo>
                  <a:cubicBezTo>
                    <a:pt x="20" y="3540"/>
                    <a:pt x="22" y="3538"/>
                    <a:pt x="22" y="3534"/>
                  </a:cubicBezTo>
                  <a:cubicBezTo>
                    <a:pt x="357" y="2956"/>
                    <a:pt x="677" y="2375"/>
                    <a:pt x="982" y="1780"/>
                  </a:cubicBezTo>
                  <a:cubicBezTo>
                    <a:pt x="1134" y="1481"/>
                    <a:pt x="1298" y="1164"/>
                    <a:pt x="1439" y="876"/>
                  </a:cubicBezTo>
                  <a:cubicBezTo>
                    <a:pt x="1580" y="592"/>
                    <a:pt x="1735" y="310"/>
                    <a:pt x="1859" y="14"/>
                  </a:cubicBezTo>
                  <a:cubicBezTo>
                    <a:pt x="1863" y="8"/>
                    <a:pt x="1851" y="0"/>
                    <a:pt x="1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4" name="Google Shape;4134;p52"/>
            <p:cNvSpPr/>
            <p:nvPr/>
          </p:nvSpPr>
          <p:spPr>
            <a:xfrm>
              <a:off x="3211438" y="4133280"/>
              <a:ext cx="346804" cy="464775"/>
            </a:xfrm>
            <a:custGeom>
              <a:rect b="b" l="l" r="r" t="t"/>
              <a:pathLst>
                <a:path extrusionOk="0" h="9776" w="7295">
                  <a:moveTo>
                    <a:pt x="4253" y="1"/>
                  </a:moveTo>
                  <a:lnTo>
                    <a:pt x="96" y="2001"/>
                  </a:lnTo>
                  <a:lnTo>
                    <a:pt x="2235" y="6137"/>
                  </a:lnTo>
                  <a:cubicBezTo>
                    <a:pt x="2235" y="6137"/>
                    <a:pt x="305" y="8431"/>
                    <a:pt x="152" y="8747"/>
                  </a:cubicBezTo>
                  <a:cubicBezTo>
                    <a:pt x="0" y="9060"/>
                    <a:pt x="106" y="9775"/>
                    <a:pt x="357" y="9775"/>
                  </a:cubicBezTo>
                  <a:cubicBezTo>
                    <a:pt x="363" y="9775"/>
                    <a:pt x="369" y="9775"/>
                    <a:pt x="375" y="9774"/>
                  </a:cubicBezTo>
                  <a:cubicBezTo>
                    <a:pt x="633" y="9742"/>
                    <a:pt x="7060" y="6630"/>
                    <a:pt x="7230" y="6357"/>
                  </a:cubicBezTo>
                  <a:cubicBezTo>
                    <a:pt x="7294" y="6254"/>
                    <a:pt x="6896" y="5292"/>
                    <a:pt x="6382" y="4142"/>
                  </a:cubicBezTo>
                  <a:cubicBezTo>
                    <a:pt x="6271" y="3896"/>
                    <a:pt x="4253" y="1"/>
                    <a:pt x="4253" y="1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5" name="Google Shape;4135;p52"/>
            <p:cNvSpPr/>
            <p:nvPr/>
          </p:nvSpPr>
          <p:spPr>
            <a:xfrm>
              <a:off x="3211438" y="4349167"/>
              <a:ext cx="346519" cy="248885"/>
            </a:xfrm>
            <a:custGeom>
              <a:rect b="b" l="l" r="r" t="t"/>
              <a:pathLst>
                <a:path extrusionOk="0" h="5235" w="7289">
                  <a:moveTo>
                    <a:pt x="6558" y="0"/>
                  </a:moveTo>
                  <a:cubicBezTo>
                    <a:pt x="6291" y="343"/>
                    <a:pt x="2478" y="3136"/>
                    <a:pt x="1276" y="3332"/>
                  </a:cubicBezTo>
                  <a:cubicBezTo>
                    <a:pt x="1258" y="3335"/>
                    <a:pt x="1242" y="3337"/>
                    <a:pt x="1227" y="3337"/>
                  </a:cubicBezTo>
                  <a:cubicBezTo>
                    <a:pt x="849" y="3337"/>
                    <a:pt x="1626" y="2330"/>
                    <a:pt x="1660" y="2285"/>
                  </a:cubicBezTo>
                  <a:lnTo>
                    <a:pt x="1660" y="2285"/>
                  </a:lnTo>
                  <a:cubicBezTo>
                    <a:pt x="1079" y="2986"/>
                    <a:pt x="252" y="4001"/>
                    <a:pt x="152" y="4206"/>
                  </a:cubicBezTo>
                  <a:cubicBezTo>
                    <a:pt x="0" y="4519"/>
                    <a:pt x="106" y="5234"/>
                    <a:pt x="357" y="5234"/>
                  </a:cubicBezTo>
                  <a:cubicBezTo>
                    <a:pt x="363" y="5234"/>
                    <a:pt x="369" y="5234"/>
                    <a:pt x="375" y="5233"/>
                  </a:cubicBezTo>
                  <a:cubicBezTo>
                    <a:pt x="633" y="5201"/>
                    <a:pt x="7060" y="2089"/>
                    <a:pt x="7230" y="1816"/>
                  </a:cubicBezTo>
                  <a:cubicBezTo>
                    <a:pt x="7289" y="1725"/>
                    <a:pt x="6984" y="965"/>
                    <a:pt x="65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6" name="Google Shape;4136;p52"/>
            <p:cNvSpPr/>
            <p:nvPr/>
          </p:nvSpPr>
          <p:spPr>
            <a:xfrm>
              <a:off x="3211438" y="4349167"/>
              <a:ext cx="346519" cy="248885"/>
            </a:xfrm>
            <a:custGeom>
              <a:rect b="b" l="l" r="r" t="t"/>
              <a:pathLst>
                <a:path extrusionOk="0" h="5235" w="7289">
                  <a:moveTo>
                    <a:pt x="6558" y="0"/>
                  </a:moveTo>
                  <a:cubicBezTo>
                    <a:pt x="6291" y="343"/>
                    <a:pt x="2478" y="3136"/>
                    <a:pt x="1276" y="3332"/>
                  </a:cubicBezTo>
                  <a:cubicBezTo>
                    <a:pt x="1258" y="3335"/>
                    <a:pt x="1242" y="3337"/>
                    <a:pt x="1227" y="3337"/>
                  </a:cubicBezTo>
                  <a:cubicBezTo>
                    <a:pt x="849" y="3337"/>
                    <a:pt x="1626" y="2330"/>
                    <a:pt x="1660" y="2285"/>
                  </a:cubicBezTo>
                  <a:lnTo>
                    <a:pt x="1660" y="2285"/>
                  </a:lnTo>
                  <a:cubicBezTo>
                    <a:pt x="1079" y="2986"/>
                    <a:pt x="252" y="4001"/>
                    <a:pt x="152" y="4206"/>
                  </a:cubicBezTo>
                  <a:cubicBezTo>
                    <a:pt x="0" y="4519"/>
                    <a:pt x="106" y="5234"/>
                    <a:pt x="357" y="5234"/>
                  </a:cubicBezTo>
                  <a:cubicBezTo>
                    <a:pt x="363" y="5234"/>
                    <a:pt x="369" y="5234"/>
                    <a:pt x="375" y="5233"/>
                  </a:cubicBezTo>
                  <a:cubicBezTo>
                    <a:pt x="633" y="5201"/>
                    <a:pt x="7060" y="2089"/>
                    <a:pt x="7230" y="1816"/>
                  </a:cubicBezTo>
                  <a:cubicBezTo>
                    <a:pt x="7289" y="1725"/>
                    <a:pt x="6984" y="965"/>
                    <a:pt x="65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7" name="Google Shape;4137;p52"/>
            <p:cNvSpPr/>
            <p:nvPr/>
          </p:nvSpPr>
          <p:spPr>
            <a:xfrm>
              <a:off x="3286696" y="4453759"/>
              <a:ext cx="74638" cy="11600"/>
            </a:xfrm>
            <a:custGeom>
              <a:rect b="b" l="l" r="r" t="t"/>
              <a:pathLst>
                <a:path extrusionOk="0" h="244" w="1570">
                  <a:moveTo>
                    <a:pt x="649" y="1"/>
                  </a:moveTo>
                  <a:cubicBezTo>
                    <a:pt x="229" y="1"/>
                    <a:pt x="1" y="173"/>
                    <a:pt x="1" y="173"/>
                  </a:cubicBezTo>
                  <a:lnTo>
                    <a:pt x="1570" y="244"/>
                  </a:lnTo>
                  <a:cubicBezTo>
                    <a:pt x="1203" y="59"/>
                    <a:pt x="894" y="1"/>
                    <a:pt x="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8" name="Google Shape;4138;p52"/>
            <p:cNvSpPr/>
            <p:nvPr/>
          </p:nvSpPr>
          <p:spPr>
            <a:xfrm>
              <a:off x="3286696" y="4453759"/>
              <a:ext cx="74638" cy="11600"/>
            </a:xfrm>
            <a:custGeom>
              <a:rect b="b" l="l" r="r" t="t"/>
              <a:pathLst>
                <a:path extrusionOk="0" h="244" w="1570">
                  <a:moveTo>
                    <a:pt x="649" y="1"/>
                  </a:moveTo>
                  <a:cubicBezTo>
                    <a:pt x="229" y="1"/>
                    <a:pt x="1" y="173"/>
                    <a:pt x="1" y="173"/>
                  </a:cubicBezTo>
                  <a:lnTo>
                    <a:pt x="1570" y="244"/>
                  </a:lnTo>
                  <a:cubicBezTo>
                    <a:pt x="1203" y="59"/>
                    <a:pt x="894" y="1"/>
                    <a:pt x="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9" name="Google Shape;4139;p52"/>
            <p:cNvSpPr/>
            <p:nvPr/>
          </p:nvSpPr>
          <p:spPr>
            <a:xfrm>
              <a:off x="3139698" y="3527503"/>
              <a:ext cx="376992" cy="753263"/>
            </a:xfrm>
            <a:custGeom>
              <a:rect b="b" l="l" r="r" t="t"/>
              <a:pathLst>
                <a:path extrusionOk="0" h="15844" w="7930">
                  <a:moveTo>
                    <a:pt x="2823" y="1"/>
                  </a:moveTo>
                  <a:cubicBezTo>
                    <a:pt x="2823" y="1"/>
                    <a:pt x="547" y="7486"/>
                    <a:pt x="256" y="10047"/>
                  </a:cubicBezTo>
                  <a:cubicBezTo>
                    <a:pt x="1" y="12329"/>
                    <a:pt x="1922" y="15843"/>
                    <a:pt x="1922" y="15843"/>
                  </a:cubicBezTo>
                  <a:lnTo>
                    <a:pt x="6454" y="13863"/>
                  </a:lnTo>
                  <a:cubicBezTo>
                    <a:pt x="6454" y="13863"/>
                    <a:pt x="5090" y="11106"/>
                    <a:pt x="5163" y="10071"/>
                  </a:cubicBezTo>
                  <a:cubicBezTo>
                    <a:pt x="5336" y="7439"/>
                    <a:pt x="7929" y="1"/>
                    <a:pt x="7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0" name="Google Shape;4140;p52"/>
            <p:cNvSpPr/>
            <p:nvPr/>
          </p:nvSpPr>
          <p:spPr>
            <a:xfrm>
              <a:off x="3220804" y="4156100"/>
              <a:ext cx="196055" cy="83104"/>
            </a:xfrm>
            <a:custGeom>
              <a:rect b="b" l="l" r="r" t="t"/>
              <a:pathLst>
                <a:path extrusionOk="0" h="1748" w="4124">
                  <a:moveTo>
                    <a:pt x="4103" y="1"/>
                  </a:moveTo>
                  <a:cubicBezTo>
                    <a:pt x="4101" y="1"/>
                    <a:pt x="4099" y="1"/>
                    <a:pt x="4097" y="2"/>
                  </a:cubicBezTo>
                  <a:cubicBezTo>
                    <a:pt x="3402" y="245"/>
                    <a:pt x="2712" y="527"/>
                    <a:pt x="2035" y="814"/>
                  </a:cubicBezTo>
                  <a:cubicBezTo>
                    <a:pt x="1697" y="958"/>
                    <a:pt x="1357" y="1102"/>
                    <a:pt x="1023" y="1251"/>
                  </a:cubicBezTo>
                  <a:cubicBezTo>
                    <a:pt x="688" y="1398"/>
                    <a:pt x="348" y="1577"/>
                    <a:pt x="11" y="1729"/>
                  </a:cubicBezTo>
                  <a:cubicBezTo>
                    <a:pt x="0" y="1729"/>
                    <a:pt x="9" y="1748"/>
                    <a:pt x="17" y="1748"/>
                  </a:cubicBezTo>
                  <a:cubicBezTo>
                    <a:pt x="18" y="1748"/>
                    <a:pt x="19" y="1748"/>
                    <a:pt x="20" y="1747"/>
                  </a:cubicBezTo>
                  <a:cubicBezTo>
                    <a:pt x="372" y="1621"/>
                    <a:pt x="721" y="1498"/>
                    <a:pt x="1070" y="1357"/>
                  </a:cubicBezTo>
                  <a:cubicBezTo>
                    <a:pt x="1416" y="1219"/>
                    <a:pt x="1747" y="1081"/>
                    <a:pt x="2085" y="940"/>
                  </a:cubicBezTo>
                  <a:cubicBezTo>
                    <a:pt x="2768" y="656"/>
                    <a:pt x="3449" y="360"/>
                    <a:pt x="4111" y="34"/>
                  </a:cubicBezTo>
                  <a:cubicBezTo>
                    <a:pt x="4120" y="28"/>
                    <a:pt x="4123" y="19"/>
                    <a:pt x="4117" y="11"/>
                  </a:cubicBezTo>
                  <a:cubicBezTo>
                    <a:pt x="4115" y="4"/>
                    <a:pt x="4110" y="1"/>
                    <a:pt x="4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1" name="Google Shape;4141;p52"/>
            <p:cNvSpPr/>
            <p:nvPr/>
          </p:nvSpPr>
          <p:spPr>
            <a:xfrm>
              <a:off x="3345838" y="3553413"/>
              <a:ext cx="136059" cy="591761"/>
            </a:xfrm>
            <a:custGeom>
              <a:rect b="b" l="l" r="r" t="t"/>
              <a:pathLst>
                <a:path extrusionOk="0" h="12447" w="2862">
                  <a:moveTo>
                    <a:pt x="2827" y="0"/>
                  </a:moveTo>
                  <a:cubicBezTo>
                    <a:pt x="2815" y="0"/>
                    <a:pt x="2803" y="6"/>
                    <a:pt x="2798" y="19"/>
                  </a:cubicBezTo>
                  <a:cubicBezTo>
                    <a:pt x="2071" y="2028"/>
                    <a:pt x="1414" y="4058"/>
                    <a:pt x="827" y="6114"/>
                  </a:cubicBezTo>
                  <a:cubicBezTo>
                    <a:pt x="684" y="6628"/>
                    <a:pt x="540" y="7141"/>
                    <a:pt x="405" y="7660"/>
                  </a:cubicBezTo>
                  <a:cubicBezTo>
                    <a:pt x="332" y="7921"/>
                    <a:pt x="32" y="9197"/>
                    <a:pt x="21" y="9458"/>
                  </a:cubicBezTo>
                  <a:cubicBezTo>
                    <a:pt x="0" y="9831"/>
                    <a:pt x="508" y="11450"/>
                    <a:pt x="924" y="12441"/>
                  </a:cubicBezTo>
                  <a:cubicBezTo>
                    <a:pt x="924" y="12445"/>
                    <a:pt x="926" y="12446"/>
                    <a:pt x="929" y="12446"/>
                  </a:cubicBezTo>
                  <a:cubicBezTo>
                    <a:pt x="936" y="12446"/>
                    <a:pt x="947" y="12439"/>
                    <a:pt x="945" y="12435"/>
                  </a:cubicBezTo>
                  <a:cubicBezTo>
                    <a:pt x="607" y="11482"/>
                    <a:pt x="123" y="9816"/>
                    <a:pt x="103" y="9555"/>
                  </a:cubicBezTo>
                  <a:cubicBezTo>
                    <a:pt x="79" y="9276"/>
                    <a:pt x="338" y="8229"/>
                    <a:pt x="405" y="7977"/>
                  </a:cubicBezTo>
                  <a:cubicBezTo>
                    <a:pt x="534" y="7469"/>
                    <a:pt x="672" y="6965"/>
                    <a:pt x="813" y="6463"/>
                  </a:cubicBezTo>
                  <a:cubicBezTo>
                    <a:pt x="1097" y="5445"/>
                    <a:pt x="1399" y="4433"/>
                    <a:pt x="1716" y="3427"/>
                  </a:cubicBezTo>
                  <a:cubicBezTo>
                    <a:pt x="2074" y="2289"/>
                    <a:pt x="2452" y="1157"/>
                    <a:pt x="2854" y="34"/>
                  </a:cubicBezTo>
                  <a:cubicBezTo>
                    <a:pt x="2861" y="13"/>
                    <a:pt x="2844" y="0"/>
                    <a:pt x="28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2" name="Google Shape;4142;p52"/>
            <p:cNvSpPr/>
            <p:nvPr/>
          </p:nvSpPr>
          <p:spPr>
            <a:xfrm>
              <a:off x="3296300" y="3527360"/>
              <a:ext cx="220395" cy="381861"/>
            </a:xfrm>
            <a:custGeom>
              <a:rect b="b" l="l" r="r" t="t"/>
              <a:pathLst>
                <a:path extrusionOk="0" h="8032" w="4636">
                  <a:moveTo>
                    <a:pt x="1" y="1"/>
                  </a:moveTo>
                  <a:lnTo>
                    <a:pt x="2218" y="8032"/>
                  </a:lnTo>
                  <a:cubicBezTo>
                    <a:pt x="2969" y="4779"/>
                    <a:pt x="4635" y="1"/>
                    <a:pt x="463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3" name="Google Shape;4143;p52"/>
            <p:cNvSpPr/>
            <p:nvPr/>
          </p:nvSpPr>
          <p:spPr>
            <a:xfrm>
              <a:off x="3264257" y="4309137"/>
              <a:ext cx="384361" cy="343922"/>
            </a:xfrm>
            <a:custGeom>
              <a:rect b="b" l="l" r="r" t="t"/>
              <a:pathLst>
                <a:path extrusionOk="0" h="7234" w="8085">
                  <a:moveTo>
                    <a:pt x="7920" y="0"/>
                  </a:moveTo>
                  <a:lnTo>
                    <a:pt x="3309" y="47"/>
                  </a:lnTo>
                  <a:lnTo>
                    <a:pt x="3488" y="4699"/>
                  </a:lnTo>
                  <a:cubicBezTo>
                    <a:pt x="3488" y="4699"/>
                    <a:pt x="769" y="5958"/>
                    <a:pt x="493" y="6181"/>
                  </a:cubicBezTo>
                  <a:cubicBezTo>
                    <a:pt x="220" y="6404"/>
                    <a:pt x="0" y="7119"/>
                    <a:pt x="253" y="7204"/>
                  </a:cubicBezTo>
                  <a:cubicBezTo>
                    <a:pt x="315" y="7224"/>
                    <a:pt x="815" y="7234"/>
                    <a:pt x="1532" y="7234"/>
                  </a:cubicBezTo>
                  <a:cubicBezTo>
                    <a:pt x="3662" y="7234"/>
                    <a:pt x="7709" y="7151"/>
                    <a:pt x="7911" y="7020"/>
                  </a:cubicBezTo>
                  <a:cubicBezTo>
                    <a:pt x="8014" y="6955"/>
                    <a:pt x="8064" y="5914"/>
                    <a:pt x="8084" y="4652"/>
                  </a:cubicBezTo>
                  <a:cubicBezTo>
                    <a:pt x="8084" y="4383"/>
                    <a:pt x="7920" y="0"/>
                    <a:pt x="7920" y="0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4" name="Google Shape;4144;p52"/>
            <p:cNvSpPr/>
            <p:nvPr/>
          </p:nvSpPr>
          <p:spPr>
            <a:xfrm>
              <a:off x="3264257" y="4550507"/>
              <a:ext cx="383790" cy="102549"/>
            </a:xfrm>
            <a:custGeom>
              <a:rect b="b" l="l" r="r" t="t"/>
              <a:pathLst>
                <a:path extrusionOk="0" h="2157" w="8073">
                  <a:moveTo>
                    <a:pt x="2670" y="1"/>
                  </a:moveTo>
                  <a:cubicBezTo>
                    <a:pt x="1845" y="391"/>
                    <a:pt x="666" y="957"/>
                    <a:pt x="490" y="1101"/>
                  </a:cubicBezTo>
                  <a:cubicBezTo>
                    <a:pt x="214" y="1327"/>
                    <a:pt x="0" y="2042"/>
                    <a:pt x="253" y="2127"/>
                  </a:cubicBezTo>
                  <a:cubicBezTo>
                    <a:pt x="315" y="2147"/>
                    <a:pt x="815" y="2157"/>
                    <a:pt x="1532" y="2157"/>
                  </a:cubicBezTo>
                  <a:cubicBezTo>
                    <a:pt x="3662" y="2157"/>
                    <a:pt x="7709" y="2074"/>
                    <a:pt x="7911" y="1943"/>
                  </a:cubicBezTo>
                  <a:cubicBezTo>
                    <a:pt x="8002" y="1884"/>
                    <a:pt x="8049" y="1068"/>
                    <a:pt x="8072" y="13"/>
                  </a:cubicBezTo>
                  <a:lnTo>
                    <a:pt x="8072" y="13"/>
                  </a:lnTo>
                  <a:cubicBezTo>
                    <a:pt x="7742" y="182"/>
                    <a:pt x="4358" y="862"/>
                    <a:pt x="2621" y="862"/>
                  </a:cubicBezTo>
                  <a:cubicBezTo>
                    <a:pt x="2311" y="862"/>
                    <a:pt x="2053" y="840"/>
                    <a:pt x="1875" y="790"/>
                  </a:cubicBezTo>
                  <a:cubicBezTo>
                    <a:pt x="1388" y="655"/>
                    <a:pt x="2617" y="30"/>
                    <a:pt x="2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5" name="Google Shape;4145;p52"/>
            <p:cNvSpPr/>
            <p:nvPr/>
          </p:nvSpPr>
          <p:spPr>
            <a:xfrm>
              <a:off x="3264257" y="4550507"/>
              <a:ext cx="383790" cy="102549"/>
            </a:xfrm>
            <a:custGeom>
              <a:rect b="b" l="l" r="r" t="t"/>
              <a:pathLst>
                <a:path extrusionOk="0" h="2157" w="8073">
                  <a:moveTo>
                    <a:pt x="2670" y="1"/>
                  </a:moveTo>
                  <a:cubicBezTo>
                    <a:pt x="1845" y="391"/>
                    <a:pt x="666" y="957"/>
                    <a:pt x="490" y="1101"/>
                  </a:cubicBezTo>
                  <a:cubicBezTo>
                    <a:pt x="214" y="1327"/>
                    <a:pt x="0" y="2042"/>
                    <a:pt x="253" y="2127"/>
                  </a:cubicBezTo>
                  <a:cubicBezTo>
                    <a:pt x="315" y="2147"/>
                    <a:pt x="815" y="2157"/>
                    <a:pt x="1532" y="2157"/>
                  </a:cubicBezTo>
                  <a:cubicBezTo>
                    <a:pt x="3662" y="2157"/>
                    <a:pt x="7709" y="2074"/>
                    <a:pt x="7911" y="1943"/>
                  </a:cubicBezTo>
                  <a:cubicBezTo>
                    <a:pt x="8002" y="1884"/>
                    <a:pt x="8049" y="1068"/>
                    <a:pt x="8072" y="13"/>
                  </a:cubicBezTo>
                  <a:lnTo>
                    <a:pt x="8072" y="13"/>
                  </a:lnTo>
                  <a:cubicBezTo>
                    <a:pt x="7742" y="182"/>
                    <a:pt x="4358" y="862"/>
                    <a:pt x="2621" y="862"/>
                  </a:cubicBezTo>
                  <a:cubicBezTo>
                    <a:pt x="2311" y="862"/>
                    <a:pt x="2053" y="840"/>
                    <a:pt x="1875" y="790"/>
                  </a:cubicBezTo>
                  <a:cubicBezTo>
                    <a:pt x="1388" y="655"/>
                    <a:pt x="2617" y="30"/>
                    <a:pt x="2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6" name="Google Shape;4146;p52"/>
            <p:cNvSpPr/>
            <p:nvPr/>
          </p:nvSpPr>
          <p:spPr>
            <a:xfrm>
              <a:off x="3386105" y="4552456"/>
              <a:ext cx="66033" cy="35086"/>
            </a:xfrm>
            <a:custGeom>
              <a:rect b="b" l="l" r="r" t="t"/>
              <a:pathLst>
                <a:path extrusionOk="0" h="738" w="1389">
                  <a:moveTo>
                    <a:pt x="122" y="0"/>
                  </a:moveTo>
                  <a:cubicBezTo>
                    <a:pt x="45" y="0"/>
                    <a:pt x="1" y="10"/>
                    <a:pt x="1" y="10"/>
                  </a:cubicBezTo>
                  <a:lnTo>
                    <a:pt x="1388" y="737"/>
                  </a:lnTo>
                  <a:cubicBezTo>
                    <a:pt x="874" y="83"/>
                    <a:pt x="3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7" name="Google Shape;4147;p52"/>
            <p:cNvSpPr/>
            <p:nvPr/>
          </p:nvSpPr>
          <p:spPr>
            <a:xfrm>
              <a:off x="3386105" y="4552456"/>
              <a:ext cx="66033" cy="35086"/>
            </a:xfrm>
            <a:custGeom>
              <a:rect b="b" l="l" r="r" t="t"/>
              <a:pathLst>
                <a:path extrusionOk="0" h="738" w="1389">
                  <a:moveTo>
                    <a:pt x="122" y="0"/>
                  </a:moveTo>
                  <a:cubicBezTo>
                    <a:pt x="45" y="0"/>
                    <a:pt x="1" y="10"/>
                    <a:pt x="1" y="10"/>
                  </a:cubicBezTo>
                  <a:lnTo>
                    <a:pt x="1388" y="737"/>
                  </a:lnTo>
                  <a:cubicBezTo>
                    <a:pt x="874" y="83"/>
                    <a:pt x="3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8" name="Google Shape;4148;p52"/>
            <p:cNvSpPr/>
            <p:nvPr/>
          </p:nvSpPr>
          <p:spPr>
            <a:xfrm>
              <a:off x="3273717" y="3527503"/>
              <a:ext cx="376136" cy="840266"/>
            </a:xfrm>
            <a:custGeom>
              <a:rect b="b" l="l" r="r" t="t"/>
              <a:pathLst>
                <a:path extrusionOk="0" h="17674" w="7912">
                  <a:moveTo>
                    <a:pt x="1" y="1"/>
                  </a:moveTo>
                  <a:cubicBezTo>
                    <a:pt x="86" y="646"/>
                    <a:pt x="719" y="2943"/>
                    <a:pt x="1444" y="3403"/>
                  </a:cubicBezTo>
                  <a:lnTo>
                    <a:pt x="2127" y="3626"/>
                  </a:lnTo>
                  <a:cubicBezTo>
                    <a:pt x="2127" y="3626"/>
                    <a:pt x="2444" y="10100"/>
                    <a:pt x="2644" y="12171"/>
                  </a:cubicBezTo>
                  <a:cubicBezTo>
                    <a:pt x="2831" y="14124"/>
                    <a:pt x="3081" y="17673"/>
                    <a:pt x="3081" y="17673"/>
                  </a:cubicBezTo>
                  <a:lnTo>
                    <a:pt x="7912" y="17673"/>
                  </a:lnTo>
                  <a:cubicBezTo>
                    <a:pt x="7912" y="17673"/>
                    <a:pt x="7601" y="13775"/>
                    <a:pt x="7389" y="11722"/>
                  </a:cubicBezTo>
                  <a:cubicBezTo>
                    <a:pt x="7281" y="10628"/>
                    <a:pt x="7199" y="4541"/>
                    <a:pt x="7199" y="4541"/>
                  </a:cubicBezTo>
                  <a:cubicBezTo>
                    <a:pt x="7718" y="2808"/>
                    <a:pt x="6744" y="1"/>
                    <a:pt x="6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9" name="Google Shape;4149;p52"/>
            <p:cNvSpPr/>
            <p:nvPr/>
          </p:nvSpPr>
          <p:spPr>
            <a:xfrm>
              <a:off x="3336710" y="3686673"/>
              <a:ext cx="78631" cy="28098"/>
            </a:xfrm>
            <a:custGeom>
              <a:rect b="b" l="l" r="r" t="t"/>
              <a:pathLst>
                <a:path extrusionOk="0" h="591" w="1654">
                  <a:moveTo>
                    <a:pt x="52" y="1"/>
                  </a:moveTo>
                  <a:cubicBezTo>
                    <a:pt x="17" y="1"/>
                    <a:pt x="0" y="39"/>
                    <a:pt x="37" y="49"/>
                  </a:cubicBezTo>
                  <a:cubicBezTo>
                    <a:pt x="553" y="249"/>
                    <a:pt x="1090" y="413"/>
                    <a:pt x="1621" y="589"/>
                  </a:cubicBezTo>
                  <a:cubicBezTo>
                    <a:pt x="1622" y="590"/>
                    <a:pt x="1624" y="590"/>
                    <a:pt x="1626" y="590"/>
                  </a:cubicBezTo>
                  <a:cubicBezTo>
                    <a:pt x="1639" y="590"/>
                    <a:pt x="1654" y="571"/>
                    <a:pt x="1635" y="566"/>
                  </a:cubicBezTo>
                  <a:cubicBezTo>
                    <a:pt x="1125" y="340"/>
                    <a:pt x="600" y="152"/>
                    <a:pt x="66" y="3"/>
                  </a:cubicBezTo>
                  <a:cubicBezTo>
                    <a:pt x="61" y="1"/>
                    <a:pt x="57" y="1"/>
                    <a:pt x="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0" name="Google Shape;4150;p52"/>
            <p:cNvSpPr/>
            <p:nvPr/>
          </p:nvSpPr>
          <p:spPr>
            <a:xfrm>
              <a:off x="3328390" y="3553318"/>
              <a:ext cx="62230" cy="129981"/>
            </a:xfrm>
            <a:custGeom>
              <a:rect b="b" l="l" r="r" t="t"/>
              <a:pathLst>
                <a:path extrusionOk="0" h="2734" w="1309">
                  <a:moveTo>
                    <a:pt x="90" y="0"/>
                  </a:moveTo>
                  <a:cubicBezTo>
                    <a:pt x="81" y="0"/>
                    <a:pt x="71" y="5"/>
                    <a:pt x="71" y="12"/>
                  </a:cubicBezTo>
                  <a:cubicBezTo>
                    <a:pt x="1" y="611"/>
                    <a:pt x="30" y="1221"/>
                    <a:pt x="162" y="1810"/>
                  </a:cubicBezTo>
                  <a:cubicBezTo>
                    <a:pt x="210" y="2013"/>
                    <a:pt x="472" y="2733"/>
                    <a:pt x="864" y="2733"/>
                  </a:cubicBezTo>
                  <a:cubicBezTo>
                    <a:pt x="875" y="2733"/>
                    <a:pt x="887" y="2733"/>
                    <a:pt x="898" y="2731"/>
                  </a:cubicBezTo>
                  <a:cubicBezTo>
                    <a:pt x="1309" y="2684"/>
                    <a:pt x="1109" y="2230"/>
                    <a:pt x="1051" y="1928"/>
                  </a:cubicBezTo>
                  <a:cubicBezTo>
                    <a:pt x="942" y="1303"/>
                    <a:pt x="895" y="669"/>
                    <a:pt x="907" y="36"/>
                  </a:cubicBezTo>
                  <a:cubicBezTo>
                    <a:pt x="907" y="28"/>
                    <a:pt x="900" y="25"/>
                    <a:pt x="892" y="25"/>
                  </a:cubicBezTo>
                  <a:cubicBezTo>
                    <a:pt x="885" y="25"/>
                    <a:pt x="878" y="28"/>
                    <a:pt x="878" y="36"/>
                  </a:cubicBezTo>
                  <a:cubicBezTo>
                    <a:pt x="810" y="490"/>
                    <a:pt x="804" y="951"/>
                    <a:pt x="857" y="1408"/>
                  </a:cubicBezTo>
                  <a:cubicBezTo>
                    <a:pt x="886" y="1649"/>
                    <a:pt x="927" y="1895"/>
                    <a:pt x="980" y="2139"/>
                  </a:cubicBezTo>
                  <a:cubicBezTo>
                    <a:pt x="1018" y="2253"/>
                    <a:pt x="1042" y="2373"/>
                    <a:pt x="1042" y="2494"/>
                  </a:cubicBezTo>
                  <a:cubicBezTo>
                    <a:pt x="1030" y="2582"/>
                    <a:pt x="989" y="2643"/>
                    <a:pt x="910" y="2658"/>
                  </a:cubicBezTo>
                  <a:cubicBezTo>
                    <a:pt x="893" y="2661"/>
                    <a:pt x="877" y="2662"/>
                    <a:pt x="861" y="2662"/>
                  </a:cubicBezTo>
                  <a:cubicBezTo>
                    <a:pt x="422" y="2662"/>
                    <a:pt x="217" y="1574"/>
                    <a:pt x="194" y="1373"/>
                  </a:cubicBezTo>
                  <a:cubicBezTo>
                    <a:pt x="135" y="921"/>
                    <a:pt x="106" y="467"/>
                    <a:pt x="106" y="12"/>
                  </a:cubicBezTo>
                  <a:cubicBezTo>
                    <a:pt x="106" y="4"/>
                    <a:pt x="9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1" name="Google Shape;4151;p52"/>
            <p:cNvSpPr/>
            <p:nvPr/>
          </p:nvSpPr>
          <p:spPr>
            <a:xfrm>
              <a:off x="3365615" y="3679684"/>
              <a:ext cx="12598" cy="22393"/>
            </a:xfrm>
            <a:custGeom>
              <a:rect b="b" l="l" r="r" t="t"/>
              <a:pathLst>
                <a:path extrusionOk="0" h="471" w="265">
                  <a:moveTo>
                    <a:pt x="67" y="1"/>
                  </a:moveTo>
                  <a:cubicBezTo>
                    <a:pt x="34" y="1"/>
                    <a:pt x="1" y="20"/>
                    <a:pt x="15" y="44"/>
                  </a:cubicBezTo>
                  <a:cubicBezTo>
                    <a:pt x="48" y="120"/>
                    <a:pt x="86" y="194"/>
                    <a:pt x="124" y="267"/>
                  </a:cubicBezTo>
                  <a:cubicBezTo>
                    <a:pt x="147" y="337"/>
                    <a:pt x="186" y="402"/>
                    <a:pt x="232" y="460"/>
                  </a:cubicBezTo>
                  <a:cubicBezTo>
                    <a:pt x="237" y="467"/>
                    <a:pt x="244" y="470"/>
                    <a:pt x="251" y="470"/>
                  </a:cubicBezTo>
                  <a:cubicBezTo>
                    <a:pt x="258" y="470"/>
                    <a:pt x="265" y="467"/>
                    <a:pt x="265" y="460"/>
                  </a:cubicBezTo>
                  <a:cubicBezTo>
                    <a:pt x="265" y="393"/>
                    <a:pt x="250" y="326"/>
                    <a:pt x="221" y="264"/>
                  </a:cubicBezTo>
                  <a:cubicBezTo>
                    <a:pt x="191" y="179"/>
                    <a:pt x="156" y="100"/>
                    <a:pt x="115" y="23"/>
                  </a:cubicBezTo>
                  <a:cubicBezTo>
                    <a:pt x="105" y="7"/>
                    <a:pt x="86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2" name="Google Shape;4152;p52"/>
            <p:cNvSpPr/>
            <p:nvPr/>
          </p:nvSpPr>
          <p:spPr>
            <a:xfrm>
              <a:off x="3480523" y="3551274"/>
              <a:ext cx="86713" cy="91852"/>
            </a:xfrm>
            <a:custGeom>
              <a:rect b="b" l="l" r="r" t="t"/>
              <a:pathLst>
                <a:path extrusionOk="0" h="1932" w="1824">
                  <a:moveTo>
                    <a:pt x="29" y="0"/>
                  </a:moveTo>
                  <a:cubicBezTo>
                    <a:pt x="24" y="0"/>
                    <a:pt x="17" y="5"/>
                    <a:pt x="15" y="5"/>
                  </a:cubicBezTo>
                  <a:cubicBezTo>
                    <a:pt x="1" y="290"/>
                    <a:pt x="33" y="577"/>
                    <a:pt x="115" y="853"/>
                  </a:cubicBezTo>
                  <a:cubicBezTo>
                    <a:pt x="177" y="1082"/>
                    <a:pt x="288" y="1299"/>
                    <a:pt x="441" y="1481"/>
                  </a:cubicBezTo>
                  <a:cubicBezTo>
                    <a:pt x="770" y="1858"/>
                    <a:pt x="1272" y="1930"/>
                    <a:pt x="1748" y="1930"/>
                  </a:cubicBezTo>
                  <a:cubicBezTo>
                    <a:pt x="1768" y="1930"/>
                    <a:pt x="1788" y="1930"/>
                    <a:pt x="1808" y="1930"/>
                  </a:cubicBezTo>
                  <a:cubicBezTo>
                    <a:pt x="1809" y="1931"/>
                    <a:pt x="1811" y="1931"/>
                    <a:pt x="1813" y="1931"/>
                  </a:cubicBezTo>
                  <a:cubicBezTo>
                    <a:pt x="1823" y="1931"/>
                    <a:pt x="1824" y="1909"/>
                    <a:pt x="1813" y="1909"/>
                  </a:cubicBezTo>
                  <a:cubicBezTo>
                    <a:pt x="1344" y="1847"/>
                    <a:pt x="837" y="1789"/>
                    <a:pt x="520" y="1396"/>
                  </a:cubicBezTo>
                  <a:cubicBezTo>
                    <a:pt x="376" y="1211"/>
                    <a:pt x="271" y="1000"/>
                    <a:pt x="209" y="777"/>
                  </a:cubicBezTo>
                  <a:cubicBezTo>
                    <a:pt x="136" y="522"/>
                    <a:pt x="109" y="258"/>
                    <a:pt x="33" y="5"/>
                  </a:cubicBezTo>
                  <a:cubicBezTo>
                    <a:pt x="33" y="1"/>
                    <a:pt x="31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3" name="Google Shape;4153;p52"/>
            <p:cNvSpPr/>
            <p:nvPr/>
          </p:nvSpPr>
          <p:spPr>
            <a:xfrm>
              <a:off x="3423616" y="4322734"/>
              <a:ext cx="212171" cy="7226"/>
            </a:xfrm>
            <a:custGeom>
              <a:rect b="b" l="l" r="r" t="t"/>
              <a:pathLst>
                <a:path extrusionOk="0" h="152" w="4463">
                  <a:moveTo>
                    <a:pt x="3164" y="0"/>
                  </a:moveTo>
                  <a:cubicBezTo>
                    <a:pt x="2852" y="0"/>
                    <a:pt x="2539" y="4"/>
                    <a:pt x="2227" y="11"/>
                  </a:cubicBezTo>
                  <a:cubicBezTo>
                    <a:pt x="1861" y="11"/>
                    <a:pt x="1494" y="22"/>
                    <a:pt x="1130" y="34"/>
                  </a:cubicBezTo>
                  <a:cubicBezTo>
                    <a:pt x="764" y="46"/>
                    <a:pt x="388" y="75"/>
                    <a:pt x="16" y="99"/>
                  </a:cubicBezTo>
                  <a:cubicBezTo>
                    <a:pt x="1" y="99"/>
                    <a:pt x="1" y="119"/>
                    <a:pt x="16" y="119"/>
                  </a:cubicBezTo>
                  <a:cubicBezTo>
                    <a:pt x="385" y="134"/>
                    <a:pt x="758" y="151"/>
                    <a:pt x="1130" y="151"/>
                  </a:cubicBezTo>
                  <a:lnTo>
                    <a:pt x="2227" y="151"/>
                  </a:lnTo>
                  <a:cubicBezTo>
                    <a:pt x="2963" y="151"/>
                    <a:pt x="3706" y="125"/>
                    <a:pt x="4439" y="72"/>
                  </a:cubicBezTo>
                  <a:cubicBezTo>
                    <a:pt x="4454" y="72"/>
                    <a:pt x="4462" y="63"/>
                    <a:pt x="4462" y="52"/>
                  </a:cubicBezTo>
                  <a:cubicBezTo>
                    <a:pt x="4462" y="37"/>
                    <a:pt x="4454" y="28"/>
                    <a:pt x="4439" y="28"/>
                  </a:cubicBezTo>
                  <a:cubicBezTo>
                    <a:pt x="4016" y="8"/>
                    <a:pt x="3590" y="0"/>
                    <a:pt x="31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4" name="Google Shape;4154;p52"/>
            <p:cNvSpPr/>
            <p:nvPr/>
          </p:nvSpPr>
          <p:spPr>
            <a:xfrm>
              <a:off x="3374838" y="3699747"/>
              <a:ext cx="45353" cy="668020"/>
            </a:xfrm>
            <a:custGeom>
              <a:rect b="b" l="l" r="r" t="t"/>
              <a:pathLst>
                <a:path extrusionOk="0" h="14051" w="954">
                  <a:moveTo>
                    <a:pt x="0" y="0"/>
                  </a:moveTo>
                  <a:cubicBezTo>
                    <a:pt x="74" y="2244"/>
                    <a:pt x="165" y="4805"/>
                    <a:pt x="302" y="7040"/>
                  </a:cubicBezTo>
                  <a:cubicBezTo>
                    <a:pt x="476" y="9307"/>
                    <a:pt x="707" y="11774"/>
                    <a:pt x="954" y="14050"/>
                  </a:cubicBezTo>
                  <a:cubicBezTo>
                    <a:pt x="798" y="11774"/>
                    <a:pt x="575" y="9296"/>
                    <a:pt x="426" y="7028"/>
                  </a:cubicBezTo>
                  <a:cubicBezTo>
                    <a:pt x="276" y="4761"/>
                    <a:pt x="162" y="227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5" name="Google Shape;4155;p52"/>
            <p:cNvSpPr/>
            <p:nvPr/>
          </p:nvSpPr>
          <p:spPr>
            <a:xfrm>
              <a:off x="3571469" y="3539103"/>
              <a:ext cx="44925" cy="762439"/>
            </a:xfrm>
            <a:custGeom>
              <a:rect b="b" l="l" r="r" t="t"/>
              <a:pathLst>
                <a:path extrusionOk="0" h="16037" w="945">
                  <a:moveTo>
                    <a:pt x="0" y="0"/>
                  </a:moveTo>
                  <a:lnTo>
                    <a:pt x="0" y="0"/>
                  </a:lnTo>
                  <a:cubicBezTo>
                    <a:pt x="349" y="1300"/>
                    <a:pt x="643" y="2719"/>
                    <a:pt x="255" y="4039"/>
                  </a:cubicBezTo>
                  <a:cubicBezTo>
                    <a:pt x="255" y="4051"/>
                    <a:pt x="323" y="7037"/>
                    <a:pt x="323" y="7049"/>
                  </a:cubicBezTo>
                  <a:cubicBezTo>
                    <a:pt x="364" y="8084"/>
                    <a:pt x="384" y="10557"/>
                    <a:pt x="508" y="11551"/>
                  </a:cubicBezTo>
                  <a:cubicBezTo>
                    <a:pt x="643" y="12994"/>
                    <a:pt x="795" y="14602"/>
                    <a:pt x="945" y="16036"/>
                  </a:cubicBezTo>
                  <a:cubicBezTo>
                    <a:pt x="827" y="14068"/>
                    <a:pt x="607" y="12012"/>
                    <a:pt x="516" y="10047"/>
                  </a:cubicBezTo>
                  <a:lnTo>
                    <a:pt x="440" y="7046"/>
                  </a:lnTo>
                  <a:cubicBezTo>
                    <a:pt x="440" y="7046"/>
                    <a:pt x="440" y="7046"/>
                    <a:pt x="440" y="7046"/>
                  </a:cubicBezTo>
                  <a:cubicBezTo>
                    <a:pt x="437" y="7046"/>
                    <a:pt x="351" y="4125"/>
                    <a:pt x="346" y="4059"/>
                  </a:cubicBezTo>
                  <a:lnTo>
                    <a:pt x="346" y="4059"/>
                  </a:lnTo>
                  <a:cubicBezTo>
                    <a:pt x="722" y="2719"/>
                    <a:pt x="396" y="130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6" name="Google Shape;4156;p52"/>
            <p:cNvSpPr/>
            <p:nvPr/>
          </p:nvSpPr>
          <p:spPr>
            <a:xfrm>
              <a:off x="3217238" y="2933231"/>
              <a:ext cx="289281" cy="358518"/>
            </a:xfrm>
            <a:custGeom>
              <a:rect b="b" l="l" r="r" t="t"/>
              <a:pathLst>
                <a:path extrusionOk="0" h="7541" w="6085">
                  <a:moveTo>
                    <a:pt x="5401" y="4754"/>
                  </a:moveTo>
                  <a:cubicBezTo>
                    <a:pt x="5468" y="5165"/>
                    <a:pt x="5524" y="5570"/>
                    <a:pt x="5550" y="5986"/>
                  </a:cubicBezTo>
                  <a:cubicBezTo>
                    <a:pt x="5554" y="6029"/>
                    <a:pt x="5558" y="6072"/>
                    <a:pt x="5561" y="6114"/>
                  </a:cubicBezTo>
                  <a:lnTo>
                    <a:pt x="5561" y="6114"/>
                  </a:lnTo>
                  <a:lnTo>
                    <a:pt x="5470" y="6032"/>
                  </a:lnTo>
                  <a:lnTo>
                    <a:pt x="5470" y="6032"/>
                  </a:lnTo>
                  <a:cubicBezTo>
                    <a:pt x="5469" y="6023"/>
                    <a:pt x="5469" y="6015"/>
                    <a:pt x="5468" y="6007"/>
                  </a:cubicBezTo>
                  <a:cubicBezTo>
                    <a:pt x="5445" y="5590"/>
                    <a:pt x="5427" y="5171"/>
                    <a:pt x="5389" y="4754"/>
                  </a:cubicBezTo>
                  <a:close/>
                  <a:moveTo>
                    <a:pt x="2638" y="0"/>
                  </a:moveTo>
                  <a:cubicBezTo>
                    <a:pt x="2369" y="0"/>
                    <a:pt x="2096" y="22"/>
                    <a:pt x="1855" y="123"/>
                  </a:cubicBezTo>
                  <a:cubicBezTo>
                    <a:pt x="1121" y="416"/>
                    <a:pt x="564" y="1029"/>
                    <a:pt x="341" y="1786"/>
                  </a:cubicBezTo>
                  <a:cubicBezTo>
                    <a:pt x="74" y="2622"/>
                    <a:pt x="101" y="3525"/>
                    <a:pt x="89" y="4391"/>
                  </a:cubicBezTo>
                  <a:cubicBezTo>
                    <a:pt x="80" y="4851"/>
                    <a:pt x="1" y="6840"/>
                    <a:pt x="121" y="6931"/>
                  </a:cubicBezTo>
                  <a:cubicBezTo>
                    <a:pt x="174" y="6954"/>
                    <a:pt x="227" y="6975"/>
                    <a:pt x="282" y="6992"/>
                  </a:cubicBezTo>
                  <a:cubicBezTo>
                    <a:pt x="277" y="6497"/>
                    <a:pt x="329" y="5992"/>
                    <a:pt x="350" y="5505"/>
                  </a:cubicBezTo>
                  <a:cubicBezTo>
                    <a:pt x="350" y="5499"/>
                    <a:pt x="353" y="5496"/>
                    <a:pt x="359" y="5496"/>
                  </a:cubicBezTo>
                  <a:cubicBezTo>
                    <a:pt x="365" y="5496"/>
                    <a:pt x="367" y="5502"/>
                    <a:pt x="367" y="5505"/>
                  </a:cubicBezTo>
                  <a:cubicBezTo>
                    <a:pt x="376" y="6007"/>
                    <a:pt x="403" y="6517"/>
                    <a:pt x="376" y="7019"/>
                  </a:cubicBezTo>
                  <a:lnTo>
                    <a:pt x="620" y="7092"/>
                  </a:lnTo>
                  <a:lnTo>
                    <a:pt x="620" y="6766"/>
                  </a:lnTo>
                  <a:cubicBezTo>
                    <a:pt x="623" y="6499"/>
                    <a:pt x="655" y="6233"/>
                    <a:pt x="670" y="5966"/>
                  </a:cubicBezTo>
                  <a:lnTo>
                    <a:pt x="681" y="5966"/>
                  </a:lnTo>
                  <a:cubicBezTo>
                    <a:pt x="675" y="6233"/>
                    <a:pt x="696" y="6499"/>
                    <a:pt x="696" y="6766"/>
                  </a:cubicBezTo>
                  <a:cubicBezTo>
                    <a:pt x="696" y="6884"/>
                    <a:pt x="705" y="7004"/>
                    <a:pt x="705" y="7124"/>
                  </a:cubicBezTo>
                  <a:cubicBezTo>
                    <a:pt x="945" y="7198"/>
                    <a:pt x="1192" y="7265"/>
                    <a:pt x="1288" y="7286"/>
                  </a:cubicBezTo>
                  <a:cubicBezTo>
                    <a:pt x="1684" y="7382"/>
                    <a:pt x="2089" y="7453"/>
                    <a:pt x="2494" y="7497"/>
                  </a:cubicBezTo>
                  <a:cubicBezTo>
                    <a:pt x="2746" y="7526"/>
                    <a:pt x="2998" y="7541"/>
                    <a:pt x="3250" y="7541"/>
                  </a:cubicBezTo>
                  <a:cubicBezTo>
                    <a:pt x="3703" y="7541"/>
                    <a:pt x="4155" y="7493"/>
                    <a:pt x="4600" y="7397"/>
                  </a:cubicBezTo>
                  <a:cubicBezTo>
                    <a:pt x="4588" y="7136"/>
                    <a:pt x="4588" y="6875"/>
                    <a:pt x="4588" y="6620"/>
                  </a:cubicBezTo>
                  <a:cubicBezTo>
                    <a:pt x="4577" y="6224"/>
                    <a:pt x="4585" y="5822"/>
                    <a:pt x="4565" y="5423"/>
                  </a:cubicBezTo>
                  <a:cubicBezTo>
                    <a:pt x="4563" y="5417"/>
                    <a:pt x="4569" y="5414"/>
                    <a:pt x="4574" y="5414"/>
                  </a:cubicBezTo>
                  <a:cubicBezTo>
                    <a:pt x="4580" y="5414"/>
                    <a:pt x="4585" y="5417"/>
                    <a:pt x="4585" y="5423"/>
                  </a:cubicBezTo>
                  <a:cubicBezTo>
                    <a:pt x="4609" y="5825"/>
                    <a:pt x="4653" y="6221"/>
                    <a:pt x="4668" y="6620"/>
                  </a:cubicBezTo>
                  <a:cubicBezTo>
                    <a:pt x="4676" y="6866"/>
                    <a:pt x="4700" y="7121"/>
                    <a:pt x="4700" y="7374"/>
                  </a:cubicBezTo>
                  <a:cubicBezTo>
                    <a:pt x="4758" y="7362"/>
                    <a:pt x="4811" y="7347"/>
                    <a:pt x="4861" y="7333"/>
                  </a:cubicBezTo>
                  <a:lnTo>
                    <a:pt x="5093" y="7265"/>
                  </a:lnTo>
                  <a:lnTo>
                    <a:pt x="5093" y="6831"/>
                  </a:lnTo>
                  <a:cubicBezTo>
                    <a:pt x="5093" y="6458"/>
                    <a:pt x="5110" y="6080"/>
                    <a:pt x="5093" y="5705"/>
                  </a:cubicBezTo>
                  <a:lnTo>
                    <a:pt x="5093" y="5705"/>
                  </a:lnTo>
                  <a:lnTo>
                    <a:pt x="5108" y="5718"/>
                  </a:lnTo>
                  <a:lnTo>
                    <a:pt x="5108" y="5718"/>
                  </a:lnTo>
                  <a:cubicBezTo>
                    <a:pt x="5132" y="6098"/>
                    <a:pt x="5166" y="6472"/>
                    <a:pt x="5166" y="6854"/>
                  </a:cubicBezTo>
                  <a:lnTo>
                    <a:pt x="5166" y="7236"/>
                  </a:lnTo>
                  <a:cubicBezTo>
                    <a:pt x="5281" y="7198"/>
                    <a:pt x="5395" y="7157"/>
                    <a:pt x="5503" y="7110"/>
                  </a:cubicBezTo>
                  <a:cubicBezTo>
                    <a:pt x="5481" y="6754"/>
                    <a:pt x="5488" y="6396"/>
                    <a:pt x="5470" y="6040"/>
                  </a:cubicBezTo>
                  <a:lnTo>
                    <a:pt x="5470" y="6040"/>
                  </a:lnTo>
                  <a:lnTo>
                    <a:pt x="5562" y="6122"/>
                  </a:lnTo>
                  <a:lnTo>
                    <a:pt x="5562" y="6122"/>
                  </a:lnTo>
                  <a:cubicBezTo>
                    <a:pt x="5585" y="6437"/>
                    <a:pt x="5594" y="6753"/>
                    <a:pt x="5589" y="7071"/>
                  </a:cubicBezTo>
                  <a:cubicBezTo>
                    <a:pt x="5694" y="7025"/>
                    <a:pt x="5797" y="6969"/>
                    <a:pt x="5897" y="6907"/>
                  </a:cubicBezTo>
                  <a:cubicBezTo>
                    <a:pt x="6014" y="6843"/>
                    <a:pt x="6084" y="6717"/>
                    <a:pt x="6078" y="6582"/>
                  </a:cubicBezTo>
                  <a:cubicBezTo>
                    <a:pt x="6073" y="6356"/>
                    <a:pt x="6043" y="6124"/>
                    <a:pt x="6029" y="5878"/>
                  </a:cubicBezTo>
                  <a:cubicBezTo>
                    <a:pt x="5961" y="5024"/>
                    <a:pt x="5899" y="4168"/>
                    <a:pt x="5747" y="3326"/>
                  </a:cubicBezTo>
                  <a:cubicBezTo>
                    <a:pt x="5674" y="2915"/>
                    <a:pt x="5574" y="2507"/>
                    <a:pt x="5442" y="2111"/>
                  </a:cubicBezTo>
                  <a:cubicBezTo>
                    <a:pt x="5328" y="1736"/>
                    <a:pt x="5163" y="1378"/>
                    <a:pt x="4955" y="1047"/>
                  </a:cubicBezTo>
                  <a:cubicBezTo>
                    <a:pt x="4480" y="439"/>
                    <a:pt x="3770" y="61"/>
                    <a:pt x="3001" y="8"/>
                  </a:cubicBezTo>
                  <a:cubicBezTo>
                    <a:pt x="2883" y="5"/>
                    <a:pt x="2761" y="0"/>
                    <a:pt x="26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7" name="Google Shape;4157;p52"/>
            <p:cNvSpPr/>
            <p:nvPr/>
          </p:nvSpPr>
          <p:spPr>
            <a:xfrm>
              <a:off x="3243339" y="3203363"/>
              <a:ext cx="365250" cy="374255"/>
            </a:xfrm>
            <a:custGeom>
              <a:rect b="b" l="l" r="r" t="t"/>
              <a:pathLst>
                <a:path extrusionOk="0" h="7872" w="7683">
                  <a:moveTo>
                    <a:pt x="3510" y="1"/>
                  </a:moveTo>
                  <a:cubicBezTo>
                    <a:pt x="2986" y="1"/>
                    <a:pt x="2484" y="295"/>
                    <a:pt x="2241" y="800"/>
                  </a:cubicBezTo>
                  <a:cubicBezTo>
                    <a:pt x="725" y="3765"/>
                    <a:pt x="0" y="7831"/>
                    <a:pt x="0" y="7845"/>
                  </a:cubicBezTo>
                  <a:lnTo>
                    <a:pt x="7682" y="7872"/>
                  </a:lnTo>
                  <a:cubicBezTo>
                    <a:pt x="7503" y="6443"/>
                    <a:pt x="6081" y="2821"/>
                    <a:pt x="4693" y="650"/>
                  </a:cubicBezTo>
                  <a:cubicBezTo>
                    <a:pt x="4553" y="430"/>
                    <a:pt x="4353" y="254"/>
                    <a:pt x="4119" y="140"/>
                  </a:cubicBezTo>
                  <a:cubicBezTo>
                    <a:pt x="3922" y="45"/>
                    <a:pt x="3715" y="1"/>
                    <a:pt x="35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8" name="Google Shape;4158;p52"/>
            <p:cNvSpPr/>
            <p:nvPr/>
          </p:nvSpPr>
          <p:spPr>
            <a:xfrm>
              <a:off x="3333620" y="3244535"/>
              <a:ext cx="145900" cy="365174"/>
            </a:xfrm>
            <a:custGeom>
              <a:rect b="b" l="l" r="r" t="t"/>
              <a:pathLst>
                <a:path extrusionOk="0" h="7681" w="3069">
                  <a:moveTo>
                    <a:pt x="2565" y="1"/>
                  </a:moveTo>
                  <a:cubicBezTo>
                    <a:pt x="2388" y="1"/>
                    <a:pt x="2161" y="221"/>
                    <a:pt x="1879" y="823"/>
                  </a:cubicBezTo>
                  <a:cubicBezTo>
                    <a:pt x="1040" y="2615"/>
                    <a:pt x="310" y="3961"/>
                    <a:pt x="216" y="4040"/>
                  </a:cubicBezTo>
                  <a:cubicBezTo>
                    <a:pt x="100" y="4142"/>
                    <a:pt x="0" y="7680"/>
                    <a:pt x="924" y="7680"/>
                  </a:cubicBezTo>
                  <a:cubicBezTo>
                    <a:pt x="958" y="7680"/>
                    <a:pt x="992" y="7675"/>
                    <a:pt x="1029" y="7666"/>
                  </a:cubicBezTo>
                  <a:cubicBezTo>
                    <a:pt x="1958" y="7422"/>
                    <a:pt x="2956" y="4102"/>
                    <a:pt x="3053" y="1321"/>
                  </a:cubicBezTo>
                  <a:cubicBezTo>
                    <a:pt x="3068" y="863"/>
                    <a:pt x="2915" y="1"/>
                    <a:pt x="2565" y="1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9" name="Google Shape;4159;p52"/>
            <p:cNvSpPr/>
            <p:nvPr/>
          </p:nvSpPr>
          <p:spPr>
            <a:xfrm>
              <a:off x="3332431" y="3239210"/>
              <a:ext cx="150226" cy="372495"/>
            </a:xfrm>
            <a:custGeom>
              <a:rect b="b" l="l" r="r" t="t"/>
              <a:pathLst>
                <a:path extrusionOk="0" h="7835" w="3160">
                  <a:moveTo>
                    <a:pt x="2589" y="0"/>
                  </a:moveTo>
                  <a:cubicBezTo>
                    <a:pt x="2409" y="0"/>
                    <a:pt x="2204" y="182"/>
                    <a:pt x="2010" y="562"/>
                  </a:cubicBezTo>
                  <a:cubicBezTo>
                    <a:pt x="1497" y="1559"/>
                    <a:pt x="370" y="3894"/>
                    <a:pt x="229" y="4144"/>
                  </a:cubicBezTo>
                  <a:cubicBezTo>
                    <a:pt x="229" y="4144"/>
                    <a:pt x="1" y="5499"/>
                    <a:pt x="177" y="6599"/>
                  </a:cubicBezTo>
                  <a:cubicBezTo>
                    <a:pt x="299" y="7355"/>
                    <a:pt x="566" y="7834"/>
                    <a:pt x="928" y="7834"/>
                  </a:cubicBezTo>
                  <a:cubicBezTo>
                    <a:pt x="1205" y="7834"/>
                    <a:pt x="1539" y="7552"/>
                    <a:pt x="1907" y="6898"/>
                  </a:cubicBezTo>
                  <a:cubicBezTo>
                    <a:pt x="2787" y="5334"/>
                    <a:pt x="3160" y="2821"/>
                    <a:pt x="3130" y="1378"/>
                  </a:cubicBezTo>
                  <a:cubicBezTo>
                    <a:pt x="3112" y="482"/>
                    <a:pt x="2883" y="0"/>
                    <a:pt x="25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0" name="Google Shape;4160;p52"/>
            <p:cNvSpPr/>
            <p:nvPr/>
          </p:nvSpPr>
          <p:spPr>
            <a:xfrm>
              <a:off x="3314746" y="3281237"/>
              <a:ext cx="105301" cy="219266"/>
            </a:xfrm>
            <a:custGeom>
              <a:rect b="b" l="l" r="r" t="t"/>
              <a:pathLst>
                <a:path extrusionOk="0" h="4612" w="2215">
                  <a:moveTo>
                    <a:pt x="2215" y="1"/>
                  </a:moveTo>
                  <a:lnTo>
                    <a:pt x="2215" y="1"/>
                  </a:lnTo>
                  <a:cubicBezTo>
                    <a:pt x="2086" y="250"/>
                    <a:pt x="1957" y="499"/>
                    <a:pt x="1830" y="749"/>
                  </a:cubicBezTo>
                  <a:lnTo>
                    <a:pt x="1446" y="1503"/>
                  </a:lnTo>
                  <a:cubicBezTo>
                    <a:pt x="1446" y="1503"/>
                    <a:pt x="229" y="4098"/>
                    <a:pt x="0" y="4612"/>
                  </a:cubicBezTo>
                  <a:cubicBezTo>
                    <a:pt x="261" y="4113"/>
                    <a:pt x="1508" y="1529"/>
                    <a:pt x="1508" y="1529"/>
                  </a:cubicBezTo>
                  <a:lnTo>
                    <a:pt x="1866" y="766"/>
                  </a:lnTo>
                  <a:cubicBezTo>
                    <a:pt x="1983" y="511"/>
                    <a:pt x="2100" y="256"/>
                    <a:pt x="2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1" name="Google Shape;4161;p52"/>
            <p:cNvSpPr/>
            <p:nvPr/>
          </p:nvSpPr>
          <p:spPr>
            <a:xfrm>
              <a:off x="3399512" y="3291411"/>
              <a:ext cx="7416" cy="30189"/>
            </a:xfrm>
            <a:custGeom>
              <a:rect b="b" l="l" r="r" t="t"/>
              <a:pathLst>
                <a:path extrusionOk="0" h="635" w="156">
                  <a:moveTo>
                    <a:pt x="156" y="1"/>
                  </a:moveTo>
                  <a:cubicBezTo>
                    <a:pt x="109" y="101"/>
                    <a:pt x="74" y="200"/>
                    <a:pt x="50" y="306"/>
                  </a:cubicBezTo>
                  <a:cubicBezTo>
                    <a:pt x="24" y="414"/>
                    <a:pt x="6" y="523"/>
                    <a:pt x="1" y="634"/>
                  </a:cubicBezTo>
                  <a:cubicBezTo>
                    <a:pt x="39" y="535"/>
                    <a:pt x="71" y="432"/>
                    <a:pt x="94" y="326"/>
                  </a:cubicBezTo>
                  <a:cubicBezTo>
                    <a:pt x="109" y="274"/>
                    <a:pt x="121" y="221"/>
                    <a:pt x="130" y="165"/>
                  </a:cubicBezTo>
                  <a:cubicBezTo>
                    <a:pt x="138" y="107"/>
                    <a:pt x="150" y="60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2" name="Google Shape;4162;p52"/>
            <p:cNvSpPr/>
            <p:nvPr/>
          </p:nvSpPr>
          <p:spPr>
            <a:xfrm>
              <a:off x="3144500" y="3352359"/>
              <a:ext cx="263277" cy="257490"/>
            </a:xfrm>
            <a:custGeom>
              <a:rect b="b" l="l" r="r" t="t"/>
              <a:pathLst>
                <a:path extrusionOk="0" h="5416" w="5538">
                  <a:moveTo>
                    <a:pt x="1625" y="0"/>
                  </a:moveTo>
                  <a:cubicBezTo>
                    <a:pt x="1178" y="0"/>
                    <a:pt x="1" y="2942"/>
                    <a:pt x="355" y="3172"/>
                  </a:cubicBezTo>
                  <a:cubicBezTo>
                    <a:pt x="2754" y="4735"/>
                    <a:pt x="3988" y="5416"/>
                    <a:pt x="4779" y="5416"/>
                  </a:cubicBezTo>
                  <a:cubicBezTo>
                    <a:pt x="4859" y="5416"/>
                    <a:pt x="4935" y="5409"/>
                    <a:pt x="5007" y="5395"/>
                  </a:cubicBezTo>
                  <a:cubicBezTo>
                    <a:pt x="5538" y="5292"/>
                    <a:pt x="5300" y="2600"/>
                    <a:pt x="4218" y="1676"/>
                  </a:cubicBezTo>
                  <a:cubicBezTo>
                    <a:pt x="4091" y="1567"/>
                    <a:pt x="2179" y="309"/>
                    <a:pt x="1672" y="12"/>
                  </a:cubicBezTo>
                  <a:cubicBezTo>
                    <a:pt x="1657" y="4"/>
                    <a:pt x="1642" y="0"/>
                    <a:pt x="1625" y="0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3" name="Google Shape;4163;p52"/>
            <p:cNvSpPr/>
            <p:nvPr/>
          </p:nvSpPr>
          <p:spPr>
            <a:xfrm>
              <a:off x="3006059" y="3218767"/>
              <a:ext cx="254482" cy="284494"/>
            </a:xfrm>
            <a:custGeom>
              <a:rect b="b" l="l" r="r" t="t"/>
              <a:pathLst>
                <a:path extrusionOk="0" h="5984" w="5353">
                  <a:moveTo>
                    <a:pt x="751" y="1"/>
                  </a:moveTo>
                  <a:cubicBezTo>
                    <a:pt x="557" y="1"/>
                    <a:pt x="417" y="46"/>
                    <a:pt x="369" y="156"/>
                  </a:cubicBezTo>
                  <a:cubicBezTo>
                    <a:pt x="239" y="452"/>
                    <a:pt x="986" y="771"/>
                    <a:pt x="1538" y="961"/>
                  </a:cubicBezTo>
                  <a:lnTo>
                    <a:pt x="1538" y="961"/>
                  </a:lnTo>
                  <a:cubicBezTo>
                    <a:pt x="1236" y="880"/>
                    <a:pt x="866" y="800"/>
                    <a:pt x="570" y="800"/>
                  </a:cubicBezTo>
                  <a:cubicBezTo>
                    <a:pt x="305" y="800"/>
                    <a:pt x="100" y="864"/>
                    <a:pt x="58" y="1048"/>
                  </a:cubicBezTo>
                  <a:cubicBezTo>
                    <a:pt x="0" y="1299"/>
                    <a:pt x="359" y="1496"/>
                    <a:pt x="797" y="1640"/>
                  </a:cubicBezTo>
                  <a:lnTo>
                    <a:pt x="797" y="1640"/>
                  </a:lnTo>
                  <a:cubicBezTo>
                    <a:pt x="759" y="1638"/>
                    <a:pt x="721" y="1637"/>
                    <a:pt x="685" y="1637"/>
                  </a:cubicBezTo>
                  <a:cubicBezTo>
                    <a:pt x="398" y="1637"/>
                    <a:pt x="181" y="1707"/>
                    <a:pt x="166" y="1916"/>
                  </a:cubicBezTo>
                  <a:cubicBezTo>
                    <a:pt x="148" y="2168"/>
                    <a:pt x="675" y="2390"/>
                    <a:pt x="1190" y="2546"/>
                  </a:cubicBezTo>
                  <a:lnTo>
                    <a:pt x="1190" y="2546"/>
                  </a:lnTo>
                  <a:cubicBezTo>
                    <a:pt x="1061" y="2526"/>
                    <a:pt x="934" y="2513"/>
                    <a:pt x="822" y="2513"/>
                  </a:cubicBezTo>
                  <a:cubicBezTo>
                    <a:pt x="591" y="2513"/>
                    <a:pt x="419" y="2566"/>
                    <a:pt x="404" y="2720"/>
                  </a:cubicBezTo>
                  <a:cubicBezTo>
                    <a:pt x="339" y="3271"/>
                    <a:pt x="2184" y="3735"/>
                    <a:pt x="2184" y="3735"/>
                  </a:cubicBezTo>
                  <a:cubicBezTo>
                    <a:pt x="2255" y="5028"/>
                    <a:pt x="2815" y="5615"/>
                    <a:pt x="3264" y="5982"/>
                  </a:cubicBezTo>
                  <a:cubicBezTo>
                    <a:pt x="3266" y="5983"/>
                    <a:pt x="3269" y="5984"/>
                    <a:pt x="3272" y="5984"/>
                  </a:cubicBezTo>
                  <a:cubicBezTo>
                    <a:pt x="3454" y="5984"/>
                    <a:pt x="5352" y="3650"/>
                    <a:pt x="5352" y="3650"/>
                  </a:cubicBezTo>
                  <a:cubicBezTo>
                    <a:pt x="5352" y="3650"/>
                    <a:pt x="4701" y="2605"/>
                    <a:pt x="4243" y="1942"/>
                  </a:cubicBezTo>
                  <a:cubicBezTo>
                    <a:pt x="3988" y="1573"/>
                    <a:pt x="3495" y="977"/>
                    <a:pt x="3184" y="790"/>
                  </a:cubicBezTo>
                  <a:cubicBezTo>
                    <a:pt x="2820" y="572"/>
                    <a:pt x="1442" y="1"/>
                    <a:pt x="751" y="1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4" name="Google Shape;4164;p52"/>
            <p:cNvSpPr/>
            <p:nvPr/>
          </p:nvSpPr>
          <p:spPr>
            <a:xfrm>
              <a:off x="3028974" y="3256848"/>
              <a:ext cx="108439" cy="25435"/>
            </a:xfrm>
            <a:custGeom>
              <a:rect b="b" l="l" r="r" t="t"/>
              <a:pathLst>
                <a:path extrusionOk="0" h="535" w="2281">
                  <a:moveTo>
                    <a:pt x="40" y="0"/>
                  </a:moveTo>
                  <a:cubicBezTo>
                    <a:pt x="27" y="0"/>
                    <a:pt x="14" y="0"/>
                    <a:pt x="1" y="0"/>
                  </a:cubicBezTo>
                  <a:cubicBezTo>
                    <a:pt x="541" y="62"/>
                    <a:pt x="1075" y="176"/>
                    <a:pt x="1594" y="341"/>
                  </a:cubicBezTo>
                  <a:cubicBezTo>
                    <a:pt x="1820" y="408"/>
                    <a:pt x="2048" y="467"/>
                    <a:pt x="2274" y="534"/>
                  </a:cubicBezTo>
                  <a:lnTo>
                    <a:pt x="2280" y="528"/>
                  </a:lnTo>
                  <a:cubicBezTo>
                    <a:pt x="2060" y="438"/>
                    <a:pt x="1837" y="347"/>
                    <a:pt x="1611" y="279"/>
                  </a:cubicBezTo>
                  <a:cubicBezTo>
                    <a:pt x="1383" y="209"/>
                    <a:pt x="1154" y="147"/>
                    <a:pt x="922" y="100"/>
                  </a:cubicBezTo>
                  <a:cubicBezTo>
                    <a:pt x="632" y="33"/>
                    <a:pt x="338" y="0"/>
                    <a:pt x="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5" name="Google Shape;4165;p52"/>
            <p:cNvSpPr/>
            <p:nvPr/>
          </p:nvSpPr>
          <p:spPr>
            <a:xfrm>
              <a:off x="3043379" y="3296450"/>
              <a:ext cx="82957" cy="24912"/>
            </a:xfrm>
            <a:custGeom>
              <a:rect b="b" l="l" r="r" t="t"/>
              <a:pathLst>
                <a:path extrusionOk="0" h="524" w="1745">
                  <a:moveTo>
                    <a:pt x="24" y="1"/>
                  </a:moveTo>
                  <a:cubicBezTo>
                    <a:pt x="0" y="1"/>
                    <a:pt x="6" y="9"/>
                    <a:pt x="24" y="15"/>
                  </a:cubicBezTo>
                  <a:cubicBezTo>
                    <a:pt x="314" y="97"/>
                    <a:pt x="578" y="191"/>
                    <a:pt x="868" y="276"/>
                  </a:cubicBezTo>
                  <a:cubicBezTo>
                    <a:pt x="1159" y="358"/>
                    <a:pt x="1452" y="438"/>
                    <a:pt x="1737" y="523"/>
                  </a:cubicBezTo>
                  <a:cubicBezTo>
                    <a:pt x="1738" y="523"/>
                    <a:pt x="1739" y="523"/>
                    <a:pt x="1740" y="523"/>
                  </a:cubicBezTo>
                  <a:cubicBezTo>
                    <a:pt x="1743" y="523"/>
                    <a:pt x="1745" y="519"/>
                    <a:pt x="1742" y="517"/>
                  </a:cubicBezTo>
                  <a:cubicBezTo>
                    <a:pt x="1455" y="417"/>
                    <a:pt x="1176" y="306"/>
                    <a:pt x="886" y="218"/>
                  </a:cubicBezTo>
                  <a:cubicBezTo>
                    <a:pt x="596" y="130"/>
                    <a:pt x="317" y="68"/>
                    <a:pt x="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6" name="Google Shape;4166;p52"/>
            <p:cNvSpPr/>
            <p:nvPr/>
          </p:nvSpPr>
          <p:spPr>
            <a:xfrm>
              <a:off x="3057737" y="3339285"/>
              <a:ext cx="65415" cy="17876"/>
            </a:xfrm>
            <a:custGeom>
              <a:rect b="b" l="l" r="r" t="t"/>
              <a:pathLst>
                <a:path extrusionOk="0" h="376" w="1376">
                  <a:moveTo>
                    <a:pt x="24" y="0"/>
                  </a:moveTo>
                  <a:cubicBezTo>
                    <a:pt x="0" y="0"/>
                    <a:pt x="9" y="12"/>
                    <a:pt x="30" y="18"/>
                  </a:cubicBezTo>
                  <a:cubicBezTo>
                    <a:pt x="478" y="129"/>
                    <a:pt x="830" y="211"/>
                    <a:pt x="1358" y="375"/>
                  </a:cubicBezTo>
                  <a:cubicBezTo>
                    <a:pt x="1367" y="375"/>
                    <a:pt x="1376" y="364"/>
                    <a:pt x="1364" y="358"/>
                  </a:cubicBezTo>
                  <a:cubicBezTo>
                    <a:pt x="930" y="191"/>
                    <a:pt x="481" y="7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7" name="Google Shape;4167;p52"/>
            <p:cNvSpPr/>
            <p:nvPr/>
          </p:nvSpPr>
          <p:spPr>
            <a:xfrm>
              <a:off x="3232737" y="3359633"/>
              <a:ext cx="175185" cy="251880"/>
            </a:xfrm>
            <a:custGeom>
              <a:rect b="b" l="l" r="r" t="t"/>
              <a:pathLst>
                <a:path extrusionOk="0" h="5298" w="3685">
                  <a:moveTo>
                    <a:pt x="162" y="0"/>
                  </a:moveTo>
                  <a:lnTo>
                    <a:pt x="0" y="4069"/>
                  </a:lnTo>
                  <a:cubicBezTo>
                    <a:pt x="0" y="4069"/>
                    <a:pt x="2057" y="5298"/>
                    <a:pt x="2978" y="5298"/>
                  </a:cubicBezTo>
                  <a:cubicBezTo>
                    <a:pt x="3050" y="5298"/>
                    <a:pt x="3115" y="5290"/>
                    <a:pt x="3171" y="5274"/>
                  </a:cubicBezTo>
                  <a:cubicBezTo>
                    <a:pt x="3684" y="5127"/>
                    <a:pt x="3529" y="2370"/>
                    <a:pt x="2256" y="1440"/>
                  </a:cubicBezTo>
                  <a:lnTo>
                    <a:pt x="1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8" name="Google Shape;4168;p52"/>
            <p:cNvSpPr/>
            <p:nvPr/>
          </p:nvSpPr>
          <p:spPr>
            <a:xfrm>
              <a:off x="3339420" y="3427665"/>
              <a:ext cx="47968" cy="79063"/>
            </a:xfrm>
            <a:custGeom>
              <a:rect b="b" l="l" r="r" t="t"/>
              <a:pathLst>
                <a:path extrusionOk="0" h="1663" w="1009">
                  <a:moveTo>
                    <a:pt x="15" y="1"/>
                  </a:moveTo>
                  <a:cubicBezTo>
                    <a:pt x="15" y="1"/>
                    <a:pt x="0" y="1"/>
                    <a:pt x="15" y="9"/>
                  </a:cubicBezTo>
                  <a:cubicBezTo>
                    <a:pt x="517" y="470"/>
                    <a:pt x="927" y="1368"/>
                    <a:pt x="1003" y="1658"/>
                  </a:cubicBezTo>
                  <a:cubicBezTo>
                    <a:pt x="1001" y="1661"/>
                    <a:pt x="1002" y="1662"/>
                    <a:pt x="1003" y="1662"/>
                  </a:cubicBezTo>
                  <a:cubicBezTo>
                    <a:pt x="1004" y="1662"/>
                    <a:pt x="1008" y="1659"/>
                    <a:pt x="1006" y="1655"/>
                  </a:cubicBezTo>
                  <a:cubicBezTo>
                    <a:pt x="892" y="998"/>
                    <a:pt x="540" y="408"/>
                    <a:pt x="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9" name="Google Shape;4169;p52"/>
            <p:cNvSpPr/>
            <p:nvPr/>
          </p:nvSpPr>
          <p:spPr>
            <a:xfrm>
              <a:off x="3273955" y="3396288"/>
              <a:ext cx="7083" cy="164212"/>
            </a:xfrm>
            <a:custGeom>
              <a:rect b="b" l="l" r="r" t="t"/>
              <a:pathLst>
                <a:path extrusionOk="0" h="3454" w="149">
                  <a:moveTo>
                    <a:pt x="128" y="1"/>
                  </a:moveTo>
                  <a:cubicBezTo>
                    <a:pt x="87" y="447"/>
                    <a:pt x="66" y="892"/>
                    <a:pt x="49" y="1338"/>
                  </a:cubicBezTo>
                  <a:cubicBezTo>
                    <a:pt x="31" y="1784"/>
                    <a:pt x="13" y="2236"/>
                    <a:pt x="2" y="2682"/>
                  </a:cubicBezTo>
                  <a:lnTo>
                    <a:pt x="2" y="3441"/>
                  </a:lnTo>
                  <a:cubicBezTo>
                    <a:pt x="0" y="3449"/>
                    <a:pt x="7" y="3454"/>
                    <a:pt x="14" y="3454"/>
                  </a:cubicBezTo>
                  <a:cubicBezTo>
                    <a:pt x="20" y="3454"/>
                    <a:pt x="25" y="3451"/>
                    <a:pt x="25" y="3444"/>
                  </a:cubicBezTo>
                  <a:cubicBezTo>
                    <a:pt x="66" y="2998"/>
                    <a:pt x="87" y="2553"/>
                    <a:pt x="101" y="2104"/>
                  </a:cubicBezTo>
                  <a:cubicBezTo>
                    <a:pt x="119" y="1658"/>
                    <a:pt x="134" y="1206"/>
                    <a:pt x="139" y="760"/>
                  </a:cubicBezTo>
                  <a:cubicBezTo>
                    <a:pt x="139" y="505"/>
                    <a:pt x="148" y="253"/>
                    <a:pt x="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0" name="Google Shape;4170;p52"/>
            <p:cNvSpPr/>
            <p:nvPr/>
          </p:nvSpPr>
          <p:spPr>
            <a:xfrm>
              <a:off x="3239297" y="3357731"/>
              <a:ext cx="108676" cy="76686"/>
            </a:xfrm>
            <a:custGeom>
              <a:rect b="b" l="l" r="r" t="t"/>
              <a:pathLst>
                <a:path extrusionOk="0" h="1613" w="2286">
                  <a:moveTo>
                    <a:pt x="29" y="0"/>
                  </a:moveTo>
                  <a:cubicBezTo>
                    <a:pt x="24" y="0"/>
                    <a:pt x="17" y="3"/>
                    <a:pt x="12" y="8"/>
                  </a:cubicBezTo>
                  <a:cubicBezTo>
                    <a:pt x="3" y="17"/>
                    <a:pt x="0" y="31"/>
                    <a:pt x="12" y="43"/>
                  </a:cubicBezTo>
                  <a:cubicBezTo>
                    <a:pt x="12" y="70"/>
                    <a:pt x="15" y="93"/>
                    <a:pt x="18" y="119"/>
                  </a:cubicBezTo>
                  <a:cubicBezTo>
                    <a:pt x="19" y="125"/>
                    <a:pt x="24" y="127"/>
                    <a:pt x="28" y="127"/>
                  </a:cubicBezTo>
                  <a:cubicBezTo>
                    <a:pt x="33" y="127"/>
                    <a:pt x="38" y="124"/>
                    <a:pt x="38" y="119"/>
                  </a:cubicBezTo>
                  <a:cubicBezTo>
                    <a:pt x="44" y="108"/>
                    <a:pt x="47" y="93"/>
                    <a:pt x="50" y="81"/>
                  </a:cubicBezTo>
                  <a:cubicBezTo>
                    <a:pt x="185" y="196"/>
                    <a:pt x="2033" y="1390"/>
                    <a:pt x="2235" y="1612"/>
                  </a:cubicBezTo>
                  <a:lnTo>
                    <a:pt x="2285" y="1612"/>
                  </a:lnTo>
                  <a:cubicBezTo>
                    <a:pt x="1860" y="1231"/>
                    <a:pt x="1405" y="888"/>
                    <a:pt x="924" y="583"/>
                  </a:cubicBezTo>
                  <a:cubicBezTo>
                    <a:pt x="780" y="480"/>
                    <a:pt x="640" y="383"/>
                    <a:pt x="493" y="287"/>
                  </a:cubicBezTo>
                  <a:cubicBezTo>
                    <a:pt x="352" y="184"/>
                    <a:pt x="203" y="90"/>
                    <a:pt x="47" y="8"/>
                  </a:cubicBezTo>
                  <a:cubicBezTo>
                    <a:pt x="42" y="3"/>
                    <a:pt x="36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1" name="Google Shape;4171;p52"/>
            <p:cNvSpPr/>
            <p:nvPr/>
          </p:nvSpPr>
          <p:spPr>
            <a:xfrm>
              <a:off x="3231453" y="3332154"/>
              <a:ext cx="256526" cy="281594"/>
            </a:xfrm>
            <a:custGeom>
              <a:rect b="b" l="l" r="r" t="t"/>
              <a:pathLst>
                <a:path extrusionOk="0" h="5923" w="5396">
                  <a:moveTo>
                    <a:pt x="5395" y="0"/>
                  </a:moveTo>
                  <a:cubicBezTo>
                    <a:pt x="5087" y="1488"/>
                    <a:pt x="4515" y="4758"/>
                    <a:pt x="3377" y="5697"/>
                  </a:cubicBezTo>
                  <a:cubicBezTo>
                    <a:pt x="3266" y="5780"/>
                    <a:pt x="3133" y="5824"/>
                    <a:pt x="2998" y="5824"/>
                  </a:cubicBezTo>
                  <a:cubicBezTo>
                    <a:pt x="2943" y="5824"/>
                    <a:pt x="2888" y="5817"/>
                    <a:pt x="2834" y="5802"/>
                  </a:cubicBezTo>
                  <a:cubicBezTo>
                    <a:pt x="2239" y="5661"/>
                    <a:pt x="1658" y="5456"/>
                    <a:pt x="1110" y="5189"/>
                  </a:cubicBezTo>
                  <a:cubicBezTo>
                    <a:pt x="734" y="5022"/>
                    <a:pt x="368" y="4840"/>
                    <a:pt x="1" y="4655"/>
                  </a:cubicBezTo>
                  <a:lnTo>
                    <a:pt x="1" y="4655"/>
                  </a:lnTo>
                  <a:cubicBezTo>
                    <a:pt x="708" y="5078"/>
                    <a:pt x="1450" y="5439"/>
                    <a:pt x="2218" y="5735"/>
                  </a:cubicBezTo>
                  <a:cubicBezTo>
                    <a:pt x="2503" y="5858"/>
                    <a:pt x="2809" y="5923"/>
                    <a:pt x="3119" y="5923"/>
                  </a:cubicBezTo>
                  <a:cubicBezTo>
                    <a:pt x="3126" y="5923"/>
                    <a:pt x="3133" y="5923"/>
                    <a:pt x="3140" y="5923"/>
                  </a:cubicBezTo>
                  <a:cubicBezTo>
                    <a:pt x="3673" y="5782"/>
                    <a:pt x="3946" y="5233"/>
                    <a:pt x="4184" y="4782"/>
                  </a:cubicBezTo>
                  <a:cubicBezTo>
                    <a:pt x="4858" y="3274"/>
                    <a:pt x="5172" y="1637"/>
                    <a:pt x="5395" y="9"/>
                  </a:cubicBezTo>
                  <a:lnTo>
                    <a:pt x="5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2" name="Google Shape;4172;p52"/>
            <p:cNvSpPr/>
            <p:nvPr/>
          </p:nvSpPr>
          <p:spPr>
            <a:xfrm>
              <a:off x="3481949" y="3343421"/>
              <a:ext cx="9365" cy="24627"/>
            </a:xfrm>
            <a:custGeom>
              <a:rect b="b" l="l" r="r" t="t"/>
              <a:pathLst>
                <a:path extrusionOk="0" h="518" w="197">
                  <a:moveTo>
                    <a:pt x="191" y="1"/>
                  </a:moveTo>
                  <a:cubicBezTo>
                    <a:pt x="91" y="156"/>
                    <a:pt x="23" y="335"/>
                    <a:pt x="0" y="517"/>
                  </a:cubicBezTo>
                  <a:cubicBezTo>
                    <a:pt x="126" y="376"/>
                    <a:pt x="197" y="192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3" name="Google Shape;4173;p52"/>
            <p:cNvSpPr/>
            <p:nvPr/>
          </p:nvSpPr>
          <p:spPr>
            <a:xfrm>
              <a:off x="3332003" y="3111275"/>
              <a:ext cx="92941" cy="159743"/>
            </a:xfrm>
            <a:custGeom>
              <a:rect b="b" l="l" r="r" t="t"/>
              <a:pathLst>
                <a:path extrusionOk="0" h="3360" w="1955">
                  <a:moveTo>
                    <a:pt x="1253" y="0"/>
                  </a:moveTo>
                  <a:lnTo>
                    <a:pt x="1" y="1238"/>
                  </a:lnTo>
                  <a:lnTo>
                    <a:pt x="479" y="2271"/>
                  </a:lnTo>
                  <a:lnTo>
                    <a:pt x="514" y="2344"/>
                  </a:lnTo>
                  <a:cubicBezTo>
                    <a:pt x="514" y="2344"/>
                    <a:pt x="730" y="3359"/>
                    <a:pt x="922" y="3359"/>
                  </a:cubicBezTo>
                  <a:cubicBezTo>
                    <a:pt x="925" y="3359"/>
                    <a:pt x="928" y="3359"/>
                    <a:pt x="931" y="3359"/>
                  </a:cubicBezTo>
                  <a:cubicBezTo>
                    <a:pt x="1523" y="3256"/>
                    <a:pt x="1954" y="2291"/>
                    <a:pt x="1954" y="2156"/>
                  </a:cubicBezTo>
                  <a:cubicBezTo>
                    <a:pt x="1954" y="2097"/>
                    <a:pt x="1253" y="0"/>
                    <a:pt x="1253" y="0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4" name="Google Shape;4174;p52"/>
            <p:cNvSpPr/>
            <p:nvPr/>
          </p:nvSpPr>
          <p:spPr>
            <a:xfrm>
              <a:off x="3332003" y="3111275"/>
              <a:ext cx="80533" cy="130552"/>
            </a:xfrm>
            <a:custGeom>
              <a:rect b="b" l="l" r="r" t="t"/>
              <a:pathLst>
                <a:path extrusionOk="0" h="2746" w="1694">
                  <a:moveTo>
                    <a:pt x="1253" y="0"/>
                  </a:moveTo>
                  <a:lnTo>
                    <a:pt x="1" y="1241"/>
                  </a:lnTo>
                  <a:lnTo>
                    <a:pt x="479" y="2268"/>
                  </a:lnTo>
                  <a:lnTo>
                    <a:pt x="514" y="2341"/>
                  </a:lnTo>
                  <a:cubicBezTo>
                    <a:pt x="514" y="2341"/>
                    <a:pt x="552" y="2532"/>
                    <a:pt x="617" y="2746"/>
                  </a:cubicBezTo>
                  <a:cubicBezTo>
                    <a:pt x="1212" y="2511"/>
                    <a:pt x="1629" y="1963"/>
                    <a:pt x="1693" y="1323"/>
                  </a:cubicBezTo>
                  <a:cubicBezTo>
                    <a:pt x="1494" y="719"/>
                    <a:pt x="1253" y="0"/>
                    <a:pt x="1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5" name="Google Shape;4175;p52"/>
            <p:cNvSpPr/>
            <p:nvPr/>
          </p:nvSpPr>
          <p:spPr>
            <a:xfrm>
              <a:off x="3206779" y="2941503"/>
              <a:ext cx="244070" cy="292149"/>
            </a:xfrm>
            <a:custGeom>
              <a:rect b="b" l="l" r="r" t="t"/>
              <a:pathLst>
                <a:path extrusionOk="0" h="6145" w="5134">
                  <a:moveTo>
                    <a:pt x="2538" y="0"/>
                  </a:moveTo>
                  <a:cubicBezTo>
                    <a:pt x="1437" y="0"/>
                    <a:pt x="227" y="726"/>
                    <a:pt x="118" y="3146"/>
                  </a:cubicBezTo>
                  <a:cubicBezTo>
                    <a:pt x="1" y="5748"/>
                    <a:pt x="1550" y="6117"/>
                    <a:pt x="2113" y="6141"/>
                  </a:cubicBezTo>
                  <a:cubicBezTo>
                    <a:pt x="2159" y="6143"/>
                    <a:pt x="2216" y="6145"/>
                    <a:pt x="2281" y="6145"/>
                  </a:cubicBezTo>
                  <a:cubicBezTo>
                    <a:pt x="2929" y="6145"/>
                    <a:pt x="4400" y="5941"/>
                    <a:pt x="4750" y="3595"/>
                  </a:cubicBezTo>
                  <a:cubicBezTo>
                    <a:pt x="5134" y="1011"/>
                    <a:pt x="3961" y="133"/>
                    <a:pt x="2796" y="13"/>
                  </a:cubicBezTo>
                  <a:cubicBezTo>
                    <a:pt x="2711" y="5"/>
                    <a:pt x="2625" y="0"/>
                    <a:pt x="2538" y="0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6" name="Google Shape;4176;p52"/>
            <p:cNvSpPr/>
            <p:nvPr/>
          </p:nvSpPr>
          <p:spPr>
            <a:xfrm>
              <a:off x="3225463" y="3073812"/>
              <a:ext cx="23627" cy="13977"/>
            </a:xfrm>
            <a:custGeom>
              <a:rect b="b" l="l" r="r" t="t"/>
              <a:pathLst>
                <a:path extrusionOk="0" h="294" w="497">
                  <a:moveTo>
                    <a:pt x="316" y="1"/>
                  </a:moveTo>
                  <a:cubicBezTo>
                    <a:pt x="291" y="1"/>
                    <a:pt x="266" y="5"/>
                    <a:pt x="241" y="14"/>
                  </a:cubicBezTo>
                  <a:cubicBezTo>
                    <a:pt x="159" y="26"/>
                    <a:pt x="83" y="73"/>
                    <a:pt x="33" y="137"/>
                  </a:cubicBezTo>
                  <a:cubicBezTo>
                    <a:pt x="1" y="184"/>
                    <a:pt x="13" y="246"/>
                    <a:pt x="60" y="275"/>
                  </a:cubicBezTo>
                  <a:cubicBezTo>
                    <a:pt x="74" y="287"/>
                    <a:pt x="93" y="293"/>
                    <a:pt x="112" y="293"/>
                  </a:cubicBezTo>
                  <a:cubicBezTo>
                    <a:pt x="116" y="293"/>
                    <a:pt x="120" y="293"/>
                    <a:pt x="124" y="293"/>
                  </a:cubicBezTo>
                  <a:cubicBezTo>
                    <a:pt x="186" y="284"/>
                    <a:pt x="238" y="266"/>
                    <a:pt x="297" y="251"/>
                  </a:cubicBezTo>
                  <a:cubicBezTo>
                    <a:pt x="362" y="246"/>
                    <a:pt x="423" y="219"/>
                    <a:pt x="470" y="175"/>
                  </a:cubicBezTo>
                  <a:cubicBezTo>
                    <a:pt x="497" y="140"/>
                    <a:pt x="497" y="93"/>
                    <a:pt x="470" y="61"/>
                  </a:cubicBezTo>
                  <a:cubicBezTo>
                    <a:pt x="428" y="22"/>
                    <a:pt x="372" y="1"/>
                    <a:pt x="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7" name="Google Shape;4177;p52"/>
            <p:cNvSpPr/>
            <p:nvPr/>
          </p:nvSpPr>
          <p:spPr>
            <a:xfrm>
              <a:off x="3297726" y="3076189"/>
              <a:ext cx="23865" cy="13502"/>
            </a:xfrm>
            <a:custGeom>
              <a:rect b="b" l="l" r="r" t="t"/>
              <a:pathLst>
                <a:path extrusionOk="0" h="284" w="502">
                  <a:moveTo>
                    <a:pt x="195" y="1"/>
                  </a:moveTo>
                  <a:cubicBezTo>
                    <a:pt x="133" y="1"/>
                    <a:pt x="71" y="25"/>
                    <a:pt x="27" y="69"/>
                  </a:cubicBezTo>
                  <a:cubicBezTo>
                    <a:pt x="0" y="102"/>
                    <a:pt x="0" y="149"/>
                    <a:pt x="27" y="181"/>
                  </a:cubicBezTo>
                  <a:cubicBezTo>
                    <a:pt x="77" y="222"/>
                    <a:pt x="135" y="248"/>
                    <a:pt x="200" y="248"/>
                  </a:cubicBezTo>
                  <a:cubicBezTo>
                    <a:pt x="258" y="263"/>
                    <a:pt x="317" y="275"/>
                    <a:pt x="379" y="284"/>
                  </a:cubicBezTo>
                  <a:cubicBezTo>
                    <a:pt x="405" y="284"/>
                    <a:pt x="429" y="278"/>
                    <a:pt x="449" y="263"/>
                  </a:cubicBezTo>
                  <a:cubicBezTo>
                    <a:pt x="493" y="228"/>
                    <a:pt x="502" y="166"/>
                    <a:pt x="467" y="122"/>
                  </a:cubicBezTo>
                  <a:cubicBezTo>
                    <a:pt x="411" y="61"/>
                    <a:pt x="335" y="20"/>
                    <a:pt x="253" y="8"/>
                  </a:cubicBezTo>
                  <a:cubicBezTo>
                    <a:pt x="234" y="3"/>
                    <a:pt x="214" y="1"/>
                    <a:pt x="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8" name="Google Shape;4178;p52"/>
            <p:cNvSpPr/>
            <p:nvPr/>
          </p:nvSpPr>
          <p:spPr>
            <a:xfrm>
              <a:off x="3293305" y="3105665"/>
              <a:ext cx="25719" cy="27289"/>
            </a:xfrm>
            <a:custGeom>
              <a:rect b="b" l="l" r="r" t="t"/>
              <a:pathLst>
                <a:path extrusionOk="0" h="574" w="541">
                  <a:moveTo>
                    <a:pt x="249" y="0"/>
                  </a:moveTo>
                  <a:cubicBezTo>
                    <a:pt x="244" y="0"/>
                    <a:pt x="239" y="1"/>
                    <a:pt x="234" y="1"/>
                  </a:cubicBezTo>
                  <a:cubicBezTo>
                    <a:pt x="1" y="21"/>
                    <a:pt x="14" y="573"/>
                    <a:pt x="267" y="573"/>
                  </a:cubicBezTo>
                  <a:cubicBezTo>
                    <a:pt x="272" y="573"/>
                    <a:pt x="276" y="573"/>
                    <a:pt x="281" y="573"/>
                  </a:cubicBezTo>
                  <a:cubicBezTo>
                    <a:pt x="540" y="553"/>
                    <a:pt x="522" y="0"/>
                    <a:pt x="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9" name="Google Shape;4179;p52"/>
            <p:cNvSpPr/>
            <p:nvPr/>
          </p:nvSpPr>
          <p:spPr>
            <a:xfrm>
              <a:off x="3308185" y="3105522"/>
              <a:ext cx="17732" cy="11933"/>
            </a:xfrm>
            <a:custGeom>
              <a:rect b="b" l="l" r="r" t="t"/>
              <a:pathLst>
                <a:path extrusionOk="0" h="251" w="373">
                  <a:moveTo>
                    <a:pt x="361" y="1"/>
                  </a:moveTo>
                  <a:cubicBezTo>
                    <a:pt x="321" y="58"/>
                    <a:pt x="261" y="118"/>
                    <a:pt x="204" y="118"/>
                  </a:cubicBezTo>
                  <a:cubicBezTo>
                    <a:pt x="202" y="118"/>
                    <a:pt x="201" y="118"/>
                    <a:pt x="200" y="118"/>
                  </a:cubicBezTo>
                  <a:cubicBezTo>
                    <a:pt x="141" y="115"/>
                    <a:pt x="88" y="60"/>
                    <a:pt x="35" y="30"/>
                  </a:cubicBezTo>
                  <a:cubicBezTo>
                    <a:pt x="33" y="28"/>
                    <a:pt x="30" y="28"/>
                    <a:pt x="27" y="28"/>
                  </a:cubicBezTo>
                  <a:cubicBezTo>
                    <a:pt x="13" y="28"/>
                    <a:pt x="1" y="50"/>
                    <a:pt x="3" y="63"/>
                  </a:cubicBezTo>
                  <a:cubicBezTo>
                    <a:pt x="33" y="161"/>
                    <a:pt x="93" y="250"/>
                    <a:pt x="192" y="250"/>
                  </a:cubicBezTo>
                  <a:cubicBezTo>
                    <a:pt x="202" y="250"/>
                    <a:pt x="212" y="249"/>
                    <a:pt x="223" y="247"/>
                  </a:cubicBezTo>
                  <a:cubicBezTo>
                    <a:pt x="341" y="224"/>
                    <a:pt x="373" y="109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0" name="Google Shape;4180;p52"/>
            <p:cNvSpPr/>
            <p:nvPr/>
          </p:nvSpPr>
          <p:spPr>
            <a:xfrm>
              <a:off x="3229789" y="3105285"/>
              <a:ext cx="25577" cy="27242"/>
            </a:xfrm>
            <a:custGeom>
              <a:rect b="b" l="l" r="r" t="t"/>
              <a:pathLst>
                <a:path extrusionOk="0" h="573" w="538">
                  <a:moveTo>
                    <a:pt x="288" y="0"/>
                  </a:moveTo>
                  <a:cubicBezTo>
                    <a:pt x="1" y="0"/>
                    <a:pt x="7" y="566"/>
                    <a:pt x="274" y="572"/>
                  </a:cubicBezTo>
                  <a:cubicBezTo>
                    <a:pt x="276" y="572"/>
                    <a:pt x="278" y="572"/>
                    <a:pt x="280" y="572"/>
                  </a:cubicBezTo>
                  <a:cubicBezTo>
                    <a:pt x="537" y="572"/>
                    <a:pt x="527" y="6"/>
                    <a:pt x="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1" name="Google Shape;4181;p52"/>
            <p:cNvSpPr/>
            <p:nvPr/>
          </p:nvSpPr>
          <p:spPr>
            <a:xfrm>
              <a:off x="3223371" y="3105950"/>
              <a:ext cx="16069" cy="11648"/>
            </a:xfrm>
            <a:custGeom>
              <a:rect b="b" l="l" r="r" t="t"/>
              <a:pathLst>
                <a:path extrusionOk="0" h="245" w="338">
                  <a:moveTo>
                    <a:pt x="1" y="1"/>
                  </a:moveTo>
                  <a:cubicBezTo>
                    <a:pt x="1" y="109"/>
                    <a:pt x="36" y="224"/>
                    <a:pt x="142" y="241"/>
                  </a:cubicBezTo>
                  <a:cubicBezTo>
                    <a:pt x="151" y="243"/>
                    <a:pt x="161" y="244"/>
                    <a:pt x="169" y="244"/>
                  </a:cubicBezTo>
                  <a:cubicBezTo>
                    <a:pt x="258" y="244"/>
                    <a:pt x="308" y="155"/>
                    <a:pt x="332" y="56"/>
                  </a:cubicBezTo>
                  <a:cubicBezTo>
                    <a:pt x="337" y="51"/>
                    <a:pt x="325" y="22"/>
                    <a:pt x="310" y="22"/>
                  </a:cubicBezTo>
                  <a:cubicBezTo>
                    <a:pt x="308" y="22"/>
                    <a:pt x="305" y="23"/>
                    <a:pt x="303" y="24"/>
                  </a:cubicBezTo>
                  <a:cubicBezTo>
                    <a:pt x="259" y="54"/>
                    <a:pt x="215" y="109"/>
                    <a:pt x="159" y="115"/>
                  </a:cubicBezTo>
                  <a:cubicBezTo>
                    <a:pt x="157" y="115"/>
                    <a:pt x="155" y="116"/>
                    <a:pt x="152" y="116"/>
                  </a:cubicBezTo>
                  <a:cubicBezTo>
                    <a:pt x="102" y="116"/>
                    <a:pt x="49" y="57"/>
                    <a:pt x="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2" name="Google Shape;4182;p52"/>
            <p:cNvSpPr/>
            <p:nvPr/>
          </p:nvSpPr>
          <p:spPr>
            <a:xfrm>
              <a:off x="3286982" y="3180163"/>
              <a:ext cx="17209" cy="8843"/>
            </a:xfrm>
            <a:custGeom>
              <a:rect b="b" l="l" r="r" t="t"/>
              <a:pathLst>
                <a:path extrusionOk="0" h="186" w="362">
                  <a:moveTo>
                    <a:pt x="345" y="0"/>
                  </a:moveTo>
                  <a:cubicBezTo>
                    <a:pt x="342" y="0"/>
                    <a:pt x="340" y="1"/>
                    <a:pt x="338" y="3"/>
                  </a:cubicBezTo>
                  <a:lnTo>
                    <a:pt x="338" y="3"/>
                  </a:lnTo>
                  <a:lnTo>
                    <a:pt x="338" y="3"/>
                  </a:lnTo>
                  <a:lnTo>
                    <a:pt x="0" y="94"/>
                  </a:lnTo>
                  <a:cubicBezTo>
                    <a:pt x="6" y="96"/>
                    <a:pt x="11" y="97"/>
                    <a:pt x="16" y="99"/>
                  </a:cubicBezTo>
                  <a:lnTo>
                    <a:pt x="16" y="99"/>
                  </a:lnTo>
                  <a:lnTo>
                    <a:pt x="338" y="3"/>
                  </a:lnTo>
                  <a:lnTo>
                    <a:pt x="338" y="3"/>
                  </a:lnTo>
                  <a:cubicBezTo>
                    <a:pt x="300" y="50"/>
                    <a:pt x="261" y="109"/>
                    <a:pt x="197" y="120"/>
                  </a:cubicBezTo>
                  <a:cubicBezTo>
                    <a:pt x="188" y="121"/>
                    <a:pt x="180" y="121"/>
                    <a:pt x="172" y="121"/>
                  </a:cubicBezTo>
                  <a:cubicBezTo>
                    <a:pt x="119" y="121"/>
                    <a:pt x="68" y="114"/>
                    <a:pt x="16" y="99"/>
                  </a:cubicBezTo>
                  <a:lnTo>
                    <a:pt x="16" y="99"/>
                  </a:lnTo>
                  <a:lnTo>
                    <a:pt x="3" y="103"/>
                  </a:lnTo>
                  <a:cubicBezTo>
                    <a:pt x="47" y="156"/>
                    <a:pt x="113" y="186"/>
                    <a:pt x="181" y="186"/>
                  </a:cubicBezTo>
                  <a:cubicBezTo>
                    <a:pt x="199" y="186"/>
                    <a:pt x="217" y="183"/>
                    <a:pt x="235" y="179"/>
                  </a:cubicBezTo>
                  <a:cubicBezTo>
                    <a:pt x="305" y="156"/>
                    <a:pt x="355" y="91"/>
                    <a:pt x="361" y="18"/>
                  </a:cubicBezTo>
                  <a:cubicBezTo>
                    <a:pt x="359" y="6"/>
                    <a:pt x="351" y="0"/>
                    <a:pt x="3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3" name="Google Shape;4183;p52"/>
            <p:cNvSpPr/>
            <p:nvPr/>
          </p:nvSpPr>
          <p:spPr>
            <a:xfrm>
              <a:off x="3252371" y="3100721"/>
              <a:ext cx="43975" cy="69935"/>
            </a:xfrm>
            <a:custGeom>
              <a:rect b="b" l="l" r="r" t="t"/>
              <a:pathLst>
                <a:path extrusionOk="0" h="1471" w="925">
                  <a:moveTo>
                    <a:pt x="216" y="1"/>
                  </a:moveTo>
                  <a:cubicBezTo>
                    <a:pt x="210" y="1"/>
                    <a:pt x="205" y="4"/>
                    <a:pt x="203" y="11"/>
                  </a:cubicBezTo>
                  <a:cubicBezTo>
                    <a:pt x="112" y="372"/>
                    <a:pt x="45" y="741"/>
                    <a:pt x="1" y="1111"/>
                  </a:cubicBezTo>
                  <a:cubicBezTo>
                    <a:pt x="1" y="1116"/>
                    <a:pt x="10" y="1118"/>
                    <a:pt x="23" y="1118"/>
                  </a:cubicBezTo>
                  <a:cubicBezTo>
                    <a:pt x="86" y="1118"/>
                    <a:pt x="262" y="1075"/>
                    <a:pt x="303" y="1055"/>
                  </a:cubicBezTo>
                  <a:lnTo>
                    <a:pt x="303" y="1055"/>
                  </a:lnTo>
                  <a:cubicBezTo>
                    <a:pt x="303" y="1055"/>
                    <a:pt x="274" y="1319"/>
                    <a:pt x="277" y="1445"/>
                  </a:cubicBezTo>
                  <a:cubicBezTo>
                    <a:pt x="277" y="1457"/>
                    <a:pt x="309" y="1460"/>
                    <a:pt x="350" y="1463"/>
                  </a:cubicBezTo>
                  <a:cubicBezTo>
                    <a:pt x="381" y="1468"/>
                    <a:pt x="412" y="1470"/>
                    <a:pt x="443" y="1470"/>
                  </a:cubicBezTo>
                  <a:cubicBezTo>
                    <a:pt x="633" y="1470"/>
                    <a:pt x="811" y="1379"/>
                    <a:pt x="925" y="1225"/>
                  </a:cubicBezTo>
                  <a:cubicBezTo>
                    <a:pt x="925" y="1216"/>
                    <a:pt x="925" y="1205"/>
                    <a:pt x="915" y="1205"/>
                  </a:cubicBezTo>
                  <a:cubicBezTo>
                    <a:pt x="912" y="1205"/>
                    <a:pt x="909" y="1206"/>
                    <a:pt x="904" y="1208"/>
                  </a:cubicBezTo>
                  <a:cubicBezTo>
                    <a:pt x="753" y="1319"/>
                    <a:pt x="567" y="1378"/>
                    <a:pt x="379" y="1378"/>
                  </a:cubicBezTo>
                  <a:cubicBezTo>
                    <a:pt x="374" y="1378"/>
                    <a:pt x="369" y="1378"/>
                    <a:pt x="365" y="1378"/>
                  </a:cubicBezTo>
                  <a:cubicBezTo>
                    <a:pt x="356" y="1346"/>
                    <a:pt x="429" y="923"/>
                    <a:pt x="409" y="923"/>
                  </a:cubicBezTo>
                  <a:cubicBezTo>
                    <a:pt x="409" y="923"/>
                    <a:pt x="409" y="923"/>
                    <a:pt x="409" y="923"/>
                  </a:cubicBezTo>
                  <a:cubicBezTo>
                    <a:pt x="327" y="938"/>
                    <a:pt x="183" y="982"/>
                    <a:pt x="127" y="997"/>
                  </a:cubicBezTo>
                  <a:cubicBezTo>
                    <a:pt x="142" y="824"/>
                    <a:pt x="209" y="334"/>
                    <a:pt x="236" y="20"/>
                  </a:cubicBezTo>
                  <a:cubicBezTo>
                    <a:pt x="236" y="8"/>
                    <a:pt x="225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4" name="Google Shape;4184;p52"/>
            <p:cNvSpPr/>
            <p:nvPr/>
          </p:nvSpPr>
          <p:spPr>
            <a:xfrm>
              <a:off x="3269391" y="3157581"/>
              <a:ext cx="30045" cy="21632"/>
            </a:xfrm>
            <a:custGeom>
              <a:rect b="b" l="l" r="r" t="t"/>
              <a:pathLst>
                <a:path extrusionOk="0" h="455" w="632">
                  <a:moveTo>
                    <a:pt x="564" y="0"/>
                  </a:moveTo>
                  <a:cubicBezTo>
                    <a:pt x="407" y="112"/>
                    <a:pt x="221" y="171"/>
                    <a:pt x="28" y="171"/>
                  </a:cubicBezTo>
                  <a:cubicBezTo>
                    <a:pt x="19" y="171"/>
                    <a:pt x="10" y="170"/>
                    <a:pt x="1" y="170"/>
                  </a:cubicBezTo>
                  <a:lnTo>
                    <a:pt x="1" y="170"/>
                  </a:lnTo>
                  <a:cubicBezTo>
                    <a:pt x="68" y="276"/>
                    <a:pt x="162" y="364"/>
                    <a:pt x="274" y="422"/>
                  </a:cubicBezTo>
                  <a:cubicBezTo>
                    <a:pt x="318" y="445"/>
                    <a:pt x="369" y="455"/>
                    <a:pt x="420" y="455"/>
                  </a:cubicBezTo>
                  <a:cubicBezTo>
                    <a:pt x="437" y="455"/>
                    <a:pt x="454" y="454"/>
                    <a:pt x="470" y="452"/>
                  </a:cubicBezTo>
                  <a:cubicBezTo>
                    <a:pt x="617" y="425"/>
                    <a:pt x="631" y="287"/>
                    <a:pt x="614" y="179"/>
                  </a:cubicBezTo>
                  <a:cubicBezTo>
                    <a:pt x="605" y="117"/>
                    <a:pt x="587" y="59"/>
                    <a:pt x="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5" name="Google Shape;4185;p52"/>
            <p:cNvSpPr/>
            <p:nvPr/>
          </p:nvSpPr>
          <p:spPr>
            <a:xfrm>
              <a:off x="3282370" y="3166328"/>
              <a:ext cx="17067" cy="13264"/>
            </a:xfrm>
            <a:custGeom>
              <a:rect b="b" l="l" r="r" t="t"/>
              <a:pathLst>
                <a:path extrusionOk="0" h="279" w="359">
                  <a:moveTo>
                    <a:pt x="322" y="0"/>
                  </a:moveTo>
                  <a:cubicBezTo>
                    <a:pt x="174" y="0"/>
                    <a:pt x="40" y="101"/>
                    <a:pt x="1" y="244"/>
                  </a:cubicBezTo>
                  <a:cubicBezTo>
                    <a:pt x="44" y="266"/>
                    <a:pt x="94" y="278"/>
                    <a:pt x="145" y="278"/>
                  </a:cubicBezTo>
                  <a:cubicBezTo>
                    <a:pt x="162" y="278"/>
                    <a:pt x="180" y="277"/>
                    <a:pt x="197" y="274"/>
                  </a:cubicBezTo>
                  <a:cubicBezTo>
                    <a:pt x="344" y="247"/>
                    <a:pt x="358" y="109"/>
                    <a:pt x="341" y="1"/>
                  </a:cubicBezTo>
                  <a:cubicBezTo>
                    <a:pt x="335" y="0"/>
                    <a:pt x="328" y="0"/>
                    <a:pt x="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6" name="Google Shape;4186;p52"/>
            <p:cNvSpPr/>
            <p:nvPr/>
          </p:nvSpPr>
          <p:spPr>
            <a:xfrm>
              <a:off x="3211819" y="2936892"/>
              <a:ext cx="254387" cy="191691"/>
            </a:xfrm>
            <a:custGeom>
              <a:rect b="b" l="l" r="r" t="t"/>
              <a:pathLst>
                <a:path extrusionOk="0" h="4032" w="5351">
                  <a:moveTo>
                    <a:pt x="2639" y="1"/>
                  </a:moveTo>
                  <a:cubicBezTo>
                    <a:pt x="2389" y="1"/>
                    <a:pt x="2136" y="42"/>
                    <a:pt x="1892" y="128"/>
                  </a:cubicBezTo>
                  <a:cubicBezTo>
                    <a:pt x="1884" y="128"/>
                    <a:pt x="1876" y="128"/>
                    <a:pt x="1868" y="128"/>
                  </a:cubicBezTo>
                  <a:cubicBezTo>
                    <a:pt x="1285" y="128"/>
                    <a:pt x="745" y="446"/>
                    <a:pt x="461" y="955"/>
                  </a:cubicBezTo>
                  <a:cubicBezTo>
                    <a:pt x="0" y="1697"/>
                    <a:pt x="94" y="2730"/>
                    <a:pt x="94" y="2730"/>
                  </a:cubicBezTo>
                  <a:cubicBezTo>
                    <a:pt x="217" y="2307"/>
                    <a:pt x="432" y="1920"/>
                    <a:pt x="719" y="1592"/>
                  </a:cubicBezTo>
                  <a:cubicBezTo>
                    <a:pt x="1194" y="2404"/>
                    <a:pt x="2045" y="2929"/>
                    <a:pt x="2983" y="2994"/>
                  </a:cubicBezTo>
                  <a:cubicBezTo>
                    <a:pt x="2898" y="2800"/>
                    <a:pt x="2743" y="2416"/>
                    <a:pt x="2722" y="2366"/>
                  </a:cubicBezTo>
                  <a:lnTo>
                    <a:pt x="2722" y="2366"/>
                  </a:lnTo>
                  <a:cubicBezTo>
                    <a:pt x="3039" y="2744"/>
                    <a:pt x="3456" y="3032"/>
                    <a:pt x="3922" y="3193"/>
                  </a:cubicBezTo>
                  <a:cubicBezTo>
                    <a:pt x="3984" y="3568"/>
                    <a:pt x="4236" y="3888"/>
                    <a:pt x="4588" y="4032"/>
                  </a:cubicBezTo>
                  <a:cubicBezTo>
                    <a:pt x="4588" y="4032"/>
                    <a:pt x="5351" y="1721"/>
                    <a:pt x="4201" y="632"/>
                  </a:cubicBezTo>
                  <a:cubicBezTo>
                    <a:pt x="3776" y="220"/>
                    <a:pt x="3213" y="1"/>
                    <a:pt x="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7" name="Google Shape;4187;p52"/>
            <p:cNvSpPr/>
            <p:nvPr/>
          </p:nvSpPr>
          <p:spPr>
            <a:xfrm>
              <a:off x="3242055" y="2999837"/>
              <a:ext cx="92513" cy="83009"/>
            </a:xfrm>
            <a:custGeom>
              <a:rect b="b" l="l" r="r" t="t"/>
              <a:pathLst>
                <a:path extrusionOk="0" h="1746" w="1946">
                  <a:moveTo>
                    <a:pt x="13" y="1"/>
                  </a:moveTo>
                  <a:cubicBezTo>
                    <a:pt x="7" y="1"/>
                    <a:pt x="1" y="6"/>
                    <a:pt x="1" y="12"/>
                  </a:cubicBezTo>
                  <a:cubicBezTo>
                    <a:pt x="27" y="238"/>
                    <a:pt x="89" y="458"/>
                    <a:pt x="183" y="663"/>
                  </a:cubicBezTo>
                  <a:cubicBezTo>
                    <a:pt x="285" y="863"/>
                    <a:pt x="423" y="1039"/>
                    <a:pt x="590" y="1189"/>
                  </a:cubicBezTo>
                  <a:cubicBezTo>
                    <a:pt x="737" y="1321"/>
                    <a:pt x="901" y="1429"/>
                    <a:pt x="1077" y="1514"/>
                  </a:cubicBezTo>
                  <a:lnTo>
                    <a:pt x="1083" y="1508"/>
                  </a:lnTo>
                  <a:cubicBezTo>
                    <a:pt x="1356" y="1629"/>
                    <a:pt x="1646" y="1711"/>
                    <a:pt x="1946" y="1746"/>
                  </a:cubicBezTo>
                  <a:cubicBezTo>
                    <a:pt x="1473" y="1658"/>
                    <a:pt x="1036" y="1438"/>
                    <a:pt x="687" y="1109"/>
                  </a:cubicBezTo>
                  <a:cubicBezTo>
                    <a:pt x="538" y="969"/>
                    <a:pt x="406" y="810"/>
                    <a:pt x="294" y="634"/>
                  </a:cubicBezTo>
                  <a:cubicBezTo>
                    <a:pt x="165" y="446"/>
                    <a:pt x="74" y="235"/>
                    <a:pt x="27" y="12"/>
                  </a:cubicBezTo>
                  <a:cubicBezTo>
                    <a:pt x="27" y="6"/>
                    <a:pt x="21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8" name="Google Shape;4188;p52"/>
            <p:cNvSpPr/>
            <p:nvPr/>
          </p:nvSpPr>
          <p:spPr>
            <a:xfrm>
              <a:off x="3363856" y="3070960"/>
              <a:ext cx="36796" cy="31996"/>
            </a:xfrm>
            <a:custGeom>
              <a:rect b="b" l="l" r="r" t="t"/>
              <a:pathLst>
                <a:path extrusionOk="0" h="673" w="774">
                  <a:moveTo>
                    <a:pt x="117" y="1"/>
                  </a:moveTo>
                  <a:cubicBezTo>
                    <a:pt x="42" y="1"/>
                    <a:pt x="0" y="26"/>
                    <a:pt x="32" y="97"/>
                  </a:cubicBezTo>
                  <a:cubicBezTo>
                    <a:pt x="82" y="229"/>
                    <a:pt x="184" y="332"/>
                    <a:pt x="313" y="388"/>
                  </a:cubicBezTo>
                  <a:cubicBezTo>
                    <a:pt x="313" y="388"/>
                    <a:pt x="391" y="672"/>
                    <a:pt x="498" y="672"/>
                  </a:cubicBezTo>
                  <a:cubicBezTo>
                    <a:pt x="499" y="672"/>
                    <a:pt x="500" y="672"/>
                    <a:pt x="501" y="672"/>
                  </a:cubicBezTo>
                  <a:cubicBezTo>
                    <a:pt x="607" y="666"/>
                    <a:pt x="774" y="323"/>
                    <a:pt x="739" y="262"/>
                  </a:cubicBezTo>
                  <a:cubicBezTo>
                    <a:pt x="709" y="218"/>
                    <a:pt x="674" y="174"/>
                    <a:pt x="639" y="135"/>
                  </a:cubicBezTo>
                  <a:cubicBezTo>
                    <a:pt x="639" y="135"/>
                    <a:pt x="291" y="1"/>
                    <a:pt x="1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9" name="Google Shape;4189;p52"/>
            <p:cNvSpPr/>
            <p:nvPr/>
          </p:nvSpPr>
          <p:spPr>
            <a:xfrm>
              <a:off x="3385012" y="3074287"/>
              <a:ext cx="14119" cy="19445"/>
            </a:xfrm>
            <a:custGeom>
              <a:rect b="b" l="l" r="r" t="t"/>
              <a:pathLst>
                <a:path extrusionOk="0" h="409" w="297">
                  <a:moveTo>
                    <a:pt x="12" y="1"/>
                  </a:moveTo>
                  <a:lnTo>
                    <a:pt x="12" y="1"/>
                  </a:lnTo>
                  <a:cubicBezTo>
                    <a:pt x="0" y="98"/>
                    <a:pt x="21" y="195"/>
                    <a:pt x="71" y="280"/>
                  </a:cubicBezTo>
                  <a:cubicBezTo>
                    <a:pt x="121" y="329"/>
                    <a:pt x="174" y="370"/>
                    <a:pt x="232" y="409"/>
                  </a:cubicBezTo>
                  <a:cubicBezTo>
                    <a:pt x="276" y="344"/>
                    <a:pt x="297" y="268"/>
                    <a:pt x="294" y="192"/>
                  </a:cubicBezTo>
                  <a:cubicBezTo>
                    <a:pt x="262" y="148"/>
                    <a:pt x="229" y="104"/>
                    <a:pt x="191" y="65"/>
                  </a:cubicBezTo>
                  <a:cubicBezTo>
                    <a:pt x="191" y="65"/>
                    <a:pt x="115" y="30"/>
                    <a:pt x="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0" name="Google Shape;4190;p52"/>
            <p:cNvSpPr/>
            <p:nvPr/>
          </p:nvSpPr>
          <p:spPr>
            <a:xfrm>
              <a:off x="3398942" y="3037062"/>
              <a:ext cx="37984" cy="43454"/>
            </a:xfrm>
            <a:custGeom>
              <a:rect b="b" l="l" r="r" t="t"/>
              <a:pathLst>
                <a:path extrusionOk="0" h="914" w="799">
                  <a:moveTo>
                    <a:pt x="206" y="0"/>
                  </a:moveTo>
                  <a:cubicBezTo>
                    <a:pt x="16" y="0"/>
                    <a:pt x="1" y="769"/>
                    <a:pt x="1" y="769"/>
                  </a:cubicBezTo>
                  <a:cubicBezTo>
                    <a:pt x="27" y="819"/>
                    <a:pt x="62" y="866"/>
                    <a:pt x="106" y="904"/>
                  </a:cubicBezTo>
                  <a:cubicBezTo>
                    <a:pt x="113" y="910"/>
                    <a:pt x="127" y="913"/>
                    <a:pt x="146" y="913"/>
                  </a:cubicBezTo>
                  <a:cubicBezTo>
                    <a:pt x="279" y="913"/>
                    <a:pt x="669" y="771"/>
                    <a:pt x="728" y="658"/>
                  </a:cubicBezTo>
                  <a:cubicBezTo>
                    <a:pt x="799" y="526"/>
                    <a:pt x="473" y="400"/>
                    <a:pt x="473" y="400"/>
                  </a:cubicBezTo>
                  <a:cubicBezTo>
                    <a:pt x="476" y="244"/>
                    <a:pt x="394" y="98"/>
                    <a:pt x="259" y="18"/>
                  </a:cubicBezTo>
                  <a:cubicBezTo>
                    <a:pt x="240" y="6"/>
                    <a:pt x="222" y="0"/>
                    <a:pt x="2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1" name="Google Shape;4191;p52"/>
            <p:cNvSpPr/>
            <p:nvPr/>
          </p:nvSpPr>
          <p:spPr>
            <a:xfrm>
              <a:off x="3398942" y="3066918"/>
              <a:ext cx="14167" cy="13787"/>
            </a:xfrm>
            <a:custGeom>
              <a:rect b="b" l="l" r="r" t="t"/>
              <a:pathLst>
                <a:path extrusionOk="0" h="290" w="298">
                  <a:moveTo>
                    <a:pt x="1" y="0"/>
                  </a:moveTo>
                  <a:lnTo>
                    <a:pt x="1" y="144"/>
                  </a:lnTo>
                  <a:cubicBezTo>
                    <a:pt x="30" y="194"/>
                    <a:pt x="65" y="241"/>
                    <a:pt x="106" y="279"/>
                  </a:cubicBezTo>
                  <a:cubicBezTo>
                    <a:pt x="116" y="286"/>
                    <a:pt x="131" y="290"/>
                    <a:pt x="151" y="290"/>
                  </a:cubicBezTo>
                  <a:cubicBezTo>
                    <a:pt x="186" y="290"/>
                    <a:pt x="237" y="279"/>
                    <a:pt x="297" y="264"/>
                  </a:cubicBezTo>
                  <a:cubicBezTo>
                    <a:pt x="288" y="206"/>
                    <a:pt x="265" y="150"/>
                    <a:pt x="227" y="100"/>
                  </a:cubicBezTo>
                  <a:cubicBezTo>
                    <a:pt x="165" y="44"/>
                    <a:pt x="86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2" name="Google Shape;4192;p52"/>
            <p:cNvSpPr/>
            <p:nvPr/>
          </p:nvSpPr>
          <p:spPr>
            <a:xfrm>
              <a:off x="3387959" y="3069819"/>
              <a:ext cx="22059" cy="19588"/>
            </a:xfrm>
            <a:custGeom>
              <a:rect b="b" l="l" r="r" t="t"/>
              <a:pathLst>
                <a:path extrusionOk="0" h="412" w="464">
                  <a:moveTo>
                    <a:pt x="232" y="1"/>
                  </a:moveTo>
                  <a:cubicBezTo>
                    <a:pt x="187" y="1"/>
                    <a:pt x="143" y="15"/>
                    <a:pt x="106" y="45"/>
                  </a:cubicBezTo>
                  <a:cubicBezTo>
                    <a:pt x="15" y="113"/>
                    <a:pt x="0" y="242"/>
                    <a:pt x="70" y="333"/>
                  </a:cubicBezTo>
                  <a:cubicBezTo>
                    <a:pt x="110" y="384"/>
                    <a:pt x="170" y="411"/>
                    <a:pt x="231" y="411"/>
                  </a:cubicBezTo>
                  <a:cubicBezTo>
                    <a:pt x="275" y="411"/>
                    <a:pt x="320" y="397"/>
                    <a:pt x="358" y="368"/>
                  </a:cubicBezTo>
                  <a:cubicBezTo>
                    <a:pt x="446" y="297"/>
                    <a:pt x="463" y="168"/>
                    <a:pt x="393" y="80"/>
                  </a:cubicBezTo>
                  <a:cubicBezTo>
                    <a:pt x="352" y="28"/>
                    <a:pt x="292" y="1"/>
                    <a:pt x="2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3" name="Google Shape;4193;p52"/>
            <p:cNvSpPr/>
            <p:nvPr/>
          </p:nvSpPr>
          <p:spPr>
            <a:xfrm>
              <a:off x="3406643" y="3088645"/>
              <a:ext cx="67222" cy="78255"/>
            </a:xfrm>
            <a:custGeom>
              <a:rect b="b" l="l" r="r" t="t"/>
              <a:pathLst>
                <a:path extrusionOk="0" h="1646" w="1414">
                  <a:moveTo>
                    <a:pt x="919" y="1"/>
                  </a:moveTo>
                  <a:cubicBezTo>
                    <a:pt x="556" y="1"/>
                    <a:pt x="123" y="679"/>
                    <a:pt x="123" y="679"/>
                  </a:cubicBezTo>
                  <a:lnTo>
                    <a:pt x="0" y="1391"/>
                  </a:lnTo>
                  <a:cubicBezTo>
                    <a:pt x="3" y="1397"/>
                    <a:pt x="6" y="1403"/>
                    <a:pt x="12" y="1412"/>
                  </a:cubicBezTo>
                  <a:cubicBezTo>
                    <a:pt x="91" y="1560"/>
                    <a:pt x="244" y="1645"/>
                    <a:pt x="401" y="1645"/>
                  </a:cubicBezTo>
                  <a:cubicBezTo>
                    <a:pt x="471" y="1645"/>
                    <a:pt x="542" y="1629"/>
                    <a:pt x="607" y="1594"/>
                  </a:cubicBezTo>
                  <a:cubicBezTo>
                    <a:pt x="1036" y="1412"/>
                    <a:pt x="1414" y="215"/>
                    <a:pt x="1036" y="27"/>
                  </a:cubicBezTo>
                  <a:cubicBezTo>
                    <a:pt x="998" y="9"/>
                    <a:pt x="959" y="1"/>
                    <a:pt x="919" y="1"/>
                  </a:cubicBezTo>
                  <a:close/>
                </a:path>
              </a:pathLst>
            </a:custGeom>
            <a:solidFill>
              <a:srgbClr val="FF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4" name="Google Shape;4194;p52"/>
            <p:cNvSpPr/>
            <p:nvPr/>
          </p:nvSpPr>
          <p:spPr>
            <a:xfrm>
              <a:off x="3417340" y="3106236"/>
              <a:ext cx="33373" cy="49397"/>
            </a:xfrm>
            <a:custGeom>
              <a:rect b="b" l="l" r="r" t="t"/>
              <a:pathLst>
                <a:path extrusionOk="0" h="1039" w="702">
                  <a:moveTo>
                    <a:pt x="693" y="1"/>
                  </a:moveTo>
                  <a:cubicBezTo>
                    <a:pt x="280" y="56"/>
                    <a:pt x="1" y="611"/>
                    <a:pt x="27" y="1004"/>
                  </a:cubicBezTo>
                  <a:cubicBezTo>
                    <a:pt x="22" y="1026"/>
                    <a:pt x="38" y="1039"/>
                    <a:pt x="55" y="1039"/>
                  </a:cubicBezTo>
                  <a:cubicBezTo>
                    <a:pt x="65" y="1039"/>
                    <a:pt x="75" y="1034"/>
                    <a:pt x="80" y="1024"/>
                  </a:cubicBezTo>
                  <a:cubicBezTo>
                    <a:pt x="115" y="936"/>
                    <a:pt x="159" y="851"/>
                    <a:pt x="212" y="775"/>
                  </a:cubicBezTo>
                  <a:cubicBezTo>
                    <a:pt x="264" y="700"/>
                    <a:pt x="346" y="659"/>
                    <a:pt x="433" y="659"/>
                  </a:cubicBezTo>
                  <a:cubicBezTo>
                    <a:pt x="458" y="659"/>
                    <a:pt x="483" y="662"/>
                    <a:pt x="508" y="669"/>
                  </a:cubicBezTo>
                  <a:cubicBezTo>
                    <a:pt x="508" y="669"/>
                    <a:pt x="514" y="652"/>
                    <a:pt x="508" y="652"/>
                  </a:cubicBezTo>
                  <a:cubicBezTo>
                    <a:pt x="497" y="643"/>
                    <a:pt x="485" y="634"/>
                    <a:pt x="473" y="628"/>
                  </a:cubicBezTo>
                  <a:cubicBezTo>
                    <a:pt x="437" y="610"/>
                    <a:pt x="399" y="601"/>
                    <a:pt x="362" y="601"/>
                  </a:cubicBezTo>
                  <a:cubicBezTo>
                    <a:pt x="273" y="601"/>
                    <a:pt x="189" y="650"/>
                    <a:pt x="148" y="734"/>
                  </a:cubicBezTo>
                  <a:cubicBezTo>
                    <a:pt x="244" y="435"/>
                    <a:pt x="394" y="147"/>
                    <a:pt x="693" y="12"/>
                  </a:cubicBezTo>
                  <a:cubicBezTo>
                    <a:pt x="702" y="9"/>
                    <a:pt x="693" y="1"/>
                    <a:pt x="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8" name="Shape 4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9" name="Google Shape;4199;p53"/>
          <p:cNvGrpSpPr/>
          <p:nvPr/>
        </p:nvGrpSpPr>
        <p:grpSpPr>
          <a:xfrm>
            <a:off x="1891419" y="4574435"/>
            <a:ext cx="1027109" cy="257673"/>
            <a:chOff x="7465394" y="4574435"/>
            <a:chExt cx="1027109" cy="257673"/>
          </a:xfrm>
        </p:grpSpPr>
        <p:sp>
          <p:nvSpPr>
            <p:cNvPr id="4200" name="Google Shape;4200;p53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01" name="Google Shape;4201;p53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4202" name="Google Shape;4202;p53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3" name="Google Shape;4203;p53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204" name="Google Shape;4204;p53"/>
          <p:cNvGrpSpPr/>
          <p:nvPr/>
        </p:nvGrpSpPr>
        <p:grpSpPr>
          <a:xfrm>
            <a:off x="7589062" y="3079116"/>
            <a:ext cx="1195389" cy="1765611"/>
            <a:chOff x="3358114" y="3390402"/>
            <a:chExt cx="1049139" cy="1549597"/>
          </a:xfrm>
        </p:grpSpPr>
        <p:sp>
          <p:nvSpPr>
            <p:cNvPr id="4205" name="Google Shape;4205;p53"/>
            <p:cNvSpPr/>
            <p:nvPr/>
          </p:nvSpPr>
          <p:spPr>
            <a:xfrm>
              <a:off x="4202059" y="4573288"/>
              <a:ext cx="205195" cy="341375"/>
            </a:xfrm>
            <a:custGeom>
              <a:rect b="b" l="l" r="r" t="t"/>
              <a:pathLst>
                <a:path extrusionOk="0" h="8864" w="5328">
                  <a:moveTo>
                    <a:pt x="2640" y="1"/>
                  </a:moveTo>
                  <a:lnTo>
                    <a:pt x="1" y="4022"/>
                  </a:lnTo>
                  <a:lnTo>
                    <a:pt x="705" y="4582"/>
                  </a:lnTo>
                  <a:cubicBezTo>
                    <a:pt x="705" y="4582"/>
                    <a:pt x="218" y="7659"/>
                    <a:pt x="253" y="8032"/>
                  </a:cubicBezTo>
                  <a:cubicBezTo>
                    <a:pt x="284" y="8359"/>
                    <a:pt x="677" y="8863"/>
                    <a:pt x="919" y="8863"/>
                  </a:cubicBezTo>
                  <a:cubicBezTo>
                    <a:pt x="953" y="8863"/>
                    <a:pt x="983" y="8854"/>
                    <a:pt x="1010" y="8833"/>
                  </a:cubicBezTo>
                  <a:cubicBezTo>
                    <a:pt x="1224" y="8663"/>
                    <a:pt x="5321" y="2377"/>
                    <a:pt x="5327" y="2039"/>
                  </a:cubicBezTo>
                  <a:cubicBezTo>
                    <a:pt x="5327" y="1875"/>
                    <a:pt x="4025" y="951"/>
                    <a:pt x="2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6" name="Google Shape;4206;p53"/>
            <p:cNvSpPr/>
            <p:nvPr/>
          </p:nvSpPr>
          <p:spPr>
            <a:xfrm>
              <a:off x="4233715" y="4659246"/>
              <a:ext cx="159750" cy="245402"/>
            </a:xfrm>
            <a:custGeom>
              <a:rect b="b" l="l" r="r" t="t"/>
              <a:pathLst>
                <a:path extrusionOk="0" h="6372" w="4148">
                  <a:moveTo>
                    <a:pt x="4147" y="1"/>
                  </a:moveTo>
                  <a:cubicBezTo>
                    <a:pt x="3426" y="1010"/>
                    <a:pt x="660" y="5275"/>
                    <a:pt x="9" y="6348"/>
                  </a:cubicBezTo>
                  <a:cubicBezTo>
                    <a:pt x="1" y="6363"/>
                    <a:pt x="1" y="6372"/>
                    <a:pt x="5" y="6372"/>
                  </a:cubicBezTo>
                  <a:cubicBezTo>
                    <a:pt x="9" y="6372"/>
                    <a:pt x="15" y="6365"/>
                    <a:pt x="20" y="6348"/>
                  </a:cubicBezTo>
                  <a:cubicBezTo>
                    <a:pt x="733" y="5322"/>
                    <a:pt x="3520" y="1080"/>
                    <a:pt x="4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7" name="Google Shape;4207;p53"/>
            <p:cNvSpPr/>
            <p:nvPr/>
          </p:nvSpPr>
          <p:spPr>
            <a:xfrm>
              <a:off x="4213574" y="4842754"/>
              <a:ext cx="53263" cy="18756"/>
            </a:xfrm>
            <a:custGeom>
              <a:rect b="b" l="l" r="r" t="t"/>
              <a:pathLst>
                <a:path extrusionOk="0" h="487" w="1383">
                  <a:moveTo>
                    <a:pt x="861" y="1"/>
                  </a:moveTo>
                  <a:cubicBezTo>
                    <a:pt x="796" y="1"/>
                    <a:pt x="731" y="7"/>
                    <a:pt x="667" y="20"/>
                  </a:cubicBezTo>
                  <a:cubicBezTo>
                    <a:pt x="391" y="76"/>
                    <a:pt x="147" y="243"/>
                    <a:pt x="1" y="486"/>
                  </a:cubicBezTo>
                  <a:lnTo>
                    <a:pt x="13" y="486"/>
                  </a:lnTo>
                  <a:cubicBezTo>
                    <a:pt x="240" y="213"/>
                    <a:pt x="572" y="65"/>
                    <a:pt x="912" y="65"/>
                  </a:cubicBezTo>
                  <a:cubicBezTo>
                    <a:pt x="1068" y="65"/>
                    <a:pt x="1226" y="96"/>
                    <a:pt x="1376" y="161"/>
                  </a:cubicBezTo>
                  <a:cubicBezTo>
                    <a:pt x="1377" y="162"/>
                    <a:pt x="1378" y="162"/>
                    <a:pt x="1379" y="162"/>
                  </a:cubicBezTo>
                  <a:cubicBezTo>
                    <a:pt x="1382" y="162"/>
                    <a:pt x="1382" y="149"/>
                    <a:pt x="1382" y="149"/>
                  </a:cubicBezTo>
                  <a:cubicBezTo>
                    <a:pt x="1224" y="52"/>
                    <a:pt x="1044" y="1"/>
                    <a:pt x="8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8" name="Google Shape;4208;p53"/>
            <p:cNvSpPr/>
            <p:nvPr/>
          </p:nvSpPr>
          <p:spPr>
            <a:xfrm>
              <a:off x="3549016" y="4801046"/>
              <a:ext cx="329783" cy="138953"/>
            </a:xfrm>
            <a:custGeom>
              <a:rect b="b" l="l" r="r" t="t"/>
              <a:pathLst>
                <a:path extrusionOk="0" h="3608" w="8563">
                  <a:moveTo>
                    <a:pt x="8563" y="0"/>
                  </a:moveTo>
                  <a:lnTo>
                    <a:pt x="3761" y="59"/>
                  </a:lnTo>
                  <a:lnTo>
                    <a:pt x="3650" y="939"/>
                  </a:lnTo>
                  <a:cubicBezTo>
                    <a:pt x="3650" y="939"/>
                    <a:pt x="799" y="2265"/>
                    <a:pt x="508" y="2502"/>
                  </a:cubicBezTo>
                  <a:cubicBezTo>
                    <a:pt x="218" y="2740"/>
                    <a:pt x="1" y="3496"/>
                    <a:pt x="265" y="3579"/>
                  </a:cubicBezTo>
                  <a:cubicBezTo>
                    <a:pt x="325" y="3598"/>
                    <a:pt x="770" y="3607"/>
                    <a:pt x="1422" y="3607"/>
                  </a:cubicBezTo>
                  <a:cubicBezTo>
                    <a:pt x="3600" y="3607"/>
                    <a:pt x="8094" y="3507"/>
                    <a:pt x="8311" y="3364"/>
                  </a:cubicBezTo>
                  <a:cubicBezTo>
                    <a:pt x="8443" y="3279"/>
                    <a:pt x="8554" y="1684"/>
                    <a:pt x="85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9" name="Google Shape;4209;p53"/>
            <p:cNvSpPr/>
            <p:nvPr/>
          </p:nvSpPr>
          <p:spPr>
            <a:xfrm>
              <a:off x="3562303" y="4923089"/>
              <a:ext cx="292772" cy="5353"/>
            </a:xfrm>
            <a:custGeom>
              <a:rect b="b" l="l" r="r" t="t"/>
              <a:pathLst>
                <a:path extrusionOk="0" h="139" w="7602">
                  <a:moveTo>
                    <a:pt x="6693" y="1"/>
                  </a:moveTo>
                  <a:cubicBezTo>
                    <a:pt x="4768" y="1"/>
                    <a:pt x="1071" y="76"/>
                    <a:pt x="25" y="122"/>
                  </a:cubicBezTo>
                  <a:cubicBezTo>
                    <a:pt x="5" y="122"/>
                    <a:pt x="0" y="138"/>
                    <a:pt x="12" y="138"/>
                  </a:cubicBezTo>
                  <a:cubicBezTo>
                    <a:pt x="15" y="138"/>
                    <a:pt x="20" y="137"/>
                    <a:pt x="25" y="134"/>
                  </a:cubicBezTo>
                  <a:cubicBezTo>
                    <a:pt x="161" y="135"/>
                    <a:pt x="341" y="136"/>
                    <a:pt x="556" y="136"/>
                  </a:cubicBezTo>
                  <a:cubicBezTo>
                    <a:pt x="2333" y="136"/>
                    <a:pt x="6492" y="84"/>
                    <a:pt x="7602" y="11"/>
                  </a:cubicBezTo>
                  <a:cubicBezTo>
                    <a:pt x="7394" y="4"/>
                    <a:pt x="7079" y="1"/>
                    <a:pt x="6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0" name="Google Shape;4210;p53"/>
            <p:cNvSpPr/>
            <p:nvPr/>
          </p:nvSpPr>
          <p:spPr>
            <a:xfrm>
              <a:off x="3586758" y="4887081"/>
              <a:ext cx="40823" cy="37165"/>
            </a:xfrm>
            <a:custGeom>
              <a:rect b="b" l="l" r="r" t="t"/>
              <a:pathLst>
                <a:path extrusionOk="0" h="965" w="1060">
                  <a:moveTo>
                    <a:pt x="49" y="0"/>
                  </a:moveTo>
                  <a:cubicBezTo>
                    <a:pt x="35" y="0"/>
                    <a:pt x="21" y="1"/>
                    <a:pt x="6" y="1"/>
                  </a:cubicBezTo>
                  <a:cubicBezTo>
                    <a:pt x="3" y="1"/>
                    <a:pt x="0" y="4"/>
                    <a:pt x="0" y="10"/>
                  </a:cubicBezTo>
                  <a:cubicBezTo>
                    <a:pt x="0" y="13"/>
                    <a:pt x="3" y="19"/>
                    <a:pt x="6" y="19"/>
                  </a:cubicBezTo>
                  <a:cubicBezTo>
                    <a:pt x="525" y="66"/>
                    <a:pt x="945" y="453"/>
                    <a:pt x="1042" y="960"/>
                  </a:cubicBezTo>
                  <a:cubicBezTo>
                    <a:pt x="1043" y="963"/>
                    <a:pt x="1045" y="964"/>
                    <a:pt x="1048" y="964"/>
                  </a:cubicBezTo>
                  <a:cubicBezTo>
                    <a:pt x="1053" y="964"/>
                    <a:pt x="1059" y="960"/>
                    <a:pt x="1059" y="960"/>
                  </a:cubicBezTo>
                  <a:cubicBezTo>
                    <a:pt x="1051" y="711"/>
                    <a:pt x="945" y="471"/>
                    <a:pt x="766" y="295"/>
                  </a:cubicBezTo>
                  <a:cubicBezTo>
                    <a:pt x="574" y="105"/>
                    <a:pt x="318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1" name="Google Shape;4211;p53"/>
            <p:cNvSpPr/>
            <p:nvPr/>
          </p:nvSpPr>
          <p:spPr>
            <a:xfrm>
              <a:off x="3691124" y="4007590"/>
              <a:ext cx="338717" cy="819816"/>
            </a:xfrm>
            <a:custGeom>
              <a:rect b="b" l="l" r="r" t="t"/>
              <a:pathLst>
                <a:path extrusionOk="0" h="21287" w="8795">
                  <a:moveTo>
                    <a:pt x="3427" y="0"/>
                  </a:moveTo>
                  <a:cubicBezTo>
                    <a:pt x="3427" y="0"/>
                    <a:pt x="1247" y="8888"/>
                    <a:pt x="840" y="11639"/>
                  </a:cubicBezTo>
                  <a:cubicBezTo>
                    <a:pt x="787" y="11994"/>
                    <a:pt x="1" y="21287"/>
                    <a:pt x="1" y="21287"/>
                  </a:cubicBezTo>
                  <a:lnTo>
                    <a:pt x="4882" y="21228"/>
                  </a:lnTo>
                  <a:cubicBezTo>
                    <a:pt x="4882" y="21228"/>
                    <a:pt x="5471" y="14482"/>
                    <a:pt x="5762" y="11906"/>
                  </a:cubicBezTo>
                  <a:cubicBezTo>
                    <a:pt x="6081" y="9087"/>
                    <a:pt x="8794" y="30"/>
                    <a:pt x="8794" y="30"/>
                  </a:cubicBezTo>
                  <a:lnTo>
                    <a:pt x="34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2" name="Google Shape;4212;p53"/>
            <p:cNvSpPr/>
            <p:nvPr/>
          </p:nvSpPr>
          <p:spPr>
            <a:xfrm>
              <a:off x="3861693" y="4043598"/>
              <a:ext cx="129518" cy="720723"/>
            </a:xfrm>
            <a:custGeom>
              <a:rect b="b" l="l" r="r" t="t"/>
              <a:pathLst>
                <a:path extrusionOk="0" h="18714" w="3363">
                  <a:moveTo>
                    <a:pt x="3341" y="1"/>
                  </a:moveTo>
                  <a:cubicBezTo>
                    <a:pt x="3336" y="1"/>
                    <a:pt x="3332" y="4"/>
                    <a:pt x="3330" y="10"/>
                  </a:cubicBezTo>
                  <a:cubicBezTo>
                    <a:pt x="3016" y="1148"/>
                    <a:pt x="2755" y="2289"/>
                    <a:pt x="2471" y="3436"/>
                  </a:cubicBezTo>
                  <a:cubicBezTo>
                    <a:pt x="2186" y="4583"/>
                    <a:pt x="1916" y="5703"/>
                    <a:pt x="1646" y="6838"/>
                  </a:cubicBezTo>
                  <a:cubicBezTo>
                    <a:pt x="1377" y="7973"/>
                    <a:pt x="1089" y="9117"/>
                    <a:pt x="843" y="10255"/>
                  </a:cubicBezTo>
                  <a:cubicBezTo>
                    <a:pt x="629" y="11364"/>
                    <a:pt x="500" y="12488"/>
                    <a:pt x="453" y="13617"/>
                  </a:cubicBezTo>
                  <a:cubicBezTo>
                    <a:pt x="370" y="14916"/>
                    <a:pt x="18" y="17386"/>
                    <a:pt x="1" y="18697"/>
                  </a:cubicBezTo>
                  <a:cubicBezTo>
                    <a:pt x="1" y="18709"/>
                    <a:pt x="9" y="18714"/>
                    <a:pt x="18" y="18714"/>
                  </a:cubicBezTo>
                  <a:cubicBezTo>
                    <a:pt x="27" y="18714"/>
                    <a:pt x="36" y="18708"/>
                    <a:pt x="36" y="18697"/>
                  </a:cubicBezTo>
                  <a:cubicBezTo>
                    <a:pt x="136" y="17544"/>
                    <a:pt x="458" y="15230"/>
                    <a:pt x="535" y="14074"/>
                  </a:cubicBezTo>
                  <a:cubicBezTo>
                    <a:pt x="611" y="12919"/>
                    <a:pt x="655" y="11754"/>
                    <a:pt x="878" y="10616"/>
                  </a:cubicBezTo>
                  <a:cubicBezTo>
                    <a:pt x="1101" y="9478"/>
                    <a:pt x="1400" y="8381"/>
                    <a:pt x="1667" y="7269"/>
                  </a:cubicBezTo>
                  <a:cubicBezTo>
                    <a:pt x="1940" y="6134"/>
                    <a:pt x="2212" y="4999"/>
                    <a:pt x="2479" y="3864"/>
                  </a:cubicBezTo>
                  <a:cubicBezTo>
                    <a:pt x="2629" y="3227"/>
                    <a:pt x="2773" y="2594"/>
                    <a:pt x="2916" y="1957"/>
                  </a:cubicBezTo>
                  <a:cubicBezTo>
                    <a:pt x="3060" y="1324"/>
                    <a:pt x="3224" y="670"/>
                    <a:pt x="3356" y="22"/>
                  </a:cubicBezTo>
                  <a:cubicBezTo>
                    <a:pt x="3362" y="16"/>
                    <a:pt x="3356" y="7"/>
                    <a:pt x="3351" y="4"/>
                  </a:cubicBezTo>
                  <a:cubicBezTo>
                    <a:pt x="3347" y="2"/>
                    <a:pt x="3344" y="1"/>
                    <a:pt x="3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3" name="Google Shape;4213;p53"/>
            <p:cNvSpPr/>
            <p:nvPr/>
          </p:nvSpPr>
          <p:spPr>
            <a:xfrm>
              <a:off x="3849523" y="4008707"/>
              <a:ext cx="181548" cy="378347"/>
            </a:xfrm>
            <a:custGeom>
              <a:rect b="b" l="l" r="r" t="t"/>
              <a:pathLst>
                <a:path extrusionOk="0" h="9824" w="4714">
                  <a:moveTo>
                    <a:pt x="0" y="1"/>
                  </a:moveTo>
                  <a:lnTo>
                    <a:pt x="2036" y="9824"/>
                  </a:lnTo>
                  <a:cubicBezTo>
                    <a:pt x="2056" y="9730"/>
                    <a:pt x="2086" y="9616"/>
                    <a:pt x="2103" y="9539"/>
                  </a:cubicBezTo>
                  <a:cubicBezTo>
                    <a:pt x="2118" y="9466"/>
                    <a:pt x="2138" y="9387"/>
                    <a:pt x="2156" y="9314"/>
                  </a:cubicBezTo>
                  <a:cubicBezTo>
                    <a:pt x="3042" y="5618"/>
                    <a:pt x="4714" y="262"/>
                    <a:pt x="4714" y="26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4" name="Google Shape;4214;p53"/>
            <p:cNvSpPr/>
            <p:nvPr/>
          </p:nvSpPr>
          <p:spPr>
            <a:xfrm>
              <a:off x="3839895" y="4007474"/>
              <a:ext cx="493384" cy="734202"/>
            </a:xfrm>
            <a:custGeom>
              <a:rect b="b" l="l" r="r" t="t"/>
              <a:pathLst>
                <a:path extrusionOk="0" h="19064" w="12811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70" y="3371"/>
                    <a:pt x="769" y="3673"/>
                  </a:cubicBezTo>
                  <a:lnTo>
                    <a:pt x="1640" y="3834"/>
                  </a:lnTo>
                  <a:cubicBezTo>
                    <a:pt x="1640" y="3834"/>
                    <a:pt x="2550" y="10906"/>
                    <a:pt x="3268" y="13191"/>
                  </a:cubicBezTo>
                  <a:cubicBezTo>
                    <a:pt x="3829" y="14974"/>
                    <a:pt x="9912" y="19063"/>
                    <a:pt x="9912" y="19063"/>
                  </a:cubicBezTo>
                  <a:lnTo>
                    <a:pt x="12810" y="15098"/>
                  </a:lnTo>
                  <a:cubicBezTo>
                    <a:pt x="12810" y="15098"/>
                    <a:pt x="7853" y="11639"/>
                    <a:pt x="7703" y="10818"/>
                  </a:cubicBezTo>
                  <a:cubicBezTo>
                    <a:pt x="7454" y="9413"/>
                    <a:pt x="6650" y="4960"/>
                    <a:pt x="6650" y="4960"/>
                  </a:cubicBezTo>
                  <a:cubicBezTo>
                    <a:pt x="7172" y="2617"/>
                    <a:pt x="6287" y="38"/>
                    <a:pt x="6287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5" name="Google Shape;4215;p53"/>
            <p:cNvSpPr/>
            <p:nvPr/>
          </p:nvSpPr>
          <p:spPr>
            <a:xfrm>
              <a:off x="3845556" y="4142458"/>
              <a:ext cx="107681" cy="25688"/>
            </a:xfrm>
            <a:custGeom>
              <a:rect b="b" l="l" r="r" t="t"/>
              <a:pathLst>
                <a:path extrusionOk="0" h="667" w="2796">
                  <a:moveTo>
                    <a:pt x="30" y="1"/>
                  </a:moveTo>
                  <a:cubicBezTo>
                    <a:pt x="6" y="1"/>
                    <a:pt x="0" y="30"/>
                    <a:pt x="21" y="36"/>
                  </a:cubicBezTo>
                  <a:cubicBezTo>
                    <a:pt x="484" y="124"/>
                    <a:pt x="936" y="256"/>
                    <a:pt x="1394" y="361"/>
                  </a:cubicBezTo>
                  <a:cubicBezTo>
                    <a:pt x="1851" y="467"/>
                    <a:pt x="2309" y="572"/>
                    <a:pt x="2772" y="663"/>
                  </a:cubicBezTo>
                  <a:cubicBezTo>
                    <a:pt x="2775" y="666"/>
                    <a:pt x="2777" y="666"/>
                    <a:pt x="2780" y="666"/>
                  </a:cubicBezTo>
                  <a:cubicBezTo>
                    <a:pt x="2790" y="666"/>
                    <a:pt x="2796" y="648"/>
                    <a:pt x="2781" y="643"/>
                  </a:cubicBezTo>
                  <a:cubicBezTo>
                    <a:pt x="2353" y="464"/>
                    <a:pt x="1907" y="323"/>
                    <a:pt x="1452" y="223"/>
                  </a:cubicBezTo>
                  <a:cubicBezTo>
                    <a:pt x="983" y="121"/>
                    <a:pt x="508" y="62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6" name="Google Shape;4216;p53"/>
            <p:cNvSpPr/>
            <p:nvPr/>
          </p:nvSpPr>
          <p:spPr>
            <a:xfrm>
              <a:off x="3865428" y="4018874"/>
              <a:ext cx="36433" cy="135140"/>
            </a:xfrm>
            <a:custGeom>
              <a:rect b="b" l="l" r="r" t="t"/>
              <a:pathLst>
                <a:path extrusionOk="0" h="3509" w="946">
                  <a:moveTo>
                    <a:pt x="754" y="1"/>
                  </a:moveTo>
                  <a:cubicBezTo>
                    <a:pt x="743" y="1"/>
                    <a:pt x="737" y="6"/>
                    <a:pt x="737" y="18"/>
                  </a:cubicBezTo>
                  <a:cubicBezTo>
                    <a:pt x="725" y="452"/>
                    <a:pt x="737" y="886"/>
                    <a:pt x="737" y="1318"/>
                  </a:cubicBezTo>
                  <a:cubicBezTo>
                    <a:pt x="737" y="1535"/>
                    <a:pt x="746" y="1749"/>
                    <a:pt x="754" y="1969"/>
                  </a:cubicBezTo>
                  <a:cubicBezTo>
                    <a:pt x="754" y="2114"/>
                    <a:pt x="812" y="2538"/>
                    <a:pt x="588" y="2538"/>
                  </a:cubicBezTo>
                  <a:cubicBezTo>
                    <a:pt x="586" y="2538"/>
                    <a:pt x="584" y="2538"/>
                    <a:pt x="581" y="2538"/>
                  </a:cubicBezTo>
                  <a:cubicBezTo>
                    <a:pt x="353" y="2529"/>
                    <a:pt x="323" y="2250"/>
                    <a:pt x="291" y="2086"/>
                  </a:cubicBezTo>
                  <a:cubicBezTo>
                    <a:pt x="247" y="1863"/>
                    <a:pt x="215" y="1640"/>
                    <a:pt x="188" y="1414"/>
                  </a:cubicBezTo>
                  <a:cubicBezTo>
                    <a:pt x="136" y="974"/>
                    <a:pt x="115" y="529"/>
                    <a:pt x="89" y="89"/>
                  </a:cubicBezTo>
                  <a:cubicBezTo>
                    <a:pt x="89" y="79"/>
                    <a:pt x="79" y="73"/>
                    <a:pt x="69" y="73"/>
                  </a:cubicBezTo>
                  <a:cubicBezTo>
                    <a:pt x="61" y="73"/>
                    <a:pt x="53" y="78"/>
                    <a:pt x="53" y="89"/>
                  </a:cubicBezTo>
                  <a:cubicBezTo>
                    <a:pt x="7" y="499"/>
                    <a:pt x="1" y="913"/>
                    <a:pt x="39" y="1323"/>
                  </a:cubicBezTo>
                  <a:cubicBezTo>
                    <a:pt x="56" y="1532"/>
                    <a:pt x="80" y="1740"/>
                    <a:pt x="109" y="1945"/>
                  </a:cubicBezTo>
                  <a:cubicBezTo>
                    <a:pt x="121" y="2118"/>
                    <a:pt x="162" y="2288"/>
                    <a:pt x="224" y="2450"/>
                  </a:cubicBezTo>
                  <a:cubicBezTo>
                    <a:pt x="291" y="2582"/>
                    <a:pt x="417" y="2673"/>
                    <a:pt x="561" y="2699"/>
                  </a:cubicBezTo>
                  <a:cubicBezTo>
                    <a:pt x="558" y="2705"/>
                    <a:pt x="558" y="2711"/>
                    <a:pt x="561" y="2717"/>
                  </a:cubicBezTo>
                  <a:lnTo>
                    <a:pt x="561" y="2819"/>
                  </a:lnTo>
                  <a:lnTo>
                    <a:pt x="561" y="3051"/>
                  </a:lnTo>
                  <a:cubicBezTo>
                    <a:pt x="561" y="3127"/>
                    <a:pt x="573" y="3198"/>
                    <a:pt x="578" y="3271"/>
                  </a:cubicBezTo>
                  <a:cubicBezTo>
                    <a:pt x="581" y="3344"/>
                    <a:pt x="593" y="3418"/>
                    <a:pt x="611" y="3491"/>
                  </a:cubicBezTo>
                  <a:cubicBezTo>
                    <a:pt x="611" y="3500"/>
                    <a:pt x="620" y="3509"/>
                    <a:pt x="631" y="3509"/>
                  </a:cubicBezTo>
                  <a:cubicBezTo>
                    <a:pt x="640" y="3509"/>
                    <a:pt x="649" y="3500"/>
                    <a:pt x="649" y="3491"/>
                  </a:cubicBezTo>
                  <a:cubicBezTo>
                    <a:pt x="664" y="3421"/>
                    <a:pt x="669" y="3350"/>
                    <a:pt x="669" y="3280"/>
                  </a:cubicBezTo>
                  <a:cubicBezTo>
                    <a:pt x="669" y="3201"/>
                    <a:pt x="669" y="3124"/>
                    <a:pt x="678" y="3048"/>
                  </a:cubicBezTo>
                  <a:cubicBezTo>
                    <a:pt x="687" y="2972"/>
                    <a:pt x="678" y="2899"/>
                    <a:pt x="678" y="2825"/>
                  </a:cubicBezTo>
                  <a:lnTo>
                    <a:pt x="678" y="2714"/>
                  </a:lnTo>
                  <a:cubicBezTo>
                    <a:pt x="681" y="2708"/>
                    <a:pt x="681" y="2702"/>
                    <a:pt x="678" y="2696"/>
                  </a:cubicBezTo>
                  <a:cubicBezTo>
                    <a:pt x="754" y="2682"/>
                    <a:pt x="819" y="2632"/>
                    <a:pt x="857" y="2561"/>
                  </a:cubicBezTo>
                  <a:cubicBezTo>
                    <a:pt x="922" y="2412"/>
                    <a:pt x="945" y="2247"/>
                    <a:pt x="930" y="2086"/>
                  </a:cubicBezTo>
                  <a:cubicBezTo>
                    <a:pt x="919" y="1875"/>
                    <a:pt x="904" y="1670"/>
                    <a:pt x="892" y="1464"/>
                  </a:cubicBezTo>
                  <a:cubicBezTo>
                    <a:pt x="866" y="977"/>
                    <a:pt x="825" y="499"/>
                    <a:pt x="772" y="18"/>
                  </a:cubicBezTo>
                  <a:cubicBezTo>
                    <a:pt x="772" y="6"/>
                    <a:pt x="763" y="1"/>
                    <a:pt x="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7" name="Google Shape;4217;p53"/>
            <p:cNvSpPr/>
            <p:nvPr/>
          </p:nvSpPr>
          <p:spPr>
            <a:xfrm>
              <a:off x="3969602" y="4018758"/>
              <a:ext cx="93085" cy="90081"/>
            </a:xfrm>
            <a:custGeom>
              <a:rect b="b" l="l" r="r" t="t"/>
              <a:pathLst>
                <a:path extrusionOk="0" h="2339" w="2417">
                  <a:moveTo>
                    <a:pt x="18" y="1"/>
                  </a:moveTo>
                  <a:cubicBezTo>
                    <a:pt x="9" y="1"/>
                    <a:pt x="0" y="7"/>
                    <a:pt x="0" y="18"/>
                  </a:cubicBezTo>
                  <a:cubicBezTo>
                    <a:pt x="12" y="121"/>
                    <a:pt x="0" y="224"/>
                    <a:pt x="18" y="323"/>
                  </a:cubicBezTo>
                  <a:cubicBezTo>
                    <a:pt x="38" y="423"/>
                    <a:pt x="47" y="485"/>
                    <a:pt x="62" y="567"/>
                  </a:cubicBezTo>
                  <a:cubicBezTo>
                    <a:pt x="100" y="740"/>
                    <a:pt x="150" y="910"/>
                    <a:pt x="211" y="1077"/>
                  </a:cubicBezTo>
                  <a:cubicBezTo>
                    <a:pt x="329" y="1391"/>
                    <a:pt x="513" y="1676"/>
                    <a:pt x="751" y="1910"/>
                  </a:cubicBezTo>
                  <a:cubicBezTo>
                    <a:pt x="980" y="2130"/>
                    <a:pt x="1267" y="2274"/>
                    <a:pt x="1578" y="2324"/>
                  </a:cubicBezTo>
                  <a:cubicBezTo>
                    <a:pt x="1641" y="2333"/>
                    <a:pt x="1709" y="2338"/>
                    <a:pt x="1780" y="2338"/>
                  </a:cubicBezTo>
                  <a:cubicBezTo>
                    <a:pt x="2008" y="2338"/>
                    <a:pt x="2258" y="2284"/>
                    <a:pt x="2405" y="2127"/>
                  </a:cubicBezTo>
                  <a:cubicBezTo>
                    <a:pt x="2416" y="2127"/>
                    <a:pt x="2412" y="2112"/>
                    <a:pt x="2397" y="2112"/>
                  </a:cubicBezTo>
                  <a:cubicBezTo>
                    <a:pt x="2396" y="2112"/>
                    <a:pt x="2395" y="2112"/>
                    <a:pt x="2394" y="2113"/>
                  </a:cubicBezTo>
                  <a:cubicBezTo>
                    <a:pt x="2262" y="2133"/>
                    <a:pt x="2141" y="2177"/>
                    <a:pt x="2006" y="2183"/>
                  </a:cubicBezTo>
                  <a:cubicBezTo>
                    <a:pt x="1979" y="2185"/>
                    <a:pt x="1952" y="2185"/>
                    <a:pt x="1925" y="2185"/>
                  </a:cubicBezTo>
                  <a:cubicBezTo>
                    <a:pt x="1812" y="2185"/>
                    <a:pt x="1699" y="2171"/>
                    <a:pt x="1590" y="2145"/>
                  </a:cubicBezTo>
                  <a:cubicBezTo>
                    <a:pt x="1302" y="2074"/>
                    <a:pt x="1038" y="1928"/>
                    <a:pt x="827" y="1722"/>
                  </a:cubicBezTo>
                  <a:cubicBezTo>
                    <a:pt x="610" y="1500"/>
                    <a:pt x="440" y="1236"/>
                    <a:pt x="329" y="945"/>
                  </a:cubicBezTo>
                  <a:cubicBezTo>
                    <a:pt x="270" y="807"/>
                    <a:pt x="220" y="664"/>
                    <a:pt x="179" y="517"/>
                  </a:cubicBezTo>
                  <a:cubicBezTo>
                    <a:pt x="132" y="353"/>
                    <a:pt x="73" y="191"/>
                    <a:pt x="35" y="18"/>
                  </a:cubicBezTo>
                  <a:cubicBezTo>
                    <a:pt x="35" y="7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8" name="Google Shape;4218;p53"/>
            <p:cNvSpPr/>
            <p:nvPr/>
          </p:nvSpPr>
          <p:spPr>
            <a:xfrm>
              <a:off x="4074316" y="4029272"/>
              <a:ext cx="235427" cy="567443"/>
            </a:xfrm>
            <a:custGeom>
              <a:rect b="b" l="l" r="r" t="t"/>
              <a:pathLst>
                <a:path extrusionOk="0" h="14734" w="6113">
                  <a:moveTo>
                    <a:pt x="0" y="0"/>
                  </a:moveTo>
                  <a:lnTo>
                    <a:pt x="0" y="0"/>
                  </a:lnTo>
                  <a:cubicBezTo>
                    <a:pt x="76" y="355"/>
                    <a:pt x="132" y="716"/>
                    <a:pt x="188" y="1077"/>
                  </a:cubicBezTo>
                  <a:cubicBezTo>
                    <a:pt x="241" y="1435"/>
                    <a:pt x="279" y="1799"/>
                    <a:pt x="305" y="2162"/>
                  </a:cubicBezTo>
                  <a:cubicBezTo>
                    <a:pt x="335" y="2523"/>
                    <a:pt x="343" y="2887"/>
                    <a:pt x="326" y="3248"/>
                  </a:cubicBezTo>
                  <a:cubicBezTo>
                    <a:pt x="317" y="3608"/>
                    <a:pt x="252" y="3966"/>
                    <a:pt x="135" y="4306"/>
                  </a:cubicBezTo>
                  <a:lnTo>
                    <a:pt x="135" y="4318"/>
                  </a:lnTo>
                  <a:lnTo>
                    <a:pt x="135" y="4333"/>
                  </a:lnTo>
                  <a:cubicBezTo>
                    <a:pt x="279" y="5386"/>
                    <a:pt x="428" y="6445"/>
                    <a:pt x="593" y="7501"/>
                  </a:cubicBezTo>
                  <a:cubicBezTo>
                    <a:pt x="672" y="8029"/>
                    <a:pt x="754" y="8557"/>
                    <a:pt x="842" y="9082"/>
                  </a:cubicBezTo>
                  <a:cubicBezTo>
                    <a:pt x="889" y="9346"/>
                    <a:pt x="933" y="9607"/>
                    <a:pt x="983" y="9871"/>
                  </a:cubicBezTo>
                  <a:cubicBezTo>
                    <a:pt x="1009" y="10003"/>
                    <a:pt x="1033" y="10132"/>
                    <a:pt x="1062" y="10264"/>
                  </a:cubicBezTo>
                  <a:cubicBezTo>
                    <a:pt x="1085" y="10399"/>
                    <a:pt x="1121" y="10534"/>
                    <a:pt x="1171" y="10663"/>
                  </a:cubicBezTo>
                  <a:cubicBezTo>
                    <a:pt x="1241" y="10780"/>
                    <a:pt x="1326" y="10891"/>
                    <a:pt x="1423" y="10988"/>
                  </a:cubicBezTo>
                  <a:cubicBezTo>
                    <a:pt x="1517" y="11085"/>
                    <a:pt x="1613" y="11179"/>
                    <a:pt x="1707" y="11273"/>
                  </a:cubicBezTo>
                  <a:cubicBezTo>
                    <a:pt x="1904" y="11458"/>
                    <a:pt x="2106" y="11631"/>
                    <a:pt x="2309" y="11807"/>
                  </a:cubicBezTo>
                  <a:cubicBezTo>
                    <a:pt x="2716" y="12150"/>
                    <a:pt x="3133" y="12490"/>
                    <a:pt x="3552" y="12816"/>
                  </a:cubicBezTo>
                  <a:cubicBezTo>
                    <a:pt x="4391" y="13473"/>
                    <a:pt x="5248" y="14112"/>
                    <a:pt x="6113" y="14734"/>
                  </a:cubicBezTo>
                  <a:cubicBezTo>
                    <a:pt x="5268" y="14083"/>
                    <a:pt x="4429" y="13423"/>
                    <a:pt x="3599" y="12757"/>
                  </a:cubicBezTo>
                  <a:cubicBezTo>
                    <a:pt x="3186" y="12423"/>
                    <a:pt x="2775" y="12082"/>
                    <a:pt x="2373" y="11730"/>
                  </a:cubicBezTo>
                  <a:cubicBezTo>
                    <a:pt x="2174" y="11557"/>
                    <a:pt x="1974" y="11381"/>
                    <a:pt x="1784" y="11196"/>
                  </a:cubicBezTo>
                  <a:cubicBezTo>
                    <a:pt x="1687" y="11106"/>
                    <a:pt x="1593" y="11012"/>
                    <a:pt x="1502" y="10915"/>
                  </a:cubicBezTo>
                  <a:cubicBezTo>
                    <a:pt x="1414" y="10824"/>
                    <a:pt x="1335" y="10721"/>
                    <a:pt x="1270" y="10613"/>
                  </a:cubicBezTo>
                  <a:cubicBezTo>
                    <a:pt x="1226" y="10493"/>
                    <a:pt x="1194" y="10366"/>
                    <a:pt x="1173" y="10240"/>
                  </a:cubicBezTo>
                  <a:cubicBezTo>
                    <a:pt x="1144" y="10111"/>
                    <a:pt x="1124" y="9979"/>
                    <a:pt x="1097" y="9850"/>
                  </a:cubicBezTo>
                  <a:cubicBezTo>
                    <a:pt x="1050" y="9589"/>
                    <a:pt x="1006" y="9325"/>
                    <a:pt x="962" y="9064"/>
                  </a:cubicBezTo>
                  <a:lnTo>
                    <a:pt x="710" y="7483"/>
                  </a:lnTo>
                  <a:cubicBezTo>
                    <a:pt x="544" y="6440"/>
                    <a:pt x="395" y="5383"/>
                    <a:pt x="231" y="4335"/>
                  </a:cubicBezTo>
                  <a:lnTo>
                    <a:pt x="231" y="4335"/>
                  </a:lnTo>
                  <a:cubicBezTo>
                    <a:pt x="344" y="3985"/>
                    <a:pt x="402" y="3621"/>
                    <a:pt x="408" y="3253"/>
                  </a:cubicBezTo>
                  <a:cubicBezTo>
                    <a:pt x="420" y="2887"/>
                    <a:pt x="408" y="2520"/>
                    <a:pt x="370" y="2156"/>
                  </a:cubicBezTo>
                  <a:cubicBezTo>
                    <a:pt x="299" y="1429"/>
                    <a:pt x="173" y="71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9" name="Google Shape;4219;p53"/>
            <p:cNvSpPr/>
            <p:nvPr/>
          </p:nvSpPr>
          <p:spPr>
            <a:xfrm>
              <a:off x="3810318" y="4013598"/>
              <a:ext cx="35509" cy="60542"/>
            </a:xfrm>
            <a:custGeom>
              <a:rect b="b" l="l" r="r" t="t"/>
              <a:pathLst>
                <a:path extrusionOk="0" h="1572" w="922">
                  <a:moveTo>
                    <a:pt x="913" y="1"/>
                  </a:moveTo>
                  <a:cubicBezTo>
                    <a:pt x="910" y="1"/>
                    <a:pt x="907" y="3"/>
                    <a:pt x="907" y="9"/>
                  </a:cubicBezTo>
                  <a:cubicBezTo>
                    <a:pt x="895" y="114"/>
                    <a:pt x="871" y="237"/>
                    <a:pt x="857" y="334"/>
                  </a:cubicBezTo>
                  <a:cubicBezTo>
                    <a:pt x="842" y="434"/>
                    <a:pt x="824" y="528"/>
                    <a:pt x="804" y="622"/>
                  </a:cubicBezTo>
                  <a:cubicBezTo>
                    <a:pt x="766" y="803"/>
                    <a:pt x="704" y="979"/>
                    <a:pt x="613" y="1141"/>
                  </a:cubicBezTo>
                  <a:cubicBezTo>
                    <a:pt x="552" y="1267"/>
                    <a:pt x="446" y="1370"/>
                    <a:pt x="320" y="1431"/>
                  </a:cubicBezTo>
                  <a:cubicBezTo>
                    <a:pt x="270" y="1455"/>
                    <a:pt x="214" y="1463"/>
                    <a:pt x="159" y="1463"/>
                  </a:cubicBezTo>
                  <a:cubicBezTo>
                    <a:pt x="106" y="1452"/>
                    <a:pt x="53" y="1440"/>
                    <a:pt x="3" y="1419"/>
                  </a:cubicBezTo>
                  <a:cubicBezTo>
                    <a:pt x="0" y="1419"/>
                    <a:pt x="3" y="1437"/>
                    <a:pt x="3" y="1437"/>
                  </a:cubicBezTo>
                  <a:cubicBezTo>
                    <a:pt x="55" y="1522"/>
                    <a:pt x="146" y="1572"/>
                    <a:pt x="241" y="1572"/>
                  </a:cubicBezTo>
                  <a:cubicBezTo>
                    <a:pt x="270" y="1572"/>
                    <a:pt x="300" y="1567"/>
                    <a:pt x="329" y="1557"/>
                  </a:cubicBezTo>
                  <a:cubicBezTo>
                    <a:pt x="470" y="1507"/>
                    <a:pt x="584" y="1405"/>
                    <a:pt x="654" y="1273"/>
                  </a:cubicBezTo>
                  <a:cubicBezTo>
                    <a:pt x="748" y="1097"/>
                    <a:pt x="819" y="909"/>
                    <a:pt x="857" y="713"/>
                  </a:cubicBezTo>
                  <a:cubicBezTo>
                    <a:pt x="877" y="601"/>
                    <a:pt x="895" y="487"/>
                    <a:pt x="907" y="372"/>
                  </a:cubicBezTo>
                  <a:cubicBezTo>
                    <a:pt x="915" y="319"/>
                    <a:pt x="921" y="278"/>
                    <a:pt x="921" y="211"/>
                  </a:cubicBezTo>
                  <a:lnTo>
                    <a:pt x="921" y="9"/>
                  </a:lnTo>
                  <a:cubicBezTo>
                    <a:pt x="921" y="4"/>
                    <a:pt x="917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0" name="Google Shape;4220;p53"/>
            <p:cNvSpPr/>
            <p:nvPr/>
          </p:nvSpPr>
          <p:spPr>
            <a:xfrm>
              <a:off x="3476229" y="3704464"/>
              <a:ext cx="466386" cy="209431"/>
            </a:xfrm>
            <a:custGeom>
              <a:rect b="b" l="l" r="r" t="t"/>
              <a:pathLst>
                <a:path extrusionOk="0" h="5438" w="12110">
                  <a:moveTo>
                    <a:pt x="11397" y="1"/>
                  </a:moveTo>
                  <a:cubicBezTo>
                    <a:pt x="11211" y="1"/>
                    <a:pt x="10966" y="53"/>
                    <a:pt x="10655" y="172"/>
                  </a:cubicBezTo>
                  <a:cubicBezTo>
                    <a:pt x="9051" y="780"/>
                    <a:pt x="6442" y="2104"/>
                    <a:pt x="5913" y="2104"/>
                  </a:cubicBezTo>
                  <a:cubicBezTo>
                    <a:pt x="5889" y="2104"/>
                    <a:pt x="5869" y="2102"/>
                    <a:pt x="5854" y="2096"/>
                  </a:cubicBezTo>
                  <a:cubicBezTo>
                    <a:pt x="4736" y="1588"/>
                    <a:pt x="3648" y="1011"/>
                    <a:pt x="2601" y="374"/>
                  </a:cubicBezTo>
                  <a:cubicBezTo>
                    <a:pt x="2573" y="357"/>
                    <a:pt x="2541" y="349"/>
                    <a:pt x="2507" y="349"/>
                  </a:cubicBezTo>
                  <a:cubicBezTo>
                    <a:pt x="1847" y="349"/>
                    <a:pt x="0" y="3216"/>
                    <a:pt x="585" y="3545"/>
                  </a:cubicBezTo>
                  <a:cubicBezTo>
                    <a:pt x="1234" y="3909"/>
                    <a:pt x="3935" y="5319"/>
                    <a:pt x="5490" y="5434"/>
                  </a:cubicBezTo>
                  <a:cubicBezTo>
                    <a:pt x="5523" y="5436"/>
                    <a:pt x="5556" y="5437"/>
                    <a:pt x="5591" y="5437"/>
                  </a:cubicBezTo>
                  <a:cubicBezTo>
                    <a:pt x="7309" y="5437"/>
                    <a:pt x="10469" y="2450"/>
                    <a:pt x="11300" y="1503"/>
                  </a:cubicBezTo>
                  <a:cubicBezTo>
                    <a:pt x="11945" y="772"/>
                    <a:pt x="12110" y="1"/>
                    <a:pt x="11397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1" name="Google Shape;4221;p53"/>
            <p:cNvSpPr/>
            <p:nvPr/>
          </p:nvSpPr>
          <p:spPr>
            <a:xfrm>
              <a:off x="3731446" y="3769126"/>
              <a:ext cx="68398" cy="106063"/>
            </a:xfrm>
            <a:custGeom>
              <a:rect b="b" l="l" r="r" t="t"/>
              <a:pathLst>
                <a:path extrusionOk="0" h="2754" w="1776">
                  <a:moveTo>
                    <a:pt x="350" y="0"/>
                  </a:moveTo>
                  <a:cubicBezTo>
                    <a:pt x="350" y="0"/>
                    <a:pt x="1" y="185"/>
                    <a:pt x="98" y="461"/>
                  </a:cubicBezTo>
                  <a:cubicBezTo>
                    <a:pt x="170" y="664"/>
                    <a:pt x="388" y="690"/>
                    <a:pt x="495" y="690"/>
                  </a:cubicBezTo>
                  <a:cubicBezTo>
                    <a:pt x="532" y="690"/>
                    <a:pt x="555" y="687"/>
                    <a:pt x="555" y="687"/>
                  </a:cubicBezTo>
                  <a:lnTo>
                    <a:pt x="555" y="687"/>
                  </a:lnTo>
                  <a:cubicBezTo>
                    <a:pt x="417" y="795"/>
                    <a:pt x="365" y="980"/>
                    <a:pt x="423" y="1144"/>
                  </a:cubicBezTo>
                  <a:cubicBezTo>
                    <a:pt x="487" y="1293"/>
                    <a:pt x="624" y="1326"/>
                    <a:pt x="733" y="1326"/>
                  </a:cubicBezTo>
                  <a:cubicBezTo>
                    <a:pt x="819" y="1326"/>
                    <a:pt x="887" y="1306"/>
                    <a:pt x="887" y="1306"/>
                  </a:cubicBezTo>
                  <a:lnTo>
                    <a:pt x="887" y="1306"/>
                  </a:lnTo>
                  <a:cubicBezTo>
                    <a:pt x="887" y="1306"/>
                    <a:pt x="614" y="1567"/>
                    <a:pt x="752" y="1834"/>
                  </a:cubicBezTo>
                  <a:cubicBezTo>
                    <a:pt x="829" y="1982"/>
                    <a:pt x="977" y="2015"/>
                    <a:pt x="1092" y="2015"/>
                  </a:cubicBezTo>
                  <a:cubicBezTo>
                    <a:pt x="1181" y="2015"/>
                    <a:pt x="1250" y="1995"/>
                    <a:pt x="1250" y="1995"/>
                  </a:cubicBezTo>
                  <a:lnTo>
                    <a:pt x="1250" y="1995"/>
                  </a:lnTo>
                  <a:cubicBezTo>
                    <a:pt x="1080" y="2109"/>
                    <a:pt x="1025" y="2332"/>
                    <a:pt x="1121" y="2511"/>
                  </a:cubicBezTo>
                  <a:cubicBezTo>
                    <a:pt x="1225" y="2706"/>
                    <a:pt x="1398" y="2753"/>
                    <a:pt x="1540" y="2753"/>
                  </a:cubicBezTo>
                  <a:cubicBezTo>
                    <a:pt x="1671" y="2753"/>
                    <a:pt x="1775" y="2713"/>
                    <a:pt x="1775" y="2713"/>
                  </a:cubicBezTo>
                  <a:lnTo>
                    <a:pt x="3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2" name="Google Shape;4222;p53"/>
            <p:cNvSpPr/>
            <p:nvPr/>
          </p:nvSpPr>
          <p:spPr>
            <a:xfrm>
              <a:off x="3741074" y="3702346"/>
              <a:ext cx="206311" cy="176387"/>
            </a:xfrm>
            <a:custGeom>
              <a:rect b="b" l="l" r="r" t="t"/>
              <a:pathLst>
                <a:path extrusionOk="0" h="4580" w="5357">
                  <a:moveTo>
                    <a:pt x="4557" y="0"/>
                  </a:moveTo>
                  <a:cubicBezTo>
                    <a:pt x="4347" y="0"/>
                    <a:pt x="4067" y="54"/>
                    <a:pt x="3708" y="174"/>
                  </a:cubicBezTo>
                  <a:cubicBezTo>
                    <a:pt x="2444" y="620"/>
                    <a:pt x="1206" y="1142"/>
                    <a:pt x="0" y="1734"/>
                  </a:cubicBezTo>
                  <a:lnTo>
                    <a:pt x="1426" y="4579"/>
                  </a:lnTo>
                  <a:cubicBezTo>
                    <a:pt x="1426" y="4579"/>
                    <a:pt x="3315" y="2957"/>
                    <a:pt x="4324" y="1746"/>
                  </a:cubicBezTo>
                  <a:cubicBezTo>
                    <a:pt x="5126" y="788"/>
                    <a:pt x="5357" y="0"/>
                    <a:pt x="45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3" name="Google Shape;4223;p53"/>
            <p:cNvSpPr/>
            <p:nvPr/>
          </p:nvSpPr>
          <p:spPr>
            <a:xfrm>
              <a:off x="3765991" y="3763618"/>
              <a:ext cx="50682" cy="90928"/>
            </a:xfrm>
            <a:custGeom>
              <a:rect b="b" l="l" r="r" t="t"/>
              <a:pathLst>
                <a:path extrusionOk="0" h="2361" w="1316">
                  <a:moveTo>
                    <a:pt x="18" y="0"/>
                  </a:moveTo>
                  <a:cubicBezTo>
                    <a:pt x="8" y="0"/>
                    <a:pt x="0" y="10"/>
                    <a:pt x="10" y="20"/>
                  </a:cubicBezTo>
                  <a:cubicBezTo>
                    <a:pt x="397" y="818"/>
                    <a:pt x="826" y="1598"/>
                    <a:pt x="1292" y="2355"/>
                  </a:cubicBezTo>
                  <a:cubicBezTo>
                    <a:pt x="1295" y="2359"/>
                    <a:pt x="1299" y="2360"/>
                    <a:pt x="1302" y="2360"/>
                  </a:cubicBezTo>
                  <a:cubicBezTo>
                    <a:pt x="1309" y="2360"/>
                    <a:pt x="1316" y="2354"/>
                    <a:pt x="1316" y="2346"/>
                  </a:cubicBezTo>
                  <a:cubicBezTo>
                    <a:pt x="928" y="1545"/>
                    <a:pt x="500" y="765"/>
                    <a:pt x="34" y="8"/>
                  </a:cubicBezTo>
                  <a:cubicBezTo>
                    <a:pt x="29" y="3"/>
                    <a:pt x="23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4" name="Google Shape;4224;p53"/>
            <p:cNvSpPr/>
            <p:nvPr/>
          </p:nvSpPr>
          <p:spPr>
            <a:xfrm>
              <a:off x="3777082" y="3703386"/>
              <a:ext cx="167914" cy="175347"/>
            </a:xfrm>
            <a:custGeom>
              <a:rect b="b" l="l" r="r" t="t"/>
              <a:pathLst>
                <a:path extrusionOk="0" h="4553" w="4360">
                  <a:moveTo>
                    <a:pt x="3829" y="0"/>
                  </a:moveTo>
                  <a:lnTo>
                    <a:pt x="1" y="3570"/>
                  </a:lnTo>
                  <a:lnTo>
                    <a:pt x="488" y="4552"/>
                  </a:lnTo>
                  <a:cubicBezTo>
                    <a:pt x="488" y="4552"/>
                    <a:pt x="2374" y="2927"/>
                    <a:pt x="3386" y="1722"/>
                  </a:cubicBezTo>
                  <a:cubicBezTo>
                    <a:pt x="4107" y="860"/>
                    <a:pt x="4360" y="132"/>
                    <a:pt x="382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5" name="Google Shape;4225;p53"/>
            <p:cNvSpPr/>
            <p:nvPr/>
          </p:nvSpPr>
          <p:spPr>
            <a:xfrm>
              <a:off x="3358114" y="3652050"/>
              <a:ext cx="242128" cy="205233"/>
            </a:xfrm>
            <a:custGeom>
              <a:rect b="b" l="l" r="r" t="t"/>
              <a:pathLst>
                <a:path extrusionOk="0" h="5329" w="6287">
                  <a:moveTo>
                    <a:pt x="2169" y="1"/>
                  </a:moveTo>
                  <a:cubicBezTo>
                    <a:pt x="2122" y="1"/>
                    <a:pt x="2078" y="11"/>
                    <a:pt x="2036" y="34"/>
                  </a:cubicBezTo>
                  <a:cubicBezTo>
                    <a:pt x="1690" y="221"/>
                    <a:pt x="2115" y="729"/>
                    <a:pt x="2115" y="729"/>
                  </a:cubicBezTo>
                  <a:cubicBezTo>
                    <a:pt x="2115" y="729"/>
                    <a:pt x="1806" y="409"/>
                    <a:pt x="1536" y="409"/>
                  </a:cubicBezTo>
                  <a:cubicBezTo>
                    <a:pt x="1451" y="409"/>
                    <a:pt x="1370" y="441"/>
                    <a:pt x="1303" y="524"/>
                  </a:cubicBezTo>
                  <a:cubicBezTo>
                    <a:pt x="1024" y="870"/>
                    <a:pt x="1467" y="1442"/>
                    <a:pt x="1467" y="1442"/>
                  </a:cubicBezTo>
                  <a:cubicBezTo>
                    <a:pt x="1467" y="1442"/>
                    <a:pt x="1162" y="1218"/>
                    <a:pt x="896" y="1218"/>
                  </a:cubicBezTo>
                  <a:cubicBezTo>
                    <a:pt x="786" y="1218"/>
                    <a:pt x="683" y="1256"/>
                    <a:pt x="611" y="1362"/>
                  </a:cubicBezTo>
                  <a:cubicBezTo>
                    <a:pt x="358" y="1729"/>
                    <a:pt x="828" y="2251"/>
                    <a:pt x="828" y="2251"/>
                  </a:cubicBezTo>
                  <a:cubicBezTo>
                    <a:pt x="828" y="2251"/>
                    <a:pt x="691" y="2157"/>
                    <a:pt x="534" y="2157"/>
                  </a:cubicBezTo>
                  <a:cubicBezTo>
                    <a:pt x="425" y="2157"/>
                    <a:pt x="306" y="2203"/>
                    <a:pt x="218" y="2360"/>
                  </a:cubicBezTo>
                  <a:cubicBezTo>
                    <a:pt x="1" y="2744"/>
                    <a:pt x="1268" y="3785"/>
                    <a:pt x="1743" y="4111"/>
                  </a:cubicBezTo>
                  <a:cubicBezTo>
                    <a:pt x="2218" y="4439"/>
                    <a:pt x="4095" y="5199"/>
                    <a:pt x="4509" y="5328"/>
                  </a:cubicBezTo>
                  <a:lnTo>
                    <a:pt x="6286" y="2451"/>
                  </a:lnTo>
                  <a:cubicBezTo>
                    <a:pt x="6286" y="2451"/>
                    <a:pt x="3805" y="1222"/>
                    <a:pt x="3685" y="1148"/>
                  </a:cubicBezTo>
                  <a:cubicBezTo>
                    <a:pt x="3193" y="858"/>
                    <a:pt x="2590" y="1"/>
                    <a:pt x="2169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6" name="Google Shape;4226;p53"/>
            <p:cNvSpPr/>
            <p:nvPr/>
          </p:nvSpPr>
          <p:spPr>
            <a:xfrm>
              <a:off x="3411491" y="3705004"/>
              <a:ext cx="71595" cy="56690"/>
            </a:xfrm>
            <a:custGeom>
              <a:rect b="b" l="l" r="r" t="t"/>
              <a:pathLst>
                <a:path extrusionOk="0" h="1472" w="1859">
                  <a:moveTo>
                    <a:pt x="27" y="1"/>
                  </a:moveTo>
                  <a:cubicBezTo>
                    <a:pt x="10" y="1"/>
                    <a:pt x="0" y="24"/>
                    <a:pt x="17" y="49"/>
                  </a:cubicBezTo>
                  <a:cubicBezTo>
                    <a:pt x="512" y="859"/>
                    <a:pt x="991" y="1108"/>
                    <a:pt x="1835" y="1472"/>
                  </a:cubicBezTo>
                  <a:cubicBezTo>
                    <a:pt x="1836" y="1472"/>
                    <a:pt x="1837" y="1472"/>
                    <a:pt x="1837" y="1472"/>
                  </a:cubicBezTo>
                  <a:cubicBezTo>
                    <a:pt x="1848" y="1472"/>
                    <a:pt x="1858" y="1448"/>
                    <a:pt x="1847" y="1448"/>
                  </a:cubicBezTo>
                  <a:cubicBezTo>
                    <a:pt x="1026" y="1011"/>
                    <a:pt x="641" y="747"/>
                    <a:pt x="49" y="14"/>
                  </a:cubicBezTo>
                  <a:cubicBezTo>
                    <a:pt x="41" y="5"/>
                    <a:pt x="33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7" name="Google Shape;4227;p53"/>
            <p:cNvSpPr/>
            <p:nvPr/>
          </p:nvSpPr>
          <p:spPr>
            <a:xfrm>
              <a:off x="3390348" y="3738817"/>
              <a:ext cx="74791" cy="52416"/>
            </a:xfrm>
            <a:custGeom>
              <a:rect b="b" l="l" r="r" t="t"/>
              <a:pathLst>
                <a:path extrusionOk="0" h="1361" w="1942">
                  <a:moveTo>
                    <a:pt x="9" y="1"/>
                  </a:moveTo>
                  <a:cubicBezTo>
                    <a:pt x="1" y="1"/>
                    <a:pt x="5" y="17"/>
                    <a:pt x="26" y="45"/>
                  </a:cubicBezTo>
                  <a:cubicBezTo>
                    <a:pt x="460" y="714"/>
                    <a:pt x="1138" y="1186"/>
                    <a:pt x="1918" y="1359"/>
                  </a:cubicBezTo>
                  <a:cubicBezTo>
                    <a:pt x="1919" y="1360"/>
                    <a:pt x="1921" y="1360"/>
                    <a:pt x="1923" y="1360"/>
                  </a:cubicBezTo>
                  <a:cubicBezTo>
                    <a:pt x="1930" y="1360"/>
                    <a:pt x="1936" y="1355"/>
                    <a:pt x="1938" y="1348"/>
                  </a:cubicBezTo>
                  <a:cubicBezTo>
                    <a:pt x="1941" y="1339"/>
                    <a:pt x="1936" y="1330"/>
                    <a:pt x="1927" y="1327"/>
                  </a:cubicBezTo>
                  <a:cubicBezTo>
                    <a:pt x="1070" y="1001"/>
                    <a:pt x="668" y="693"/>
                    <a:pt x="44" y="25"/>
                  </a:cubicBezTo>
                  <a:cubicBezTo>
                    <a:pt x="27" y="8"/>
                    <a:pt x="15" y="1"/>
                    <a:pt x="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8" name="Google Shape;4228;p53"/>
            <p:cNvSpPr/>
            <p:nvPr/>
          </p:nvSpPr>
          <p:spPr>
            <a:xfrm>
              <a:off x="3492212" y="3650625"/>
              <a:ext cx="128131" cy="142458"/>
            </a:xfrm>
            <a:custGeom>
              <a:rect b="b" l="l" r="r" t="t"/>
              <a:pathLst>
                <a:path extrusionOk="0" h="3699" w="3327">
                  <a:moveTo>
                    <a:pt x="508" y="0"/>
                  </a:moveTo>
                  <a:cubicBezTo>
                    <a:pt x="433" y="0"/>
                    <a:pt x="375" y="20"/>
                    <a:pt x="341" y="65"/>
                  </a:cubicBezTo>
                  <a:cubicBezTo>
                    <a:pt x="0" y="517"/>
                    <a:pt x="839" y="1367"/>
                    <a:pt x="1303" y="1719"/>
                  </a:cubicBezTo>
                  <a:cubicBezTo>
                    <a:pt x="1303" y="1719"/>
                    <a:pt x="511" y="2760"/>
                    <a:pt x="977" y="3497"/>
                  </a:cubicBezTo>
                  <a:cubicBezTo>
                    <a:pt x="1069" y="3641"/>
                    <a:pt x="1215" y="3699"/>
                    <a:pt x="1390" y="3699"/>
                  </a:cubicBezTo>
                  <a:cubicBezTo>
                    <a:pt x="2110" y="3699"/>
                    <a:pt x="3327" y="2719"/>
                    <a:pt x="3327" y="2719"/>
                  </a:cubicBezTo>
                  <a:cubicBezTo>
                    <a:pt x="3327" y="2719"/>
                    <a:pt x="2881" y="1678"/>
                    <a:pt x="2582" y="1265"/>
                  </a:cubicBezTo>
                  <a:cubicBezTo>
                    <a:pt x="2324" y="905"/>
                    <a:pt x="1017" y="0"/>
                    <a:pt x="50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9" name="Google Shape;4229;p53"/>
            <p:cNvSpPr/>
            <p:nvPr/>
          </p:nvSpPr>
          <p:spPr>
            <a:xfrm>
              <a:off x="3825569" y="3691871"/>
              <a:ext cx="252603" cy="313145"/>
            </a:xfrm>
            <a:custGeom>
              <a:rect b="b" l="l" r="r" t="t"/>
              <a:pathLst>
                <a:path extrusionOk="0" h="8131" w="6559">
                  <a:moveTo>
                    <a:pt x="2517" y="0"/>
                  </a:moveTo>
                  <a:cubicBezTo>
                    <a:pt x="1904" y="0"/>
                    <a:pt x="1376" y="381"/>
                    <a:pt x="1220" y="678"/>
                  </a:cubicBezTo>
                  <a:cubicBezTo>
                    <a:pt x="329" y="2396"/>
                    <a:pt x="0" y="8107"/>
                    <a:pt x="30" y="8131"/>
                  </a:cubicBezTo>
                  <a:lnTo>
                    <a:pt x="6559" y="8131"/>
                  </a:lnTo>
                  <a:cubicBezTo>
                    <a:pt x="6559" y="8131"/>
                    <a:pt x="5500" y="1854"/>
                    <a:pt x="3412" y="305"/>
                  </a:cubicBezTo>
                  <a:cubicBezTo>
                    <a:pt x="3115" y="86"/>
                    <a:pt x="2806" y="0"/>
                    <a:pt x="2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0" name="Google Shape;4230;p53"/>
            <p:cNvSpPr/>
            <p:nvPr/>
          </p:nvSpPr>
          <p:spPr>
            <a:xfrm>
              <a:off x="3819330" y="3781334"/>
              <a:ext cx="262809" cy="227416"/>
            </a:xfrm>
            <a:custGeom>
              <a:rect b="b" l="l" r="r" t="t"/>
              <a:pathLst>
                <a:path extrusionOk="0" h="5905" w="6824">
                  <a:moveTo>
                    <a:pt x="790" y="0"/>
                  </a:moveTo>
                  <a:cubicBezTo>
                    <a:pt x="790" y="0"/>
                    <a:pt x="1" y="4010"/>
                    <a:pt x="98" y="5875"/>
                  </a:cubicBezTo>
                  <a:lnTo>
                    <a:pt x="6824" y="5905"/>
                  </a:lnTo>
                  <a:cubicBezTo>
                    <a:pt x="6824" y="5905"/>
                    <a:pt x="6548" y="3655"/>
                    <a:pt x="6073" y="2514"/>
                  </a:cubicBezTo>
                  <a:cubicBezTo>
                    <a:pt x="6073" y="2514"/>
                    <a:pt x="6061" y="2514"/>
                    <a:pt x="6040" y="2514"/>
                  </a:cubicBezTo>
                  <a:cubicBezTo>
                    <a:pt x="5794" y="2514"/>
                    <a:pt x="4228" y="2497"/>
                    <a:pt x="3723" y="2059"/>
                  </a:cubicBezTo>
                  <a:cubicBezTo>
                    <a:pt x="3172" y="1584"/>
                    <a:pt x="3025" y="73"/>
                    <a:pt x="3025" y="73"/>
                  </a:cubicBezTo>
                  <a:lnTo>
                    <a:pt x="7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1" name="Google Shape;4231;p53"/>
            <p:cNvSpPr/>
            <p:nvPr/>
          </p:nvSpPr>
          <p:spPr>
            <a:xfrm>
              <a:off x="3856070" y="3803054"/>
              <a:ext cx="68591" cy="96782"/>
            </a:xfrm>
            <a:custGeom>
              <a:rect b="b" l="l" r="r" t="t"/>
              <a:pathLst>
                <a:path extrusionOk="0" h="2513" w="1781">
                  <a:moveTo>
                    <a:pt x="344" y="0"/>
                  </a:moveTo>
                  <a:cubicBezTo>
                    <a:pt x="165" y="0"/>
                    <a:pt x="0" y="455"/>
                    <a:pt x="50" y="923"/>
                  </a:cubicBezTo>
                  <a:cubicBezTo>
                    <a:pt x="144" y="1742"/>
                    <a:pt x="716" y="2513"/>
                    <a:pt x="716" y="2513"/>
                  </a:cubicBezTo>
                  <a:cubicBezTo>
                    <a:pt x="1112" y="2182"/>
                    <a:pt x="1417" y="1759"/>
                    <a:pt x="1605" y="1281"/>
                  </a:cubicBezTo>
                  <a:cubicBezTo>
                    <a:pt x="1780" y="854"/>
                    <a:pt x="1781" y="5"/>
                    <a:pt x="1320" y="5"/>
                  </a:cubicBezTo>
                  <a:cubicBezTo>
                    <a:pt x="1319" y="5"/>
                    <a:pt x="1318" y="5"/>
                    <a:pt x="1317" y="5"/>
                  </a:cubicBezTo>
                  <a:cubicBezTo>
                    <a:pt x="857" y="11"/>
                    <a:pt x="751" y="1137"/>
                    <a:pt x="751" y="1137"/>
                  </a:cubicBezTo>
                  <a:cubicBezTo>
                    <a:pt x="751" y="1137"/>
                    <a:pt x="760" y="134"/>
                    <a:pt x="376" y="5"/>
                  </a:cubicBezTo>
                  <a:cubicBezTo>
                    <a:pt x="365" y="2"/>
                    <a:pt x="354" y="0"/>
                    <a:pt x="3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2" name="Google Shape;4232;p53"/>
            <p:cNvSpPr/>
            <p:nvPr/>
          </p:nvSpPr>
          <p:spPr>
            <a:xfrm>
              <a:off x="3849715" y="3693989"/>
              <a:ext cx="48641" cy="87693"/>
            </a:xfrm>
            <a:custGeom>
              <a:rect b="b" l="l" r="r" t="t"/>
              <a:pathLst>
                <a:path extrusionOk="0" h="2277" w="1263">
                  <a:moveTo>
                    <a:pt x="984" y="1"/>
                  </a:moveTo>
                  <a:cubicBezTo>
                    <a:pt x="775" y="250"/>
                    <a:pt x="593" y="520"/>
                    <a:pt x="435" y="804"/>
                  </a:cubicBezTo>
                  <a:cubicBezTo>
                    <a:pt x="327" y="1065"/>
                    <a:pt x="1" y="2268"/>
                    <a:pt x="1" y="2268"/>
                  </a:cubicBezTo>
                  <a:lnTo>
                    <a:pt x="280" y="2277"/>
                  </a:lnTo>
                  <a:cubicBezTo>
                    <a:pt x="280" y="2277"/>
                    <a:pt x="526" y="1136"/>
                    <a:pt x="652" y="878"/>
                  </a:cubicBezTo>
                  <a:cubicBezTo>
                    <a:pt x="834" y="570"/>
                    <a:pt x="1039" y="276"/>
                    <a:pt x="1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3" name="Google Shape;4233;p53"/>
            <p:cNvSpPr/>
            <p:nvPr/>
          </p:nvSpPr>
          <p:spPr>
            <a:xfrm>
              <a:off x="3947381" y="3715248"/>
              <a:ext cx="278099" cy="470738"/>
            </a:xfrm>
            <a:custGeom>
              <a:rect b="b" l="l" r="r" t="t"/>
              <a:pathLst>
                <a:path extrusionOk="0" h="12223" w="7221">
                  <a:moveTo>
                    <a:pt x="478" y="0"/>
                  </a:moveTo>
                  <a:cubicBezTo>
                    <a:pt x="181" y="0"/>
                    <a:pt x="0" y="287"/>
                    <a:pt x="181" y="1056"/>
                  </a:cubicBezTo>
                  <a:cubicBezTo>
                    <a:pt x="829" y="3860"/>
                    <a:pt x="3575" y="11531"/>
                    <a:pt x="3727" y="12135"/>
                  </a:cubicBezTo>
                  <a:cubicBezTo>
                    <a:pt x="3742" y="12195"/>
                    <a:pt x="3812" y="12223"/>
                    <a:pt x="3922" y="12223"/>
                  </a:cubicBezTo>
                  <a:cubicBezTo>
                    <a:pt x="4662" y="12223"/>
                    <a:pt x="7221" y="10986"/>
                    <a:pt x="6983" y="10419"/>
                  </a:cubicBezTo>
                  <a:cubicBezTo>
                    <a:pt x="6575" y="9466"/>
                    <a:pt x="3663" y="3608"/>
                    <a:pt x="1483" y="678"/>
                  </a:cubicBezTo>
                  <a:cubicBezTo>
                    <a:pt x="1199" y="294"/>
                    <a:pt x="779" y="0"/>
                    <a:pt x="478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4" name="Google Shape;4234;p53"/>
            <p:cNvSpPr/>
            <p:nvPr/>
          </p:nvSpPr>
          <p:spPr>
            <a:xfrm>
              <a:off x="4125806" y="4217902"/>
              <a:ext cx="94163" cy="125397"/>
            </a:xfrm>
            <a:custGeom>
              <a:rect b="b" l="l" r="r" t="t"/>
              <a:pathLst>
                <a:path extrusionOk="0" h="3256" w="2445">
                  <a:moveTo>
                    <a:pt x="1338" y="1"/>
                  </a:moveTo>
                  <a:lnTo>
                    <a:pt x="1" y="670"/>
                  </a:lnTo>
                  <a:cubicBezTo>
                    <a:pt x="743" y="1506"/>
                    <a:pt x="1060" y="1608"/>
                    <a:pt x="1303" y="2644"/>
                  </a:cubicBezTo>
                  <a:cubicBezTo>
                    <a:pt x="1395" y="3028"/>
                    <a:pt x="1595" y="3255"/>
                    <a:pt x="1784" y="3255"/>
                  </a:cubicBezTo>
                  <a:cubicBezTo>
                    <a:pt x="1932" y="3255"/>
                    <a:pt x="2072" y="3117"/>
                    <a:pt x="2151" y="2808"/>
                  </a:cubicBezTo>
                  <a:cubicBezTo>
                    <a:pt x="2444" y="1652"/>
                    <a:pt x="1717" y="368"/>
                    <a:pt x="1338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5" name="Google Shape;4235;p53"/>
            <p:cNvSpPr/>
            <p:nvPr/>
          </p:nvSpPr>
          <p:spPr>
            <a:xfrm>
              <a:off x="4076434" y="4109569"/>
              <a:ext cx="250062" cy="189327"/>
            </a:xfrm>
            <a:custGeom>
              <a:rect b="b" l="l" r="r" t="t"/>
              <a:pathLst>
                <a:path extrusionOk="0" h="4916" w="6493">
                  <a:moveTo>
                    <a:pt x="3371" y="1"/>
                  </a:moveTo>
                  <a:lnTo>
                    <a:pt x="1" y="567"/>
                  </a:lnTo>
                  <a:cubicBezTo>
                    <a:pt x="1" y="567"/>
                    <a:pt x="259" y="2133"/>
                    <a:pt x="960" y="3101"/>
                  </a:cubicBezTo>
                  <a:cubicBezTo>
                    <a:pt x="1410" y="3722"/>
                    <a:pt x="2480" y="4915"/>
                    <a:pt x="4582" y="4915"/>
                  </a:cubicBezTo>
                  <a:cubicBezTo>
                    <a:pt x="4753" y="4915"/>
                    <a:pt x="4931" y="4907"/>
                    <a:pt x="5116" y="4891"/>
                  </a:cubicBezTo>
                  <a:cubicBezTo>
                    <a:pt x="5700" y="4838"/>
                    <a:pt x="6492" y="4348"/>
                    <a:pt x="5509" y="4090"/>
                  </a:cubicBezTo>
                  <a:cubicBezTo>
                    <a:pt x="4808" y="3908"/>
                    <a:pt x="4310" y="4002"/>
                    <a:pt x="3923" y="3820"/>
                  </a:cubicBezTo>
                  <a:cubicBezTo>
                    <a:pt x="3923" y="3820"/>
                    <a:pt x="4858" y="3078"/>
                    <a:pt x="4782" y="2497"/>
                  </a:cubicBezTo>
                  <a:cubicBezTo>
                    <a:pt x="4715" y="1987"/>
                    <a:pt x="4612" y="1482"/>
                    <a:pt x="4474" y="987"/>
                  </a:cubicBezTo>
                  <a:cubicBezTo>
                    <a:pt x="4377" y="992"/>
                    <a:pt x="4280" y="1004"/>
                    <a:pt x="4187" y="1022"/>
                  </a:cubicBezTo>
                  <a:cubicBezTo>
                    <a:pt x="4187" y="1022"/>
                    <a:pt x="4063" y="485"/>
                    <a:pt x="3371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6" name="Google Shape;4236;p53"/>
            <p:cNvSpPr/>
            <p:nvPr/>
          </p:nvSpPr>
          <p:spPr>
            <a:xfrm>
              <a:off x="4135087" y="4130596"/>
              <a:ext cx="179199" cy="128709"/>
            </a:xfrm>
            <a:custGeom>
              <a:rect b="b" l="l" r="r" t="t"/>
              <a:pathLst>
                <a:path extrusionOk="0" h="3342" w="4653">
                  <a:moveTo>
                    <a:pt x="3600" y="1"/>
                  </a:moveTo>
                  <a:cubicBezTo>
                    <a:pt x="3332" y="1"/>
                    <a:pt x="2949" y="202"/>
                    <a:pt x="2574" y="202"/>
                  </a:cubicBezTo>
                  <a:cubicBezTo>
                    <a:pt x="2485" y="202"/>
                    <a:pt x="2396" y="191"/>
                    <a:pt x="2309" y="162"/>
                  </a:cubicBezTo>
                  <a:cubicBezTo>
                    <a:pt x="2308" y="162"/>
                    <a:pt x="2306" y="161"/>
                    <a:pt x="2305" y="161"/>
                  </a:cubicBezTo>
                  <a:cubicBezTo>
                    <a:pt x="2134" y="161"/>
                    <a:pt x="0" y="3121"/>
                    <a:pt x="0" y="3121"/>
                  </a:cubicBezTo>
                  <a:cubicBezTo>
                    <a:pt x="341" y="3202"/>
                    <a:pt x="992" y="3342"/>
                    <a:pt x="1648" y="3342"/>
                  </a:cubicBezTo>
                  <a:cubicBezTo>
                    <a:pt x="1805" y="3342"/>
                    <a:pt x="1962" y="3334"/>
                    <a:pt x="2115" y="3315"/>
                  </a:cubicBezTo>
                  <a:cubicBezTo>
                    <a:pt x="2992" y="3207"/>
                    <a:pt x="4652" y="2761"/>
                    <a:pt x="4564" y="2115"/>
                  </a:cubicBezTo>
                  <a:cubicBezTo>
                    <a:pt x="4523" y="1795"/>
                    <a:pt x="4213" y="1743"/>
                    <a:pt x="4015" y="1743"/>
                  </a:cubicBezTo>
                  <a:cubicBezTo>
                    <a:pt x="3920" y="1743"/>
                    <a:pt x="3852" y="1755"/>
                    <a:pt x="3852" y="1755"/>
                  </a:cubicBezTo>
                  <a:cubicBezTo>
                    <a:pt x="3852" y="1755"/>
                    <a:pt x="4503" y="1429"/>
                    <a:pt x="4341" y="1010"/>
                  </a:cubicBezTo>
                  <a:cubicBezTo>
                    <a:pt x="4256" y="776"/>
                    <a:pt x="4034" y="731"/>
                    <a:pt x="3876" y="731"/>
                  </a:cubicBezTo>
                  <a:cubicBezTo>
                    <a:pt x="3778" y="731"/>
                    <a:pt x="3705" y="749"/>
                    <a:pt x="3705" y="749"/>
                  </a:cubicBezTo>
                  <a:cubicBezTo>
                    <a:pt x="3705" y="749"/>
                    <a:pt x="4066" y="482"/>
                    <a:pt x="3869" y="141"/>
                  </a:cubicBezTo>
                  <a:cubicBezTo>
                    <a:pt x="3807" y="37"/>
                    <a:pt x="3714" y="1"/>
                    <a:pt x="3600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7" name="Google Shape;4237;p53"/>
            <p:cNvSpPr/>
            <p:nvPr/>
          </p:nvSpPr>
          <p:spPr>
            <a:xfrm>
              <a:off x="4205910" y="4197953"/>
              <a:ext cx="77603" cy="25418"/>
            </a:xfrm>
            <a:custGeom>
              <a:rect b="b" l="l" r="r" t="t"/>
              <a:pathLst>
                <a:path extrusionOk="0" h="660" w="2015">
                  <a:moveTo>
                    <a:pt x="2008" y="0"/>
                  </a:moveTo>
                  <a:cubicBezTo>
                    <a:pt x="2006" y="0"/>
                    <a:pt x="2004" y="1"/>
                    <a:pt x="2001" y="3"/>
                  </a:cubicBezTo>
                  <a:cubicBezTo>
                    <a:pt x="1364" y="299"/>
                    <a:pt x="693" y="519"/>
                    <a:pt x="3" y="654"/>
                  </a:cubicBezTo>
                  <a:lnTo>
                    <a:pt x="0" y="660"/>
                  </a:lnTo>
                  <a:cubicBezTo>
                    <a:pt x="716" y="654"/>
                    <a:pt x="1414" y="434"/>
                    <a:pt x="2001" y="23"/>
                  </a:cubicBezTo>
                  <a:cubicBezTo>
                    <a:pt x="2013" y="14"/>
                    <a:pt x="2015" y="0"/>
                    <a:pt x="2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8" name="Google Shape;4238;p53"/>
            <p:cNvSpPr/>
            <p:nvPr/>
          </p:nvSpPr>
          <p:spPr>
            <a:xfrm>
              <a:off x="4202752" y="4159441"/>
              <a:ext cx="75716" cy="29924"/>
            </a:xfrm>
            <a:custGeom>
              <a:rect b="b" l="l" r="r" t="t"/>
              <a:pathLst>
                <a:path extrusionOk="0" h="777" w="1966">
                  <a:moveTo>
                    <a:pt x="1959" y="0"/>
                  </a:moveTo>
                  <a:cubicBezTo>
                    <a:pt x="1958" y="0"/>
                    <a:pt x="1956" y="1"/>
                    <a:pt x="1954" y="2"/>
                  </a:cubicBezTo>
                  <a:cubicBezTo>
                    <a:pt x="1335" y="331"/>
                    <a:pt x="678" y="586"/>
                    <a:pt x="0" y="768"/>
                  </a:cubicBezTo>
                  <a:lnTo>
                    <a:pt x="0" y="777"/>
                  </a:lnTo>
                  <a:cubicBezTo>
                    <a:pt x="707" y="706"/>
                    <a:pt x="1382" y="445"/>
                    <a:pt x="1954" y="23"/>
                  </a:cubicBezTo>
                  <a:cubicBezTo>
                    <a:pt x="1966" y="13"/>
                    <a:pt x="1966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9" name="Google Shape;4239;p53"/>
            <p:cNvSpPr/>
            <p:nvPr/>
          </p:nvSpPr>
          <p:spPr>
            <a:xfrm>
              <a:off x="3984160" y="3857779"/>
              <a:ext cx="115268" cy="52878"/>
            </a:xfrm>
            <a:custGeom>
              <a:rect b="b" l="l" r="r" t="t"/>
              <a:pathLst>
                <a:path extrusionOk="0" h="1373" w="2993">
                  <a:moveTo>
                    <a:pt x="2878" y="1"/>
                  </a:moveTo>
                  <a:lnTo>
                    <a:pt x="0" y="1057"/>
                  </a:lnTo>
                  <a:cubicBezTo>
                    <a:pt x="0" y="1057"/>
                    <a:pt x="120" y="1372"/>
                    <a:pt x="360" y="1372"/>
                  </a:cubicBezTo>
                  <a:cubicBezTo>
                    <a:pt x="381" y="1372"/>
                    <a:pt x="403" y="1370"/>
                    <a:pt x="426" y="1365"/>
                  </a:cubicBezTo>
                  <a:cubicBezTo>
                    <a:pt x="710" y="1303"/>
                    <a:pt x="710" y="945"/>
                    <a:pt x="710" y="945"/>
                  </a:cubicBezTo>
                  <a:cubicBezTo>
                    <a:pt x="783" y="1069"/>
                    <a:pt x="916" y="1143"/>
                    <a:pt x="1057" y="1143"/>
                  </a:cubicBezTo>
                  <a:cubicBezTo>
                    <a:pt x="1086" y="1143"/>
                    <a:pt x="1115" y="1140"/>
                    <a:pt x="1144" y="1133"/>
                  </a:cubicBezTo>
                  <a:cubicBezTo>
                    <a:pt x="1423" y="1054"/>
                    <a:pt x="1359" y="693"/>
                    <a:pt x="1359" y="693"/>
                  </a:cubicBezTo>
                  <a:lnTo>
                    <a:pt x="1359" y="693"/>
                  </a:lnTo>
                  <a:cubicBezTo>
                    <a:pt x="1359" y="693"/>
                    <a:pt x="1522" y="919"/>
                    <a:pt x="1746" y="919"/>
                  </a:cubicBezTo>
                  <a:cubicBezTo>
                    <a:pt x="1784" y="919"/>
                    <a:pt x="1823" y="913"/>
                    <a:pt x="1863" y="898"/>
                  </a:cubicBezTo>
                  <a:cubicBezTo>
                    <a:pt x="2145" y="796"/>
                    <a:pt x="2092" y="423"/>
                    <a:pt x="2092" y="423"/>
                  </a:cubicBezTo>
                  <a:lnTo>
                    <a:pt x="2092" y="423"/>
                  </a:lnTo>
                  <a:cubicBezTo>
                    <a:pt x="2161" y="562"/>
                    <a:pt x="2301" y="644"/>
                    <a:pt x="2446" y="644"/>
                  </a:cubicBezTo>
                  <a:cubicBezTo>
                    <a:pt x="2491" y="644"/>
                    <a:pt x="2537" y="636"/>
                    <a:pt x="2582" y="620"/>
                  </a:cubicBezTo>
                  <a:cubicBezTo>
                    <a:pt x="2992" y="476"/>
                    <a:pt x="2878" y="1"/>
                    <a:pt x="28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0" name="Google Shape;4240;p53"/>
            <p:cNvSpPr/>
            <p:nvPr/>
          </p:nvSpPr>
          <p:spPr>
            <a:xfrm>
              <a:off x="3935866" y="3702346"/>
              <a:ext cx="163563" cy="199880"/>
            </a:xfrm>
            <a:custGeom>
              <a:rect b="b" l="l" r="r" t="t"/>
              <a:pathLst>
                <a:path extrusionOk="0" h="5190" w="4247">
                  <a:moveTo>
                    <a:pt x="501" y="1"/>
                  </a:moveTo>
                  <a:cubicBezTo>
                    <a:pt x="159" y="1"/>
                    <a:pt x="1" y="389"/>
                    <a:pt x="178" y="1312"/>
                  </a:cubicBezTo>
                  <a:cubicBezTo>
                    <a:pt x="454" y="2623"/>
                    <a:pt x="809" y="3920"/>
                    <a:pt x="1237" y="5190"/>
                  </a:cubicBezTo>
                  <a:lnTo>
                    <a:pt x="4246" y="4148"/>
                  </a:lnTo>
                  <a:cubicBezTo>
                    <a:pt x="4246" y="4148"/>
                    <a:pt x="2888" y="2069"/>
                    <a:pt x="1821" y="907"/>
                  </a:cubicBezTo>
                  <a:cubicBezTo>
                    <a:pt x="1304" y="343"/>
                    <a:pt x="822" y="1"/>
                    <a:pt x="5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1" name="Google Shape;4241;p53"/>
            <p:cNvSpPr/>
            <p:nvPr/>
          </p:nvSpPr>
          <p:spPr>
            <a:xfrm>
              <a:off x="3981464" y="3838947"/>
              <a:ext cx="96936" cy="38089"/>
            </a:xfrm>
            <a:custGeom>
              <a:rect b="b" l="l" r="r" t="t"/>
              <a:pathLst>
                <a:path extrusionOk="0" h="989" w="2517">
                  <a:moveTo>
                    <a:pt x="2499" y="0"/>
                  </a:moveTo>
                  <a:cubicBezTo>
                    <a:pt x="1654" y="279"/>
                    <a:pt x="824" y="601"/>
                    <a:pt x="12" y="965"/>
                  </a:cubicBezTo>
                  <a:cubicBezTo>
                    <a:pt x="0" y="965"/>
                    <a:pt x="6" y="988"/>
                    <a:pt x="15" y="988"/>
                  </a:cubicBezTo>
                  <a:cubicBezTo>
                    <a:pt x="857" y="710"/>
                    <a:pt x="1687" y="387"/>
                    <a:pt x="2499" y="23"/>
                  </a:cubicBezTo>
                  <a:cubicBezTo>
                    <a:pt x="2517" y="18"/>
                    <a:pt x="250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2" name="Google Shape;4242;p53"/>
            <p:cNvSpPr/>
            <p:nvPr/>
          </p:nvSpPr>
          <p:spPr>
            <a:xfrm>
              <a:off x="3951425" y="3790114"/>
              <a:ext cx="32273" cy="113188"/>
            </a:xfrm>
            <a:custGeom>
              <a:rect b="b" l="l" r="r" t="t"/>
              <a:pathLst>
                <a:path extrusionOk="0" h="2939" w="838">
                  <a:moveTo>
                    <a:pt x="6" y="1"/>
                  </a:moveTo>
                  <a:cubicBezTo>
                    <a:pt x="6" y="1"/>
                    <a:pt x="6" y="2"/>
                    <a:pt x="6" y="3"/>
                  </a:cubicBezTo>
                  <a:lnTo>
                    <a:pt x="6" y="3"/>
                  </a:lnTo>
                  <a:cubicBezTo>
                    <a:pt x="6" y="2"/>
                    <a:pt x="6" y="1"/>
                    <a:pt x="6" y="1"/>
                  </a:cubicBezTo>
                  <a:close/>
                  <a:moveTo>
                    <a:pt x="6" y="3"/>
                  </a:moveTo>
                  <a:cubicBezTo>
                    <a:pt x="6" y="5"/>
                    <a:pt x="0" y="8"/>
                    <a:pt x="3" y="13"/>
                  </a:cubicBezTo>
                  <a:cubicBezTo>
                    <a:pt x="73" y="391"/>
                    <a:pt x="164" y="763"/>
                    <a:pt x="258" y="1133"/>
                  </a:cubicBezTo>
                  <a:cubicBezTo>
                    <a:pt x="205" y="1016"/>
                    <a:pt x="152" y="898"/>
                    <a:pt x="94" y="778"/>
                  </a:cubicBezTo>
                  <a:cubicBezTo>
                    <a:pt x="94" y="774"/>
                    <a:pt x="91" y="772"/>
                    <a:pt x="88" y="772"/>
                  </a:cubicBezTo>
                  <a:cubicBezTo>
                    <a:pt x="80" y="772"/>
                    <a:pt x="67" y="782"/>
                    <a:pt x="73" y="793"/>
                  </a:cubicBezTo>
                  <a:lnTo>
                    <a:pt x="220" y="1118"/>
                  </a:lnTo>
                  <a:cubicBezTo>
                    <a:pt x="243" y="1171"/>
                    <a:pt x="264" y="1224"/>
                    <a:pt x="290" y="1280"/>
                  </a:cubicBezTo>
                  <a:cubicBezTo>
                    <a:pt x="293" y="1291"/>
                    <a:pt x="296" y="1300"/>
                    <a:pt x="302" y="1309"/>
                  </a:cubicBezTo>
                  <a:cubicBezTo>
                    <a:pt x="314" y="1359"/>
                    <a:pt x="328" y="1409"/>
                    <a:pt x="343" y="1459"/>
                  </a:cubicBezTo>
                  <a:lnTo>
                    <a:pt x="352" y="1497"/>
                  </a:lnTo>
                  <a:cubicBezTo>
                    <a:pt x="469" y="1987"/>
                    <a:pt x="622" y="2465"/>
                    <a:pt x="809" y="2931"/>
                  </a:cubicBezTo>
                  <a:cubicBezTo>
                    <a:pt x="809" y="2937"/>
                    <a:pt x="812" y="2939"/>
                    <a:pt x="816" y="2939"/>
                  </a:cubicBezTo>
                  <a:cubicBezTo>
                    <a:pt x="824" y="2939"/>
                    <a:pt x="838" y="2928"/>
                    <a:pt x="836" y="2922"/>
                  </a:cubicBezTo>
                  <a:cubicBezTo>
                    <a:pt x="730" y="2427"/>
                    <a:pt x="598" y="1940"/>
                    <a:pt x="443" y="1459"/>
                  </a:cubicBezTo>
                  <a:cubicBezTo>
                    <a:pt x="305" y="969"/>
                    <a:pt x="164" y="483"/>
                    <a:pt x="6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3" name="Google Shape;4243;p53"/>
            <p:cNvSpPr/>
            <p:nvPr/>
          </p:nvSpPr>
          <p:spPr>
            <a:xfrm>
              <a:off x="3688082" y="3390402"/>
              <a:ext cx="173229" cy="177080"/>
            </a:xfrm>
            <a:custGeom>
              <a:rect b="b" l="l" r="r" t="t"/>
              <a:pathLst>
                <a:path extrusionOk="0" h="4598" w="4498">
                  <a:moveTo>
                    <a:pt x="1712" y="48"/>
                  </a:moveTo>
                  <a:cubicBezTo>
                    <a:pt x="1776" y="48"/>
                    <a:pt x="1840" y="69"/>
                    <a:pt x="1892" y="111"/>
                  </a:cubicBezTo>
                  <a:lnTo>
                    <a:pt x="1881" y="120"/>
                  </a:lnTo>
                  <a:cubicBezTo>
                    <a:pt x="1881" y="120"/>
                    <a:pt x="1843" y="105"/>
                    <a:pt x="1825" y="99"/>
                  </a:cubicBezTo>
                  <a:cubicBezTo>
                    <a:pt x="1787" y="93"/>
                    <a:pt x="1752" y="90"/>
                    <a:pt x="1714" y="90"/>
                  </a:cubicBezTo>
                  <a:cubicBezTo>
                    <a:pt x="1637" y="96"/>
                    <a:pt x="1564" y="122"/>
                    <a:pt x="1502" y="166"/>
                  </a:cubicBezTo>
                  <a:cubicBezTo>
                    <a:pt x="1476" y="187"/>
                    <a:pt x="1452" y="213"/>
                    <a:pt x="1429" y="240"/>
                  </a:cubicBezTo>
                  <a:lnTo>
                    <a:pt x="1423" y="249"/>
                  </a:lnTo>
                  <a:cubicBezTo>
                    <a:pt x="1450" y="187"/>
                    <a:pt x="1494" y="134"/>
                    <a:pt x="1549" y="96"/>
                  </a:cubicBezTo>
                  <a:cubicBezTo>
                    <a:pt x="1599" y="64"/>
                    <a:pt x="1656" y="48"/>
                    <a:pt x="1712" y="48"/>
                  </a:cubicBezTo>
                  <a:close/>
                  <a:moveTo>
                    <a:pt x="4054" y="895"/>
                  </a:moveTo>
                  <a:cubicBezTo>
                    <a:pt x="4140" y="895"/>
                    <a:pt x="4224" y="939"/>
                    <a:pt x="4271" y="1017"/>
                  </a:cubicBezTo>
                  <a:cubicBezTo>
                    <a:pt x="4315" y="1093"/>
                    <a:pt x="4315" y="1190"/>
                    <a:pt x="4271" y="1266"/>
                  </a:cubicBezTo>
                  <a:cubicBezTo>
                    <a:pt x="4277" y="1208"/>
                    <a:pt x="4268" y="1146"/>
                    <a:pt x="4242" y="1093"/>
                  </a:cubicBezTo>
                  <a:cubicBezTo>
                    <a:pt x="4198" y="988"/>
                    <a:pt x="4096" y="922"/>
                    <a:pt x="3984" y="922"/>
                  </a:cubicBezTo>
                  <a:cubicBezTo>
                    <a:pt x="3977" y="922"/>
                    <a:pt x="3970" y="923"/>
                    <a:pt x="3963" y="923"/>
                  </a:cubicBezTo>
                  <a:lnTo>
                    <a:pt x="3963" y="911"/>
                  </a:lnTo>
                  <a:cubicBezTo>
                    <a:pt x="3993" y="900"/>
                    <a:pt x="4024" y="895"/>
                    <a:pt x="4054" y="895"/>
                  </a:cubicBezTo>
                  <a:close/>
                  <a:moveTo>
                    <a:pt x="1341" y="4015"/>
                  </a:moveTo>
                  <a:lnTo>
                    <a:pt x="1341" y="4021"/>
                  </a:lnTo>
                  <a:cubicBezTo>
                    <a:pt x="1379" y="4276"/>
                    <a:pt x="1601" y="4461"/>
                    <a:pt x="1853" y="4461"/>
                  </a:cubicBezTo>
                  <a:cubicBezTo>
                    <a:pt x="1873" y="4461"/>
                    <a:pt x="1893" y="4460"/>
                    <a:pt x="1913" y="4458"/>
                  </a:cubicBezTo>
                  <a:lnTo>
                    <a:pt x="1913" y="4458"/>
                  </a:lnTo>
                  <a:cubicBezTo>
                    <a:pt x="1871" y="4465"/>
                    <a:pt x="1829" y="4469"/>
                    <a:pt x="1788" y="4469"/>
                  </a:cubicBezTo>
                  <a:cubicBezTo>
                    <a:pt x="1548" y="4469"/>
                    <a:pt x="1338" y="4333"/>
                    <a:pt x="1341" y="4015"/>
                  </a:cubicBezTo>
                  <a:close/>
                  <a:moveTo>
                    <a:pt x="2220" y="1"/>
                  </a:moveTo>
                  <a:cubicBezTo>
                    <a:pt x="2201" y="1"/>
                    <a:pt x="2182" y="2"/>
                    <a:pt x="2162" y="5"/>
                  </a:cubicBezTo>
                  <a:cubicBezTo>
                    <a:pt x="2074" y="17"/>
                    <a:pt x="1986" y="46"/>
                    <a:pt x="1913" y="99"/>
                  </a:cubicBezTo>
                  <a:cubicBezTo>
                    <a:pt x="1859" y="41"/>
                    <a:pt x="1782" y="9"/>
                    <a:pt x="1705" y="9"/>
                  </a:cubicBezTo>
                  <a:cubicBezTo>
                    <a:pt x="1665" y="9"/>
                    <a:pt x="1625" y="18"/>
                    <a:pt x="1587" y="34"/>
                  </a:cubicBezTo>
                  <a:cubicBezTo>
                    <a:pt x="1488" y="84"/>
                    <a:pt x="1414" y="178"/>
                    <a:pt x="1388" y="287"/>
                  </a:cubicBezTo>
                  <a:cubicBezTo>
                    <a:pt x="1364" y="307"/>
                    <a:pt x="1338" y="322"/>
                    <a:pt x="1306" y="331"/>
                  </a:cubicBezTo>
                  <a:cubicBezTo>
                    <a:pt x="1147" y="375"/>
                    <a:pt x="1018" y="498"/>
                    <a:pt x="968" y="656"/>
                  </a:cubicBezTo>
                  <a:cubicBezTo>
                    <a:pt x="963" y="656"/>
                    <a:pt x="958" y="656"/>
                    <a:pt x="953" y="656"/>
                  </a:cubicBezTo>
                  <a:cubicBezTo>
                    <a:pt x="781" y="656"/>
                    <a:pt x="637" y="794"/>
                    <a:pt x="628" y="967"/>
                  </a:cubicBezTo>
                  <a:cubicBezTo>
                    <a:pt x="628" y="988"/>
                    <a:pt x="628" y="1008"/>
                    <a:pt x="631" y="1029"/>
                  </a:cubicBezTo>
                  <a:cubicBezTo>
                    <a:pt x="435" y="1087"/>
                    <a:pt x="320" y="1293"/>
                    <a:pt x="376" y="1489"/>
                  </a:cubicBezTo>
                  <a:cubicBezTo>
                    <a:pt x="226" y="1545"/>
                    <a:pt x="106" y="1665"/>
                    <a:pt x="50" y="1815"/>
                  </a:cubicBezTo>
                  <a:cubicBezTo>
                    <a:pt x="3" y="1932"/>
                    <a:pt x="27" y="2064"/>
                    <a:pt x="109" y="2158"/>
                  </a:cubicBezTo>
                  <a:cubicBezTo>
                    <a:pt x="30" y="2214"/>
                    <a:pt x="1" y="2319"/>
                    <a:pt x="47" y="2407"/>
                  </a:cubicBezTo>
                  <a:cubicBezTo>
                    <a:pt x="59" y="2440"/>
                    <a:pt x="80" y="2469"/>
                    <a:pt x="100" y="2498"/>
                  </a:cubicBezTo>
                  <a:cubicBezTo>
                    <a:pt x="133" y="2531"/>
                    <a:pt x="156" y="2569"/>
                    <a:pt x="177" y="2610"/>
                  </a:cubicBezTo>
                  <a:cubicBezTo>
                    <a:pt x="179" y="2654"/>
                    <a:pt x="174" y="2698"/>
                    <a:pt x="159" y="2739"/>
                  </a:cubicBezTo>
                  <a:cubicBezTo>
                    <a:pt x="156" y="2771"/>
                    <a:pt x="156" y="2800"/>
                    <a:pt x="159" y="2830"/>
                  </a:cubicBezTo>
                  <a:cubicBezTo>
                    <a:pt x="177" y="3064"/>
                    <a:pt x="353" y="3252"/>
                    <a:pt x="581" y="3287"/>
                  </a:cubicBezTo>
                  <a:cubicBezTo>
                    <a:pt x="572" y="3446"/>
                    <a:pt x="658" y="3595"/>
                    <a:pt x="801" y="3669"/>
                  </a:cubicBezTo>
                  <a:cubicBezTo>
                    <a:pt x="842" y="3695"/>
                    <a:pt x="889" y="3719"/>
                    <a:pt x="936" y="3736"/>
                  </a:cubicBezTo>
                  <a:cubicBezTo>
                    <a:pt x="977" y="3751"/>
                    <a:pt x="1015" y="3777"/>
                    <a:pt x="1042" y="3812"/>
                  </a:cubicBezTo>
                  <a:cubicBezTo>
                    <a:pt x="1059" y="3836"/>
                    <a:pt x="1071" y="3865"/>
                    <a:pt x="1086" y="3889"/>
                  </a:cubicBezTo>
                  <a:cubicBezTo>
                    <a:pt x="1144" y="3962"/>
                    <a:pt x="1232" y="4009"/>
                    <a:pt x="1329" y="4018"/>
                  </a:cubicBezTo>
                  <a:cubicBezTo>
                    <a:pt x="1287" y="4322"/>
                    <a:pt x="1528" y="4507"/>
                    <a:pt x="1789" y="4507"/>
                  </a:cubicBezTo>
                  <a:cubicBezTo>
                    <a:pt x="1893" y="4507"/>
                    <a:pt x="2001" y="4477"/>
                    <a:pt x="2095" y="4414"/>
                  </a:cubicBezTo>
                  <a:cubicBezTo>
                    <a:pt x="2185" y="4535"/>
                    <a:pt x="2323" y="4598"/>
                    <a:pt x="2462" y="4598"/>
                  </a:cubicBezTo>
                  <a:cubicBezTo>
                    <a:pt x="2559" y="4598"/>
                    <a:pt x="2657" y="4567"/>
                    <a:pt x="2740" y="4505"/>
                  </a:cubicBezTo>
                  <a:cubicBezTo>
                    <a:pt x="2822" y="4443"/>
                    <a:pt x="2884" y="4352"/>
                    <a:pt x="2907" y="4252"/>
                  </a:cubicBezTo>
                  <a:cubicBezTo>
                    <a:pt x="2989" y="4359"/>
                    <a:pt x="3114" y="4418"/>
                    <a:pt x="3243" y="4418"/>
                  </a:cubicBezTo>
                  <a:cubicBezTo>
                    <a:pt x="3299" y="4418"/>
                    <a:pt x="3355" y="4407"/>
                    <a:pt x="3409" y="4384"/>
                  </a:cubicBezTo>
                  <a:cubicBezTo>
                    <a:pt x="3594" y="4296"/>
                    <a:pt x="3685" y="4085"/>
                    <a:pt x="3620" y="3889"/>
                  </a:cubicBezTo>
                  <a:lnTo>
                    <a:pt x="3620" y="3889"/>
                  </a:lnTo>
                  <a:cubicBezTo>
                    <a:pt x="3664" y="4076"/>
                    <a:pt x="3573" y="4270"/>
                    <a:pt x="3400" y="4355"/>
                  </a:cubicBezTo>
                  <a:cubicBezTo>
                    <a:pt x="3353" y="4375"/>
                    <a:pt x="3303" y="4385"/>
                    <a:pt x="3254" y="4385"/>
                  </a:cubicBezTo>
                  <a:cubicBezTo>
                    <a:pt x="3158" y="4385"/>
                    <a:pt x="3064" y="4348"/>
                    <a:pt x="2992" y="4279"/>
                  </a:cubicBezTo>
                  <a:lnTo>
                    <a:pt x="2992" y="4279"/>
                  </a:lnTo>
                  <a:cubicBezTo>
                    <a:pt x="3054" y="4304"/>
                    <a:pt x="3119" y="4316"/>
                    <a:pt x="3185" y="4316"/>
                  </a:cubicBezTo>
                  <a:cubicBezTo>
                    <a:pt x="3258" y="4316"/>
                    <a:pt x="3331" y="4301"/>
                    <a:pt x="3397" y="4270"/>
                  </a:cubicBezTo>
                  <a:cubicBezTo>
                    <a:pt x="3541" y="4197"/>
                    <a:pt x="3626" y="4047"/>
                    <a:pt x="3614" y="3889"/>
                  </a:cubicBezTo>
                  <a:cubicBezTo>
                    <a:pt x="3796" y="3886"/>
                    <a:pt x="3969" y="3795"/>
                    <a:pt x="4075" y="3645"/>
                  </a:cubicBezTo>
                  <a:cubicBezTo>
                    <a:pt x="4160" y="3513"/>
                    <a:pt x="4160" y="3343"/>
                    <a:pt x="4075" y="3211"/>
                  </a:cubicBezTo>
                  <a:cubicBezTo>
                    <a:pt x="4312" y="3152"/>
                    <a:pt x="4456" y="2915"/>
                    <a:pt x="4397" y="2677"/>
                  </a:cubicBezTo>
                  <a:cubicBezTo>
                    <a:pt x="4371" y="2566"/>
                    <a:pt x="4301" y="2472"/>
                    <a:pt x="4204" y="2410"/>
                  </a:cubicBezTo>
                  <a:cubicBezTo>
                    <a:pt x="4397" y="2340"/>
                    <a:pt x="4497" y="2129"/>
                    <a:pt x="4427" y="1935"/>
                  </a:cubicBezTo>
                  <a:cubicBezTo>
                    <a:pt x="4409" y="1885"/>
                    <a:pt x="4380" y="1838"/>
                    <a:pt x="4342" y="1800"/>
                  </a:cubicBezTo>
                  <a:cubicBezTo>
                    <a:pt x="4427" y="1750"/>
                    <a:pt x="4474" y="1657"/>
                    <a:pt x="4462" y="1560"/>
                  </a:cubicBezTo>
                  <a:cubicBezTo>
                    <a:pt x="4444" y="1451"/>
                    <a:pt x="4386" y="1351"/>
                    <a:pt x="4298" y="1287"/>
                  </a:cubicBezTo>
                  <a:cubicBezTo>
                    <a:pt x="4348" y="1196"/>
                    <a:pt x="4348" y="1090"/>
                    <a:pt x="4298" y="999"/>
                  </a:cubicBezTo>
                  <a:cubicBezTo>
                    <a:pt x="4247" y="919"/>
                    <a:pt x="4159" y="873"/>
                    <a:pt x="4069" y="873"/>
                  </a:cubicBezTo>
                  <a:cubicBezTo>
                    <a:pt x="4034" y="873"/>
                    <a:pt x="3999" y="880"/>
                    <a:pt x="3966" y="894"/>
                  </a:cubicBezTo>
                  <a:cubicBezTo>
                    <a:pt x="3934" y="712"/>
                    <a:pt x="3840" y="548"/>
                    <a:pt x="3696" y="433"/>
                  </a:cubicBezTo>
                  <a:cubicBezTo>
                    <a:pt x="3628" y="384"/>
                    <a:pt x="3549" y="359"/>
                    <a:pt x="3469" y="359"/>
                  </a:cubicBezTo>
                  <a:cubicBezTo>
                    <a:pt x="3401" y="359"/>
                    <a:pt x="3332" y="378"/>
                    <a:pt x="3271" y="416"/>
                  </a:cubicBezTo>
                  <a:cubicBezTo>
                    <a:pt x="3186" y="206"/>
                    <a:pt x="2984" y="77"/>
                    <a:pt x="2770" y="77"/>
                  </a:cubicBezTo>
                  <a:cubicBezTo>
                    <a:pt x="2704" y="77"/>
                    <a:pt x="2636" y="90"/>
                    <a:pt x="2570" y="117"/>
                  </a:cubicBezTo>
                  <a:cubicBezTo>
                    <a:pt x="2552" y="122"/>
                    <a:pt x="2532" y="131"/>
                    <a:pt x="2514" y="140"/>
                  </a:cubicBezTo>
                  <a:cubicBezTo>
                    <a:pt x="2441" y="52"/>
                    <a:pt x="2334" y="1"/>
                    <a:pt x="2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4" name="Google Shape;4244;p53"/>
            <p:cNvSpPr/>
            <p:nvPr/>
          </p:nvSpPr>
          <p:spPr>
            <a:xfrm>
              <a:off x="3789868" y="3466732"/>
              <a:ext cx="71325" cy="91506"/>
            </a:xfrm>
            <a:custGeom>
              <a:rect b="b" l="l" r="r" t="t"/>
              <a:pathLst>
                <a:path extrusionOk="0" h="2376" w="1852">
                  <a:moveTo>
                    <a:pt x="1851" y="0"/>
                  </a:moveTo>
                  <a:cubicBezTo>
                    <a:pt x="0" y="311"/>
                    <a:pt x="760" y="2376"/>
                    <a:pt x="760" y="2376"/>
                  </a:cubicBezTo>
                  <a:lnTo>
                    <a:pt x="18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5" name="Google Shape;4245;p53"/>
            <p:cNvSpPr/>
            <p:nvPr/>
          </p:nvSpPr>
          <p:spPr>
            <a:xfrm>
              <a:off x="3871629" y="3615618"/>
              <a:ext cx="92006" cy="129132"/>
            </a:xfrm>
            <a:custGeom>
              <a:rect b="b" l="l" r="r" t="t"/>
              <a:pathLst>
                <a:path extrusionOk="0" h="3353" w="2389">
                  <a:moveTo>
                    <a:pt x="2389" y="0"/>
                  </a:moveTo>
                  <a:lnTo>
                    <a:pt x="403" y="607"/>
                  </a:lnTo>
                  <a:lnTo>
                    <a:pt x="338" y="1942"/>
                  </a:lnTo>
                  <a:lnTo>
                    <a:pt x="338" y="2036"/>
                  </a:lnTo>
                  <a:cubicBezTo>
                    <a:pt x="338" y="2036"/>
                    <a:pt x="1" y="3250"/>
                    <a:pt x="221" y="3320"/>
                  </a:cubicBezTo>
                  <a:cubicBezTo>
                    <a:pt x="289" y="3343"/>
                    <a:pt x="360" y="3353"/>
                    <a:pt x="433" y="3353"/>
                  </a:cubicBezTo>
                  <a:cubicBezTo>
                    <a:pt x="1075" y="3353"/>
                    <a:pt x="1846" y="2558"/>
                    <a:pt x="1975" y="2379"/>
                  </a:cubicBezTo>
                  <a:cubicBezTo>
                    <a:pt x="2130" y="2156"/>
                    <a:pt x="2389" y="0"/>
                    <a:pt x="238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6" name="Google Shape;4246;p53"/>
            <p:cNvSpPr/>
            <p:nvPr/>
          </p:nvSpPr>
          <p:spPr>
            <a:xfrm>
              <a:off x="3885993" y="3615618"/>
              <a:ext cx="77757" cy="79105"/>
            </a:xfrm>
            <a:custGeom>
              <a:rect b="b" l="l" r="r" t="t"/>
              <a:pathLst>
                <a:path extrusionOk="0" h="2054" w="2019">
                  <a:moveTo>
                    <a:pt x="2019" y="0"/>
                  </a:moveTo>
                  <a:lnTo>
                    <a:pt x="36" y="607"/>
                  </a:lnTo>
                  <a:lnTo>
                    <a:pt x="0" y="1282"/>
                  </a:lnTo>
                  <a:cubicBezTo>
                    <a:pt x="285" y="1613"/>
                    <a:pt x="795" y="2009"/>
                    <a:pt x="1705" y="2053"/>
                  </a:cubicBezTo>
                  <a:cubicBezTo>
                    <a:pt x="1857" y="1387"/>
                    <a:pt x="2019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7" name="Google Shape;4247;p53"/>
            <p:cNvSpPr/>
            <p:nvPr/>
          </p:nvSpPr>
          <p:spPr>
            <a:xfrm>
              <a:off x="3797763" y="3459376"/>
              <a:ext cx="237930" cy="218404"/>
            </a:xfrm>
            <a:custGeom>
              <a:rect b="b" l="l" r="r" t="t"/>
              <a:pathLst>
                <a:path extrusionOk="0" h="5671" w="6178">
                  <a:moveTo>
                    <a:pt x="2746" y="1"/>
                  </a:moveTo>
                  <a:cubicBezTo>
                    <a:pt x="2387" y="1"/>
                    <a:pt x="2044" y="97"/>
                    <a:pt x="1743" y="244"/>
                  </a:cubicBezTo>
                  <a:cubicBezTo>
                    <a:pt x="749" y="731"/>
                    <a:pt x="1" y="1919"/>
                    <a:pt x="1224" y="4081"/>
                  </a:cubicBezTo>
                  <a:cubicBezTo>
                    <a:pt x="1946" y="5360"/>
                    <a:pt x="2782" y="5671"/>
                    <a:pt x="3436" y="5671"/>
                  </a:cubicBezTo>
                  <a:cubicBezTo>
                    <a:pt x="3886" y="5671"/>
                    <a:pt x="4251" y="5523"/>
                    <a:pt x="4433" y="5444"/>
                  </a:cubicBezTo>
                  <a:cubicBezTo>
                    <a:pt x="4926" y="5233"/>
                    <a:pt x="6178" y="4383"/>
                    <a:pt x="5187" y="2106"/>
                  </a:cubicBezTo>
                  <a:cubicBezTo>
                    <a:pt x="4494" y="515"/>
                    <a:pt x="3576" y="1"/>
                    <a:pt x="2746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8" name="Google Shape;4248;p53"/>
            <p:cNvSpPr/>
            <p:nvPr/>
          </p:nvSpPr>
          <p:spPr>
            <a:xfrm>
              <a:off x="3966521" y="3538248"/>
              <a:ext cx="18024" cy="10475"/>
            </a:xfrm>
            <a:custGeom>
              <a:rect b="b" l="l" r="r" t="t"/>
              <a:pathLst>
                <a:path extrusionOk="0" h="272" w="468">
                  <a:moveTo>
                    <a:pt x="112" y="1"/>
                  </a:moveTo>
                  <a:cubicBezTo>
                    <a:pt x="94" y="1"/>
                    <a:pt x="77" y="2"/>
                    <a:pt x="60" y="6"/>
                  </a:cubicBezTo>
                  <a:cubicBezTo>
                    <a:pt x="21" y="23"/>
                    <a:pt x="1" y="61"/>
                    <a:pt x="7" y="100"/>
                  </a:cubicBezTo>
                  <a:cubicBezTo>
                    <a:pt x="30" y="176"/>
                    <a:pt x="92" y="234"/>
                    <a:pt x="171" y="249"/>
                  </a:cubicBezTo>
                  <a:cubicBezTo>
                    <a:pt x="208" y="264"/>
                    <a:pt x="247" y="271"/>
                    <a:pt x="286" y="271"/>
                  </a:cubicBezTo>
                  <a:cubicBezTo>
                    <a:pt x="325" y="271"/>
                    <a:pt x="365" y="264"/>
                    <a:pt x="403" y="249"/>
                  </a:cubicBezTo>
                  <a:cubicBezTo>
                    <a:pt x="450" y="229"/>
                    <a:pt x="467" y="173"/>
                    <a:pt x="447" y="123"/>
                  </a:cubicBezTo>
                  <a:cubicBezTo>
                    <a:pt x="435" y="105"/>
                    <a:pt x="420" y="88"/>
                    <a:pt x="400" y="79"/>
                  </a:cubicBezTo>
                  <a:cubicBezTo>
                    <a:pt x="347" y="58"/>
                    <a:pt x="291" y="41"/>
                    <a:pt x="238" y="29"/>
                  </a:cubicBezTo>
                  <a:cubicBezTo>
                    <a:pt x="199" y="10"/>
                    <a:pt x="155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9" name="Google Shape;4249;p53"/>
            <p:cNvSpPr/>
            <p:nvPr/>
          </p:nvSpPr>
          <p:spPr>
            <a:xfrm>
              <a:off x="3916957" y="3552536"/>
              <a:ext cx="14827" cy="15135"/>
            </a:xfrm>
            <a:custGeom>
              <a:rect b="b" l="l" r="r" t="t"/>
              <a:pathLst>
                <a:path extrusionOk="0" h="393" w="385">
                  <a:moveTo>
                    <a:pt x="281" y="0"/>
                  </a:moveTo>
                  <a:cubicBezTo>
                    <a:pt x="276" y="0"/>
                    <a:pt x="272" y="1"/>
                    <a:pt x="267" y="1"/>
                  </a:cubicBezTo>
                  <a:cubicBezTo>
                    <a:pt x="211" y="22"/>
                    <a:pt x="164" y="63"/>
                    <a:pt x="129" y="113"/>
                  </a:cubicBezTo>
                  <a:cubicBezTo>
                    <a:pt x="94" y="157"/>
                    <a:pt x="53" y="195"/>
                    <a:pt x="21" y="245"/>
                  </a:cubicBezTo>
                  <a:cubicBezTo>
                    <a:pt x="6" y="262"/>
                    <a:pt x="0" y="286"/>
                    <a:pt x="3" y="309"/>
                  </a:cubicBezTo>
                  <a:cubicBezTo>
                    <a:pt x="11" y="358"/>
                    <a:pt x="52" y="392"/>
                    <a:pt x="100" y="392"/>
                  </a:cubicBezTo>
                  <a:cubicBezTo>
                    <a:pt x="104" y="392"/>
                    <a:pt x="108" y="392"/>
                    <a:pt x="112" y="391"/>
                  </a:cubicBezTo>
                  <a:cubicBezTo>
                    <a:pt x="188" y="377"/>
                    <a:pt x="258" y="333"/>
                    <a:pt x="308" y="268"/>
                  </a:cubicBezTo>
                  <a:cubicBezTo>
                    <a:pt x="364" y="213"/>
                    <a:pt x="384" y="130"/>
                    <a:pt x="364" y="51"/>
                  </a:cubicBezTo>
                  <a:cubicBezTo>
                    <a:pt x="351" y="20"/>
                    <a:pt x="317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0" name="Google Shape;4250;p53"/>
            <p:cNvSpPr/>
            <p:nvPr/>
          </p:nvSpPr>
          <p:spPr>
            <a:xfrm>
              <a:off x="3922657" y="3570328"/>
              <a:ext cx="24725" cy="20720"/>
            </a:xfrm>
            <a:custGeom>
              <a:rect b="b" l="l" r="r" t="t"/>
              <a:pathLst>
                <a:path extrusionOk="0" h="538" w="642">
                  <a:moveTo>
                    <a:pt x="283" y="0"/>
                  </a:moveTo>
                  <a:cubicBezTo>
                    <a:pt x="270" y="0"/>
                    <a:pt x="258" y="2"/>
                    <a:pt x="245" y="6"/>
                  </a:cubicBezTo>
                  <a:cubicBezTo>
                    <a:pt x="1" y="80"/>
                    <a:pt x="137" y="537"/>
                    <a:pt x="360" y="537"/>
                  </a:cubicBezTo>
                  <a:cubicBezTo>
                    <a:pt x="375" y="537"/>
                    <a:pt x="391" y="535"/>
                    <a:pt x="407" y="531"/>
                  </a:cubicBezTo>
                  <a:cubicBezTo>
                    <a:pt x="641" y="464"/>
                    <a:pt x="483" y="0"/>
                    <a:pt x="2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1" name="Google Shape;4251;p53"/>
            <p:cNvSpPr/>
            <p:nvPr/>
          </p:nvSpPr>
          <p:spPr>
            <a:xfrm>
              <a:off x="3916957" y="3572639"/>
              <a:ext cx="13710" cy="10090"/>
            </a:xfrm>
            <a:custGeom>
              <a:rect b="b" l="l" r="r" t="t"/>
              <a:pathLst>
                <a:path extrusionOk="0" h="262" w="356">
                  <a:moveTo>
                    <a:pt x="315" y="1"/>
                  </a:moveTo>
                  <a:cubicBezTo>
                    <a:pt x="310" y="1"/>
                    <a:pt x="305" y="3"/>
                    <a:pt x="302" y="7"/>
                  </a:cubicBezTo>
                  <a:cubicBezTo>
                    <a:pt x="264" y="51"/>
                    <a:pt x="238" y="119"/>
                    <a:pt x="185" y="142"/>
                  </a:cubicBezTo>
                  <a:cubicBezTo>
                    <a:pt x="172" y="149"/>
                    <a:pt x="158" y="151"/>
                    <a:pt x="144" y="151"/>
                  </a:cubicBezTo>
                  <a:cubicBezTo>
                    <a:pt x="98" y="151"/>
                    <a:pt x="45" y="124"/>
                    <a:pt x="0" y="95"/>
                  </a:cubicBezTo>
                  <a:lnTo>
                    <a:pt x="0" y="95"/>
                  </a:lnTo>
                  <a:cubicBezTo>
                    <a:pt x="26" y="183"/>
                    <a:pt x="86" y="261"/>
                    <a:pt x="175" y="261"/>
                  </a:cubicBezTo>
                  <a:cubicBezTo>
                    <a:pt x="188" y="261"/>
                    <a:pt x="201" y="260"/>
                    <a:pt x="214" y="257"/>
                  </a:cubicBezTo>
                  <a:cubicBezTo>
                    <a:pt x="326" y="230"/>
                    <a:pt x="355" y="128"/>
                    <a:pt x="349" y="19"/>
                  </a:cubicBezTo>
                  <a:cubicBezTo>
                    <a:pt x="345" y="15"/>
                    <a:pt x="328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2" name="Google Shape;4252;p53"/>
            <p:cNvSpPr/>
            <p:nvPr/>
          </p:nvSpPr>
          <p:spPr>
            <a:xfrm>
              <a:off x="3968447" y="3552844"/>
              <a:ext cx="23647" cy="20450"/>
            </a:xfrm>
            <a:custGeom>
              <a:rect b="b" l="l" r="r" t="t"/>
              <a:pathLst>
                <a:path extrusionOk="0" h="531" w="614">
                  <a:moveTo>
                    <a:pt x="258" y="0"/>
                  </a:moveTo>
                  <a:cubicBezTo>
                    <a:pt x="236" y="0"/>
                    <a:pt x="214" y="5"/>
                    <a:pt x="191" y="14"/>
                  </a:cubicBezTo>
                  <a:cubicBezTo>
                    <a:pt x="1" y="94"/>
                    <a:pt x="142" y="530"/>
                    <a:pt x="344" y="530"/>
                  </a:cubicBezTo>
                  <a:cubicBezTo>
                    <a:pt x="363" y="530"/>
                    <a:pt x="383" y="527"/>
                    <a:pt x="403" y="518"/>
                  </a:cubicBezTo>
                  <a:cubicBezTo>
                    <a:pt x="613" y="433"/>
                    <a:pt x="475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3" name="Google Shape;4253;p53"/>
            <p:cNvSpPr/>
            <p:nvPr/>
          </p:nvSpPr>
          <p:spPr>
            <a:xfrm>
              <a:off x="3979577" y="3548377"/>
              <a:ext cx="13094" cy="10938"/>
            </a:xfrm>
            <a:custGeom>
              <a:rect b="b" l="l" r="r" t="t"/>
              <a:pathLst>
                <a:path extrusionOk="0" h="284" w="340">
                  <a:moveTo>
                    <a:pt x="278" y="1"/>
                  </a:moveTo>
                  <a:cubicBezTo>
                    <a:pt x="260" y="68"/>
                    <a:pt x="237" y="142"/>
                    <a:pt x="184" y="156"/>
                  </a:cubicBezTo>
                  <a:cubicBezTo>
                    <a:pt x="174" y="159"/>
                    <a:pt x="164" y="160"/>
                    <a:pt x="154" y="160"/>
                  </a:cubicBezTo>
                  <a:cubicBezTo>
                    <a:pt x="107" y="160"/>
                    <a:pt x="61" y="137"/>
                    <a:pt x="20" y="127"/>
                  </a:cubicBezTo>
                  <a:cubicBezTo>
                    <a:pt x="18" y="126"/>
                    <a:pt x="17" y="126"/>
                    <a:pt x="16" y="126"/>
                  </a:cubicBezTo>
                  <a:cubicBezTo>
                    <a:pt x="2" y="126"/>
                    <a:pt x="0" y="154"/>
                    <a:pt x="11" y="165"/>
                  </a:cubicBezTo>
                  <a:cubicBezTo>
                    <a:pt x="55" y="231"/>
                    <a:pt x="120" y="284"/>
                    <a:pt x="184" y="284"/>
                  </a:cubicBezTo>
                  <a:cubicBezTo>
                    <a:pt x="205" y="284"/>
                    <a:pt x="226" y="278"/>
                    <a:pt x="246" y="265"/>
                  </a:cubicBezTo>
                  <a:cubicBezTo>
                    <a:pt x="322" y="200"/>
                    <a:pt x="339" y="89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4" name="Google Shape;4254;p53"/>
            <p:cNvSpPr/>
            <p:nvPr/>
          </p:nvSpPr>
          <p:spPr>
            <a:xfrm>
              <a:off x="3953042" y="3622473"/>
              <a:ext cx="13633" cy="5815"/>
            </a:xfrm>
            <a:custGeom>
              <a:rect b="b" l="l" r="r" t="t"/>
              <a:pathLst>
                <a:path extrusionOk="0" h="151" w="354">
                  <a:moveTo>
                    <a:pt x="342" y="1"/>
                  </a:moveTo>
                  <a:lnTo>
                    <a:pt x="16" y="36"/>
                  </a:lnTo>
                  <a:lnTo>
                    <a:pt x="16" y="36"/>
                  </a:lnTo>
                  <a:lnTo>
                    <a:pt x="341" y="2"/>
                  </a:lnTo>
                  <a:lnTo>
                    <a:pt x="341" y="2"/>
                  </a:lnTo>
                  <a:cubicBezTo>
                    <a:pt x="341" y="2"/>
                    <a:pt x="342" y="1"/>
                    <a:pt x="342" y="1"/>
                  </a:cubicBezTo>
                  <a:close/>
                  <a:moveTo>
                    <a:pt x="354" y="1"/>
                  </a:moveTo>
                  <a:lnTo>
                    <a:pt x="341" y="2"/>
                  </a:lnTo>
                  <a:lnTo>
                    <a:pt x="341" y="2"/>
                  </a:lnTo>
                  <a:cubicBezTo>
                    <a:pt x="294" y="46"/>
                    <a:pt x="242" y="74"/>
                    <a:pt x="181" y="92"/>
                  </a:cubicBezTo>
                  <a:cubicBezTo>
                    <a:pt x="122" y="92"/>
                    <a:pt x="63" y="74"/>
                    <a:pt x="16" y="36"/>
                  </a:cubicBezTo>
                  <a:cubicBezTo>
                    <a:pt x="16" y="36"/>
                    <a:pt x="15" y="36"/>
                    <a:pt x="14" y="36"/>
                  </a:cubicBezTo>
                  <a:cubicBezTo>
                    <a:pt x="8" y="36"/>
                    <a:pt x="1" y="42"/>
                    <a:pt x="11" y="42"/>
                  </a:cubicBezTo>
                  <a:cubicBezTo>
                    <a:pt x="37" y="107"/>
                    <a:pt x="102" y="148"/>
                    <a:pt x="172" y="151"/>
                  </a:cubicBezTo>
                  <a:cubicBezTo>
                    <a:pt x="254" y="136"/>
                    <a:pt x="324" y="80"/>
                    <a:pt x="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5" name="Google Shape;4255;p53"/>
            <p:cNvSpPr/>
            <p:nvPr/>
          </p:nvSpPr>
          <p:spPr>
            <a:xfrm>
              <a:off x="3952657" y="3555386"/>
              <a:ext cx="30386" cy="54803"/>
            </a:xfrm>
            <a:custGeom>
              <a:rect b="b" l="l" r="r" t="t"/>
              <a:pathLst>
                <a:path extrusionOk="0" h="1423" w="789">
                  <a:moveTo>
                    <a:pt x="222" y="0"/>
                  </a:moveTo>
                  <a:cubicBezTo>
                    <a:pt x="214" y="0"/>
                    <a:pt x="205" y="11"/>
                    <a:pt x="205" y="21"/>
                  </a:cubicBezTo>
                  <a:cubicBezTo>
                    <a:pt x="337" y="294"/>
                    <a:pt x="563" y="708"/>
                    <a:pt x="634" y="857"/>
                  </a:cubicBezTo>
                  <a:cubicBezTo>
                    <a:pt x="584" y="863"/>
                    <a:pt x="440" y="875"/>
                    <a:pt x="361" y="886"/>
                  </a:cubicBezTo>
                  <a:cubicBezTo>
                    <a:pt x="340" y="892"/>
                    <a:pt x="554" y="1244"/>
                    <a:pt x="554" y="1280"/>
                  </a:cubicBezTo>
                  <a:cubicBezTo>
                    <a:pt x="455" y="1319"/>
                    <a:pt x="350" y="1338"/>
                    <a:pt x="244" y="1338"/>
                  </a:cubicBezTo>
                  <a:cubicBezTo>
                    <a:pt x="168" y="1338"/>
                    <a:pt x="92" y="1328"/>
                    <a:pt x="18" y="1309"/>
                  </a:cubicBezTo>
                  <a:cubicBezTo>
                    <a:pt x="16" y="1308"/>
                    <a:pt x="15" y="1308"/>
                    <a:pt x="13" y="1308"/>
                  </a:cubicBezTo>
                  <a:cubicBezTo>
                    <a:pt x="9" y="1308"/>
                    <a:pt x="5" y="1310"/>
                    <a:pt x="3" y="1315"/>
                  </a:cubicBezTo>
                  <a:cubicBezTo>
                    <a:pt x="0" y="1321"/>
                    <a:pt x="0" y="1326"/>
                    <a:pt x="6" y="1329"/>
                  </a:cubicBezTo>
                  <a:cubicBezTo>
                    <a:pt x="100" y="1391"/>
                    <a:pt x="207" y="1422"/>
                    <a:pt x="315" y="1422"/>
                  </a:cubicBezTo>
                  <a:cubicBezTo>
                    <a:pt x="411" y="1422"/>
                    <a:pt x="508" y="1397"/>
                    <a:pt x="596" y="1347"/>
                  </a:cubicBezTo>
                  <a:cubicBezTo>
                    <a:pt x="634" y="1332"/>
                    <a:pt x="657" y="1318"/>
                    <a:pt x="657" y="1306"/>
                  </a:cubicBezTo>
                  <a:cubicBezTo>
                    <a:pt x="610" y="1194"/>
                    <a:pt x="493" y="969"/>
                    <a:pt x="493" y="969"/>
                  </a:cubicBezTo>
                  <a:lnTo>
                    <a:pt x="493" y="969"/>
                  </a:lnTo>
                  <a:cubicBezTo>
                    <a:pt x="495" y="969"/>
                    <a:pt x="498" y="969"/>
                    <a:pt x="501" y="969"/>
                  </a:cubicBezTo>
                  <a:cubicBezTo>
                    <a:pt x="566" y="969"/>
                    <a:pt x="789" y="938"/>
                    <a:pt x="783" y="913"/>
                  </a:cubicBezTo>
                  <a:cubicBezTo>
                    <a:pt x="619" y="599"/>
                    <a:pt x="437" y="297"/>
                    <a:pt x="232" y="7"/>
                  </a:cubicBezTo>
                  <a:cubicBezTo>
                    <a:pt x="229" y="2"/>
                    <a:pt x="226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6" name="Google Shape;4256;p53"/>
            <p:cNvSpPr/>
            <p:nvPr/>
          </p:nvSpPr>
          <p:spPr>
            <a:xfrm>
              <a:off x="3951964" y="3606106"/>
              <a:ext cx="20373" cy="14635"/>
            </a:xfrm>
            <a:custGeom>
              <a:rect b="b" l="l" r="r" t="t"/>
              <a:pathLst>
                <a:path extrusionOk="0" h="380" w="529">
                  <a:moveTo>
                    <a:pt x="18" y="1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5"/>
                    <a:pt x="36" y="379"/>
                    <a:pt x="165" y="379"/>
                  </a:cubicBezTo>
                  <a:cubicBezTo>
                    <a:pt x="223" y="379"/>
                    <a:pt x="282" y="359"/>
                    <a:pt x="329" y="323"/>
                  </a:cubicBezTo>
                  <a:cubicBezTo>
                    <a:pt x="417" y="256"/>
                    <a:pt x="484" y="168"/>
                    <a:pt x="528" y="65"/>
                  </a:cubicBezTo>
                  <a:lnTo>
                    <a:pt x="528" y="65"/>
                  </a:lnTo>
                  <a:cubicBezTo>
                    <a:pt x="478" y="75"/>
                    <a:pt x="426" y="79"/>
                    <a:pt x="376" y="79"/>
                  </a:cubicBezTo>
                  <a:cubicBezTo>
                    <a:pt x="253" y="79"/>
                    <a:pt x="132" y="52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7" name="Google Shape;4257;p53"/>
            <p:cNvSpPr/>
            <p:nvPr/>
          </p:nvSpPr>
          <p:spPr>
            <a:xfrm>
              <a:off x="3952079" y="3612113"/>
              <a:ext cx="12594" cy="8511"/>
            </a:xfrm>
            <a:custGeom>
              <a:rect b="b" l="l" r="r" t="t"/>
              <a:pathLst>
                <a:path extrusionOk="0" h="221" w="327">
                  <a:moveTo>
                    <a:pt x="58" y="0"/>
                  </a:moveTo>
                  <a:cubicBezTo>
                    <a:pt x="39" y="0"/>
                    <a:pt x="20" y="2"/>
                    <a:pt x="0" y="6"/>
                  </a:cubicBezTo>
                  <a:cubicBezTo>
                    <a:pt x="0" y="109"/>
                    <a:pt x="33" y="220"/>
                    <a:pt x="165" y="220"/>
                  </a:cubicBezTo>
                  <a:cubicBezTo>
                    <a:pt x="223" y="220"/>
                    <a:pt x="279" y="203"/>
                    <a:pt x="326" y="167"/>
                  </a:cubicBezTo>
                  <a:cubicBezTo>
                    <a:pt x="276" y="65"/>
                    <a:pt x="170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8" name="Google Shape;4258;p53"/>
            <p:cNvSpPr/>
            <p:nvPr/>
          </p:nvSpPr>
          <p:spPr>
            <a:xfrm>
              <a:off x="3760484" y="3457374"/>
              <a:ext cx="223604" cy="177389"/>
            </a:xfrm>
            <a:custGeom>
              <a:rect b="b" l="l" r="r" t="t"/>
              <a:pathLst>
                <a:path extrusionOk="0" h="4606" w="5806">
                  <a:moveTo>
                    <a:pt x="3896" y="0"/>
                  </a:moveTo>
                  <a:cubicBezTo>
                    <a:pt x="3616" y="0"/>
                    <a:pt x="3337" y="50"/>
                    <a:pt x="3072" y="149"/>
                  </a:cubicBezTo>
                  <a:cubicBezTo>
                    <a:pt x="1" y="909"/>
                    <a:pt x="2211" y="4606"/>
                    <a:pt x="2500" y="4606"/>
                  </a:cubicBezTo>
                  <a:cubicBezTo>
                    <a:pt x="2506" y="4606"/>
                    <a:pt x="2510" y="4605"/>
                    <a:pt x="2514" y="4602"/>
                  </a:cubicBezTo>
                  <a:cubicBezTo>
                    <a:pt x="2729" y="4455"/>
                    <a:pt x="2679" y="3825"/>
                    <a:pt x="2667" y="3625"/>
                  </a:cubicBezTo>
                  <a:cubicBezTo>
                    <a:pt x="2655" y="3429"/>
                    <a:pt x="3040" y="3431"/>
                    <a:pt x="3218" y="3080"/>
                  </a:cubicBezTo>
                  <a:cubicBezTo>
                    <a:pt x="3347" y="2821"/>
                    <a:pt x="3145" y="2458"/>
                    <a:pt x="3303" y="2173"/>
                  </a:cubicBezTo>
                  <a:cubicBezTo>
                    <a:pt x="3465" y="1886"/>
                    <a:pt x="4151" y="1848"/>
                    <a:pt x="4251" y="1235"/>
                  </a:cubicBezTo>
                  <a:cubicBezTo>
                    <a:pt x="4266" y="1012"/>
                    <a:pt x="4213" y="792"/>
                    <a:pt x="4098" y="601"/>
                  </a:cubicBezTo>
                  <a:lnTo>
                    <a:pt x="4098" y="601"/>
                  </a:lnTo>
                  <a:cubicBezTo>
                    <a:pt x="4286" y="786"/>
                    <a:pt x="4509" y="935"/>
                    <a:pt x="4750" y="1041"/>
                  </a:cubicBezTo>
                  <a:cubicBezTo>
                    <a:pt x="4858" y="1083"/>
                    <a:pt x="4932" y="1083"/>
                    <a:pt x="5005" y="1083"/>
                  </a:cubicBezTo>
                  <a:cubicBezTo>
                    <a:pt x="5079" y="1083"/>
                    <a:pt x="5151" y="1083"/>
                    <a:pt x="5257" y="1126"/>
                  </a:cubicBezTo>
                  <a:cubicBezTo>
                    <a:pt x="5392" y="1179"/>
                    <a:pt x="5486" y="1284"/>
                    <a:pt x="5674" y="1375"/>
                  </a:cubicBezTo>
                  <a:cubicBezTo>
                    <a:pt x="5718" y="1393"/>
                    <a:pt x="5762" y="1413"/>
                    <a:pt x="5806" y="1437"/>
                  </a:cubicBezTo>
                  <a:cubicBezTo>
                    <a:pt x="5806" y="1437"/>
                    <a:pt x="5207" y="211"/>
                    <a:pt x="4374" y="50"/>
                  </a:cubicBezTo>
                  <a:cubicBezTo>
                    <a:pt x="4216" y="16"/>
                    <a:pt x="4056" y="0"/>
                    <a:pt x="3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9" name="Google Shape;4259;p53"/>
            <p:cNvSpPr/>
            <p:nvPr/>
          </p:nvSpPr>
          <p:spPr>
            <a:xfrm>
              <a:off x="3857880" y="3474396"/>
              <a:ext cx="71287" cy="115846"/>
            </a:xfrm>
            <a:custGeom>
              <a:rect b="b" l="l" r="r" t="t"/>
              <a:pathLst>
                <a:path extrusionOk="0" h="3008" w="1851">
                  <a:moveTo>
                    <a:pt x="1473" y="1"/>
                  </a:moveTo>
                  <a:cubicBezTo>
                    <a:pt x="1566" y="138"/>
                    <a:pt x="1643" y="291"/>
                    <a:pt x="1701" y="449"/>
                  </a:cubicBezTo>
                  <a:cubicBezTo>
                    <a:pt x="1769" y="602"/>
                    <a:pt x="1792" y="772"/>
                    <a:pt x="1769" y="936"/>
                  </a:cubicBezTo>
                  <a:cubicBezTo>
                    <a:pt x="1728" y="1095"/>
                    <a:pt x="1631" y="1230"/>
                    <a:pt x="1496" y="1318"/>
                  </a:cubicBezTo>
                  <a:cubicBezTo>
                    <a:pt x="1364" y="1414"/>
                    <a:pt x="1206" y="1482"/>
                    <a:pt x="1065" y="1587"/>
                  </a:cubicBezTo>
                  <a:cubicBezTo>
                    <a:pt x="994" y="1643"/>
                    <a:pt x="936" y="1719"/>
                    <a:pt x="904" y="1804"/>
                  </a:cubicBezTo>
                  <a:cubicBezTo>
                    <a:pt x="880" y="1890"/>
                    <a:pt x="871" y="1980"/>
                    <a:pt x="883" y="2068"/>
                  </a:cubicBezTo>
                  <a:cubicBezTo>
                    <a:pt x="909" y="2230"/>
                    <a:pt x="895" y="2397"/>
                    <a:pt x="836" y="2550"/>
                  </a:cubicBezTo>
                  <a:cubicBezTo>
                    <a:pt x="763" y="2696"/>
                    <a:pt x="631" y="2805"/>
                    <a:pt x="472" y="2843"/>
                  </a:cubicBezTo>
                  <a:cubicBezTo>
                    <a:pt x="305" y="2863"/>
                    <a:pt x="144" y="2919"/>
                    <a:pt x="0" y="3007"/>
                  </a:cubicBezTo>
                  <a:cubicBezTo>
                    <a:pt x="153" y="2931"/>
                    <a:pt x="320" y="2887"/>
                    <a:pt x="487" y="2881"/>
                  </a:cubicBezTo>
                  <a:cubicBezTo>
                    <a:pt x="663" y="2843"/>
                    <a:pt x="813" y="2731"/>
                    <a:pt x="898" y="2576"/>
                  </a:cubicBezTo>
                  <a:cubicBezTo>
                    <a:pt x="968" y="2415"/>
                    <a:pt x="989" y="2236"/>
                    <a:pt x="959" y="2063"/>
                  </a:cubicBezTo>
                  <a:cubicBezTo>
                    <a:pt x="953" y="1983"/>
                    <a:pt x="959" y="1904"/>
                    <a:pt x="983" y="1828"/>
                  </a:cubicBezTo>
                  <a:cubicBezTo>
                    <a:pt x="1012" y="1755"/>
                    <a:pt x="1059" y="1693"/>
                    <a:pt x="1121" y="1649"/>
                  </a:cubicBezTo>
                  <a:cubicBezTo>
                    <a:pt x="1247" y="1546"/>
                    <a:pt x="1405" y="1485"/>
                    <a:pt x="1543" y="1373"/>
                  </a:cubicBezTo>
                  <a:cubicBezTo>
                    <a:pt x="1613" y="1323"/>
                    <a:pt x="1678" y="1259"/>
                    <a:pt x="1728" y="1189"/>
                  </a:cubicBezTo>
                  <a:cubicBezTo>
                    <a:pt x="1784" y="1118"/>
                    <a:pt x="1822" y="1036"/>
                    <a:pt x="1836" y="948"/>
                  </a:cubicBezTo>
                  <a:cubicBezTo>
                    <a:pt x="1851" y="772"/>
                    <a:pt x="1819" y="596"/>
                    <a:pt x="1742" y="438"/>
                  </a:cubicBezTo>
                  <a:cubicBezTo>
                    <a:pt x="1669" y="282"/>
                    <a:pt x="1578" y="135"/>
                    <a:pt x="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0" name="Google Shape;4260;p53"/>
            <p:cNvSpPr/>
            <p:nvPr/>
          </p:nvSpPr>
          <p:spPr>
            <a:xfrm>
              <a:off x="3918420" y="3479133"/>
              <a:ext cx="59463" cy="35624"/>
            </a:xfrm>
            <a:custGeom>
              <a:rect b="b" l="l" r="r" t="t"/>
              <a:pathLst>
                <a:path extrusionOk="0" h="925" w="1544">
                  <a:moveTo>
                    <a:pt x="0" y="1"/>
                  </a:moveTo>
                  <a:cubicBezTo>
                    <a:pt x="74" y="142"/>
                    <a:pt x="168" y="271"/>
                    <a:pt x="276" y="385"/>
                  </a:cubicBezTo>
                  <a:cubicBezTo>
                    <a:pt x="385" y="508"/>
                    <a:pt x="528" y="596"/>
                    <a:pt x="687" y="637"/>
                  </a:cubicBezTo>
                  <a:cubicBezTo>
                    <a:pt x="763" y="652"/>
                    <a:pt x="845" y="661"/>
                    <a:pt x="924" y="661"/>
                  </a:cubicBezTo>
                  <a:cubicBezTo>
                    <a:pt x="995" y="661"/>
                    <a:pt x="1065" y="684"/>
                    <a:pt x="1124" y="722"/>
                  </a:cubicBezTo>
                  <a:cubicBezTo>
                    <a:pt x="1182" y="778"/>
                    <a:pt x="1244" y="825"/>
                    <a:pt x="1311" y="869"/>
                  </a:cubicBezTo>
                  <a:cubicBezTo>
                    <a:pt x="1385" y="904"/>
                    <a:pt x="1461" y="922"/>
                    <a:pt x="1543" y="925"/>
                  </a:cubicBezTo>
                  <a:cubicBezTo>
                    <a:pt x="1467" y="907"/>
                    <a:pt x="1397" y="878"/>
                    <a:pt x="1332" y="834"/>
                  </a:cubicBezTo>
                  <a:cubicBezTo>
                    <a:pt x="1273" y="784"/>
                    <a:pt x="1218" y="731"/>
                    <a:pt x="1171" y="670"/>
                  </a:cubicBezTo>
                  <a:cubicBezTo>
                    <a:pt x="1103" y="617"/>
                    <a:pt x="1021" y="584"/>
                    <a:pt x="936" y="579"/>
                  </a:cubicBezTo>
                  <a:cubicBezTo>
                    <a:pt x="860" y="579"/>
                    <a:pt x="783" y="570"/>
                    <a:pt x="707" y="555"/>
                  </a:cubicBezTo>
                  <a:cubicBezTo>
                    <a:pt x="564" y="514"/>
                    <a:pt x="432" y="438"/>
                    <a:pt x="326" y="332"/>
                  </a:cubicBezTo>
                  <a:cubicBezTo>
                    <a:pt x="209" y="230"/>
                    <a:pt x="103" y="118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1" name="Google Shape;4261;p53"/>
            <p:cNvSpPr/>
            <p:nvPr/>
          </p:nvSpPr>
          <p:spPr>
            <a:xfrm>
              <a:off x="3811550" y="3603525"/>
              <a:ext cx="63430" cy="51414"/>
            </a:xfrm>
            <a:custGeom>
              <a:rect b="b" l="l" r="r" t="t"/>
              <a:pathLst>
                <a:path extrusionOk="0" h="1335" w="1647">
                  <a:moveTo>
                    <a:pt x="493" y="0"/>
                  </a:moveTo>
                  <a:cubicBezTo>
                    <a:pt x="406" y="0"/>
                    <a:pt x="329" y="24"/>
                    <a:pt x="273" y="85"/>
                  </a:cubicBezTo>
                  <a:cubicBezTo>
                    <a:pt x="1" y="382"/>
                    <a:pt x="743" y="1317"/>
                    <a:pt x="1186" y="1332"/>
                  </a:cubicBezTo>
                  <a:cubicBezTo>
                    <a:pt x="1200" y="1333"/>
                    <a:pt x="1214" y="1334"/>
                    <a:pt x="1228" y="1334"/>
                  </a:cubicBezTo>
                  <a:cubicBezTo>
                    <a:pt x="1439" y="1334"/>
                    <a:pt x="1621" y="1174"/>
                    <a:pt x="1643" y="959"/>
                  </a:cubicBezTo>
                  <a:cubicBezTo>
                    <a:pt x="1646" y="951"/>
                    <a:pt x="1646" y="945"/>
                    <a:pt x="1646" y="939"/>
                  </a:cubicBezTo>
                  <a:lnTo>
                    <a:pt x="1303" y="352"/>
                  </a:lnTo>
                  <a:cubicBezTo>
                    <a:pt x="1303" y="352"/>
                    <a:pt x="826" y="0"/>
                    <a:pt x="493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2" name="Google Shape;4262;p53"/>
            <p:cNvSpPr/>
            <p:nvPr/>
          </p:nvSpPr>
          <p:spPr>
            <a:xfrm>
              <a:off x="3830421" y="3616465"/>
              <a:ext cx="36779" cy="27922"/>
            </a:xfrm>
            <a:custGeom>
              <a:rect b="b" l="l" r="r" t="t"/>
              <a:pathLst>
                <a:path extrusionOk="0" h="725" w="955">
                  <a:moveTo>
                    <a:pt x="115" y="0"/>
                  </a:moveTo>
                  <a:cubicBezTo>
                    <a:pt x="77" y="0"/>
                    <a:pt x="38" y="4"/>
                    <a:pt x="0" y="13"/>
                  </a:cubicBezTo>
                  <a:lnTo>
                    <a:pt x="0" y="25"/>
                  </a:lnTo>
                  <a:cubicBezTo>
                    <a:pt x="311" y="43"/>
                    <a:pt x="543" y="251"/>
                    <a:pt x="734" y="480"/>
                  </a:cubicBezTo>
                  <a:cubicBezTo>
                    <a:pt x="689" y="441"/>
                    <a:pt x="634" y="421"/>
                    <a:pt x="579" y="421"/>
                  </a:cubicBezTo>
                  <a:cubicBezTo>
                    <a:pt x="515" y="421"/>
                    <a:pt x="451" y="448"/>
                    <a:pt x="405" y="500"/>
                  </a:cubicBezTo>
                  <a:cubicBezTo>
                    <a:pt x="396" y="509"/>
                    <a:pt x="390" y="521"/>
                    <a:pt x="385" y="530"/>
                  </a:cubicBezTo>
                  <a:cubicBezTo>
                    <a:pt x="385" y="536"/>
                    <a:pt x="385" y="543"/>
                    <a:pt x="390" y="543"/>
                  </a:cubicBezTo>
                  <a:cubicBezTo>
                    <a:pt x="392" y="543"/>
                    <a:pt x="394" y="543"/>
                    <a:pt x="396" y="541"/>
                  </a:cubicBezTo>
                  <a:cubicBezTo>
                    <a:pt x="442" y="510"/>
                    <a:pt x="494" y="495"/>
                    <a:pt x="546" y="495"/>
                  </a:cubicBezTo>
                  <a:cubicBezTo>
                    <a:pt x="598" y="495"/>
                    <a:pt x="650" y="510"/>
                    <a:pt x="696" y="541"/>
                  </a:cubicBezTo>
                  <a:cubicBezTo>
                    <a:pt x="766" y="594"/>
                    <a:pt x="836" y="653"/>
                    <a:pt x="895" y="717"/>
                  </a:cubicBezTo>
                  <a:cubicBezTo>
                    <a:pt x="901" y="722"/>
                    <a:pt x="908" y="725"/>
                    <a:pt x="915" y="725"/>
                  </a:cubicBezTo>
                  <a:cubicBezTo>
                    <a:pt x="935" y="725"/>
                    <a:pt x="954" y="705"/>
                    <a:pt x="939" y="685"/>
                  </a:cubicBezTo>
                  <a:cubicBezTo>
                    <a:pt x="836" y="357"/>
                    <a:pt x="470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3" name="Google Shape;4263;p53"/>
            <p:cNvSpPr/>
            <p:nvPr/>
          </p:nvSpPr>
          <p:spPr>
            <a:xfrm>
              <a:off x="3923157" y="3695684"/>
              <a:ext cx="35509" cy="88502"/>
            </a:xfrm>
            <a:custGeom>
              <a:rect b="b" l="l" r="r" t="t"/>
              <a:pathLst>
                <a:path extrusionOk="0" h="2298" w="922">
                  <a:moveTo>
                    <a:pt x="652" y="1"/>
                  </a:moveTo>
                  <a:cubicBezTo>
                    <a:pt x="652" y="1"/>
                    <a:pt x="397" y="564"/>
                    <a:pt x="273" y="822"/>
                  </a:cubicBezTo>
                  <a:cubicBezTo>
                    <a:pt x="153" y="1083"/>
                    <a:pt x="1" y="2289"/>
                    <a:pt x="1" y="2289"/>
                  </a:cubicBezTo>
                  <a:lnTo>
                    <a:pt x="329" y="2297"/>
                  </a:lnTo>
                  <a:cubicBezTo>
                    <a:pt x="329" y="2297"/>
                    <a:pt x="467" y="1165"/>
                    <a:pt x="520" y="995"/>
                  </a:cubicBezTo>
                  <a:cubicBezTo>
                    <a:pt x="570" y="825"/>
                    <a:pt x="922" y="171"/>
                    <a:pt x="922" y="171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64" name="Google Shape;4264;p53"/>
          <p:cNvSpPr txBox="1"/>
          <p:nvPr>
            <p:ph type="title"/>
          </p:nvPr>
        </p:nvSpPr>
        <p:spPr>
          <a:xfrm>
            <a:off x="720000" y="206433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grpSp>
        <p:nvGrpSpPr>
          <p:cNvPr id="4265" name="Google Shape;4265;p53"/>
          <p:cNvGrpSpPr/>
          <p:nvPr/>
        </p:nvGrpSpPr>
        <p:grpSpPr>
          <a:xfrm>
            <a:off x="5338342" y="2469248"/>
            <a:ext cx="1348536" cy="2375464"/>
            <a:chOff x="2079310" y="2830365"/>
            <a:chExt cx="1183549" cy="2084838"/>
          </a:xfrm>
        </p:grpSpPr>
        <p:sp>
          <p:nvSpPr>
            <p:cNvPr id="4266" name="Google Shape;4266;p53"/>
            <p:cNvSpPr/>
            <p:nvPr/>
          </p:nvSpPr>
          <p:spPr>
            <a:xfrm>
              <a:off x="2339148" y="3081307"/>
              <a:ext cx="316188" cy="586776"/>
            </a:xfrm>
            <a:custGeom>
              <a:rect b="b" l="l" r="r" t="t"/>
              <a:pathLst>
                <a:path extrusionOk="0" h="15236" w="8210">
                  <a:moveTo>
                    <a:pt x="7605" y="0"/>
                  </a:moveTo>
                  <a:cubicBezTo>
                    <a:pt x="7323" y="0"/>
                    <a:pt x="6970" y="273"/>
                    <a:pt x="6658" y="739"/>
                  </a:cubicBezTo>
                  <a:cubicBezTo>
                    <a:pt x="4453" y="4057"/>
                    <a:pt x="977" y="11768"/>
                    <a:pt x="367" y="12865"/>
                  </a:cubicBezTo>
                  <a:cubicBezTo>
                    <a:pt x="0" y="13525"/>
                    <a:pt x="2825" y="15235"/>
                    <a:pt x="3617" y="15235"/>
                  </a:cubicBezTo>
                  <a:cubicBezTo>
                    <a:pt x="3719" y="15235"/>
                    <a:pt x="3787" y="15207"/>
                    <a:pt x="3810" y="15144"/>
                  </a:cubicBezTo>
                  <a:cubicBezTo>
                    <a:pt x="4071" y="14443"/>
                    <a:pt x="7659" y="5605"/>
                    <a:pt x="8096" y="1514"/>
                  </a:cubicBezTo>
                  <a:cubicBezTo>
                    <a:pt x="8209" y="448"/>
                    <a:pt x="7966" y="0"/>
                    <a:pt x="760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7" name="Google Shape;4267;p53"/>
            <p:cNvSpPr/>
            <p:nvPr/>
          </p:nvSpPr>
          <p:spPr>
            <a:xfrm>
              <a:off x="2183599" y="3560200"/>
              <a:ext cx="313877" cy="189867"/>
            </a:xfrm>
            <a:custGeom>
              <a:rect b="b" l="l" r="r" t="t"/>
              <a:pathLst>
                <a:path extrusionOk="0" h="4930" w="8150">
                  <a:moveTo>
                    <a:pt x="4980" y="1"/>
                  </a:moveTo>
                  <a:cubicBezTo>
                    <a:pt x="4905" y="1"/>
                    <a:pt x="4846" y="13"/>
                    <a:pt x="4808" y="40"/>
                  </a:cubicBezTo>
                  <a:cubicBezTo>
                    <a:pt x="3995" y="527"/>
                    <a:pt x="3092" y="841"/>
                    <a:pt x="2153" y="961"/>
                  </a:cubicBezTo>
                  <a:cubicBezTo>
                    <a:pt x="1291" y="1037"/>
                    <a:pt x="0" y="1049"/>
                    <a:pt x="26" y="1515"/>
                  </a:cubicBezTo>
                  <a:cubicBezTo>
                    <a:pt x="56" y="2193"/>
                    <a:pt x="1687" y="2372"/>
                    <a:pt x="2628" y="2419"/>
                  </a:cubicBezTo>
                  <a:cubicBezTo>
                    <a:pt x="2355" y="2853"/>
                    <a:pt x="2159" y="3252"/>
                    <a:pt x="2141" y="3527"/>
                  </a:cubicBezTo>
                  <a:cubicBezTo>
                    <a:pt x="2070" y="4222"/>
                    <a:pt x="4392" y="4929"/>
                    <a:pt x="5787" y="4929"/>
                  </a:cubicBezTo>
                  <a:cubicBezTo>
                    <a:pt x="6219" y="4929"/>
                    <a:pt x="6562" y="4861"/>
                    <a:pt x="6717" y="4704"/>
                  </a:cubicBezTo>
                  <a:cubicBezTo>
                    <a:pt x="7339" y="4064"/>
                    <a:pt x="8113" y="2249"/>
                    <a:pt x="8134" y="1741"/>
                  </a:cubicBezTo>
                  <a:cubicBezTo>
                    <a:pt x="8150" y="1277"/>
                    <a:pt x="5739" y="1"/>
                    <a:pt x="498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8" name="Google Shape;4268;p53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9" name="Google Shape;4269;p53"/>
            <p:cNvSpPr/>
            <p:nvPr/>
          </p:nvSpPr>
          <p:spPr>
            <a:xfrm>
              <a:off x="2079310" y="3778715"/>
              <a:ext cx="523308" cy="365253"/>
            </a:xfrm>
            <a:custGeom>
              <a:rect b="b" l="l" r="r" t="t"/>
              <a:pathLst>
                <a:path extrusionOk="0" h="9484" w="13588">
                  <a:moveTo>
                    <a:pt x="1197" y="1"/>
                  </a:moveTo>
                  <a:lnTo>
                    <a:pt x="1" y="7507"/>
                  </a:lnTo>
                  <a:lnTo>
                    <a:pt x="12391" y="9484"/>
                  </a:lnTo>
                  <a:lnTo>
                    <a:pt x="13587" y="1978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0" name="Google Shape;4270;p53"/>
            <p:cNvSpPr/>
            <p:nvPr/>
          </p:nvSpPr>
          <p:spPr>
            <a:xfrm>
              <a:off x="2109580" y="3780756"/>
              <a:ext cx="500470" cy="213783"/>
            </a:xfrm>
            <a:custGeom>
              <a:rect b="b" l="l" r="r" t="t"/>
              <a:pathLst>
                <a:path extrusionOk="0" h="5551" w="12995">
                  <a:moveTo>
                    <a:pt x="573" y="0"/>
                  </a:moveTo>
                  <a:lnTo>
                    <a:pt x="1" y="3544"/>
                  </a:lnTo>
                  <a:lnTo>
                    <a:pt x="12423" y="5550"/>
                  </a:lnTo>
                  <a:lnTo>
                    <a:pt x="12995" y="200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1" name="Google Shape;4271;p53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2" name="Google Shape;4272;p53"/>
            <p:cNvSpPr/>
            <p:nvPr/>
          </p:nvSpPr>
          <p:spPr>
            <a:xfrm>
              <a:off x="2099413" y="3734311"/>
              <a:ext cx="521267" cy="214669"/>
            </a:xfrm>
            <a:custGeom>
              <a:rect b="b" l="l" r="r" t="t"/>
              <a:pathLst>
                <a:path extrusionOk="0" h="5574" w="13535">
                  <a:moveTo>
                    <a:pt x="561" y="1"/>
                  </a:moveTo>
                  <a:lnTo>
                    <a:pt x="1" y="3503"/>
                  </a:lnTo>
                  <a:lnTo>
                    <a:pt x="12977" y="5574"/>
                  </a:lnTo>
                  <a:lnTo>
                    <a:pt x="13535" y="206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3" name="Google Shape;4273;p53"/>
            <p:cNvSpPr/>
            <p:nvPr/>
          </p:nvSpPr>
          <p:spPr>
            <a:xfrm>
              <a:off x="2265706" y="3680202"/>
              <a:ext cx="222679" cy="110646"/>
            </a:xfrm>
            <a:custGeom>
              <a:rect b="b" l="l" r="r" t="t"/>
              <a:pathLst>
                <a:path extrusionOk="0" h="2873" w="5782">
                  <a:moveTo>
                    <a:pt x="317" y="1"/>
                  </a:moveTo>
                  <a:lnTo>
                    <a:pt x="1" y="1998"/>
                  </a:lnTo>
                  <a:lnTo>
                    <a:pt x="939" y="2148"/>
                  </a:lnTo>
                  <a:lnTo>
                    <a:pt x="1121" y="1013"/>
                  </a:lnTo>
                  <a:lnTo>
                    <a:pt x="4705" y="1585"/>
                  </a:lnTo>
                  <a:lnTo>
                    <a:pt x="4524" y="2720"/>
                  </a:lnTo>
                  <a:lnTo>
                    <a:pt x="5465" y="2872"/>
                  </a:lnTo>
                  <a:lnTo>
                    <a:pt x="5782" y="87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4" name="Google Shape;4274;p53"/>
            <p:cNvSpPr/>
            <p:nvPr/>
          </p:nvSpPr>
          <p:spPr>
            <a:xfrm>
              <a:off x="2493002" y="3900604"/>
              <a:ext cx="42826" cy="69631"/>
            </a:xfrm>
            <a:custGeom>
              <a:rect b="b" l="l" r="r" t="t"/>
              <a:pathLst>
                <a:path extrusionOk="0" h="1808" w="1112">
                  <a:moveTo>
                    <a:pt x="267" y="1"/>
                  </a:moveTo>
                  <a:lnTo>
                    <a:pt x="0" y="1672"/>
                  </a:lnTo>
                  <a:lnTo>
                    <a:pt x="845" y="1807"/>
                  </a:lnTo>
                  <a:lnTo>
                    <a:pt x="1112" y="135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5" name="Google Shape;4275;p53"/>
            <p:cNvSpPr/>
            <p:nvPr/>
          </p:nvSpPr>
          <p:spPr>
            <a:xfrm>
              <a:off x="2162803" y="3847959"/>
              <a:ext cx="42941" cy="69631"/>
            </a:xfrm>
            <a:custGeom>
              <a:rect b="b" l="l" r="r" t="t"/>
              <a:pathLst>
                <a:path extrusionOk="0" h="1808" w="1115">
                  <a:moveTo>
                    <a:pt x="267" y="1"/>
                  </a:moveTo>
                  <a:lnTo>
                    <a:pt x="0" y="1676"/>
                  </a:lnTo>
                  <a:lnTo>
                    <a:pt x="848" y="1808"/>
                  </a:lnTo>
                  <a:lnTo>
                    <a:pt x="1115" y="136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6" name="Google Shape;4276;p53"/>
            <p:cNvSpPr/>
            <p:nvPr/>
          </p:nvSpPr>
          <p:spPr>
            <a:xfrm>
              <a:off x="2229890" y="3631986"/>
              <a:ext cx="213783" cy="155359"/>
            </a:xfrm>
            <a:custGeom>
              <a:rect b="b" l="l" r="r" t="t"/>
              <a:pathLst>
                <a:path extrusionOk="0" h="4034" w="5551">
                  <a:moveTo>
                    <a:pt x="2553" y="0"/>
                  </a:moveTo>
                  <a:cubicBezTo>
                    <a:pt x="2059" y="0"/>
                    <a:pt x="1693" y="775"/>
                    <a:pt x="1693" y="775"/>
                  </a:cubicBezTo>
                  <a:cubicBezTo>
                    <a:pt x="1693" y="775"/>
                    <a:pt x="1798" y="273"/>
                    <a:pt x="1466" y="273"/>
                  </a:cubicBezTo>
                  <a:cubicBezTo>
                    <a:pt x="1433" y="273"/>
                    <a:pt x="1397" y="277"/>
                    <a:pt x="1356" y="288"/>
                  </a:cubicBezTo>
                  <a:cubicBezTo>
                    <a:pt x="370" y="543"/>
                    <a:pt x="1" y="3069"/>
                    <a:pt x="543" y="3409"/>
                  </a:cubicBezTo>
                  <a:cubicBezTo>
                    <a:pt x="625" y="3460"/>
                    <a:pt x="716" y="3477"/>
                    <a:pt x="803" y="3477"/>
                  </a:cubicBezTo>
                  <a:cubicBezTo>
                    <a:pt x="1009" y="3477"/>
                    <a:pt x="1194" y="3379"/>
                    <a:pt x="1194" y="3379"/>
                  </a:cubicBezTo>
                  <a:cubicBezTo>
                    <a:pt x="1194" y="3379"/>
                    <a:pt x="1274" y="3740"/>
                    <a:pt x="1564" y="3814"/>
                  </a:cubicBezTo>
                  <a:cubicBezTo>
                    <a:pt x="1603" y="3821"/>
                    <a:pt x="1642" y="3825"/>
                    <a:pt x="1680" y="3825"/>
                  </a:cubicBezTo>
                  <a:cubicBezTo>
                    <a:pt x="1867" y="3825"/>
                    <a:pt x="2049" y="3738"/>
                    <a:pt x="2168" y="3588"/>
                  </a:cubicBezTo>
                  <a:cubicBezTo>
                    <a:pt x="2168" y="3588"/>
                    <a:pt x="2292" y="3960"/>
                    <a:pt x="2503" y="4001"/>
                  </a:cubicBezTo>
                  <a:cubicBezTo>
                    <a:pt x="2539" y="4008"/>
                    <a:pt x="2574" y="4011"/>
                    <a:pt x="2607" y="4011"/>
                  </a:cubicBezTo>
                  <a:cubicBezTo>
                    <a:pt x="2961" y="4011"/>
                    <a:pt x="3201" y="3667"/>
                    <a:pt x="3201" y="3667"/>
                  </a:cubicBezTo>
                  <a:cubicBezTo>
                    <a:pt x="3261" y="3884"/>
                    <a:pt x="3462" y="4034"/>
                    <a:pt x="3686" y="4034"/>
                  </a:cubicBezTo>
                  <a:cubicBezTo>
                    <a:pt x="3693" y="4034"/>
                    <a:pt x="3699" y="4034"/>
                    <a:pt x="3705" y="4034"/>
                  </a:cubicBezTo>
                  <a:cubicBezTo>
                    <a:pt x="4483" y="4007"/>
                    <a:pt x="5509" y="2837"/>
                    <a:pt x="5509" y="2837"/>
                  </a:cubicBezTo>
                  <a:cubicBezTo>
                    <a:pt x="5474" y="2831"/>
                    <a:pt x="4497" y="2805"/>
                    <a:pt x="4497" y="2805"/>
                  </a:cubicBezTo>
                  <a:cubicBezTo>
                    <a:pt x="4447" y="2230"/>
                    <a:pt x="5550" y="1024"/>
                    <a:pt x="4908" y="719"/>
                  </a:cubicBezTo>
                  <a:cubicBezTo>
                    <a:pt x="4847" y="690"/>
                    <a:pt x="4784" y="678"/>
                    <a:pt x="4722" y="678"/>
                  </a:cubicBezTo>
                  <a:cubicBezTo>
                    <a:pt x="4399" y="678"/>
                    <a:pt x="4084" y="1004"/>
                    <a:pt x="4057" y="1036"/>
                  </a:cubicBezTo>
                  <a:cubicBezTo>
                    <a:pt x="4075" y="989"/>
                    <a:pt x="4359" y="279"/>
                    <a:pt x="3840" y="162"/>
                  </a:cubicBezTo>
                  <a:cubicBezTo>
                    <a:pt x="3803" y="153"/>
                    <a:pt x="3767" y="149"/>
                    <a:pt x="3732" y="149"/>
                  </a:cubicBezTo>
                  <a:cubicBezTo>
                    <a:pt x="3271" y="149"/>
                    <a:pt x="2941" y="807"/>
                    <a:pt x="2922" y="848"/>
                  </a:cubicBezTo>
                  <a:cubicBezTo>
                    <a:pt x="2934" y="798"/>
                    <a:pt x="3130" y="65"/>
                    <a:pt x="2608" y="3"/>
                  </a:cubicBezTo>
                  <a:cubicBezTo>
                    <a:pt x="2590" y="1"/>
                    <a:pt x="2571" y="0"/>
                    <a:pt x="2553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7" name="Google Shape;4277;p53"/>
            <p:cNvSpPr/>
            <p:nvPr/>
          </p:nvSpPr>
          <p:spPr>
            <a:xfrm>
              <a:off x="2271021" y="3660253"/>
              <a:ext cx="26304" cy="99863"/>
            </a:xfrm>
            <a:custGeom>
              <a:rect b="b" l="l" r="r" t="t"/>
              <a:pathLst>
                <a:path extrusionOk="0" h="2593" w="683">
                  <a:moveTo>
                    <a:pt x="648" y="1"/>
                  </a:moveTo>
                  <a:cubicBezTo>
                    <a:pt x="638" y="1"/>
                    <a:pt x="628" y="5"/>
                    <a:pt x="622" y="14"/>
                  </a:cubicBezTo>
                  <a:cubicBezTo>
                    <a:pt x="188" y="798"/>
                    <a:pt x="0" y="1698"/>
                    <a:pt x="88" y="2593"/>
                  </a:cubicBezTo>
                  <a:lnTo>
                    <a:pt x="103" y="2593"/>
                  </a:lnTo>
                  <a:cubicBezTo>
                    <a:pt x="168" y="1716"/>
                    <a:pt x="361" y="853"/>
                    <a:pt x="675" y="32"/>
                  </a:cubicBezTo>
                  <a:cubicBezTo>
                    <a:pt x="682" y="13"/>
                    <a:pt x="665" y="1"/>
                    <a:pt x="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8" name="Google Shape;4278;p53"/>
            <p:cNvSpPr/>
            <p:nvPr/>
          </p:nvSpPr>
          <p:spPr>
            <a:xfrm>
              <a:off x="2309070" y="3662833"/>
              <a:ext cx="34777" cy="108143"/>
            </a:xfrm>
            <a:custGeom>
              <a:rect b="b" l="l" r="r" t="t"/>
              <a:pathLst>
                <a:path extrusionOk="0" h="2808" w="903">
                  <a:moveTo>
                    <a:pt x="885" y="0"/>
                  </a:moveTo>
                  <a:cubicBezTo>
                    <a:pt x="874" y="0"/>
                    <a:pt x="856" y="9"/>
                    <a:pt x="846" y="24"/>
                  </a:cubicBezTo>
                  <a:cubicBezTo>
                    <a:pt x="271" y="827"/>
                    <a:pt x="1" y="1813"/>
                    <a:pt x="89" y="2798"/>
                  </a:cubicBezTo>
                  <a:cubicBezTo>
                    <a:pt x="89" y="2804"/>
                    <a:pt x="93" y="2807"/>
                    <a:pt x="98" y="2807"/>
                  </a:cubicBezTo>
                  <a:cubicBezTo>
                    <a:pt x="102" y="2807"/>
                    <a:pt x="106" y="2804"/>
                    <a:pt x="106" y="2798"/>
                  </a:cubicBezTo>
                  <a:cubicBezTo>
                    <a:pt x="153" y="1977"/>
                    <a:pt x="526" y="587"/>
                    <a:pt x="893" y="24"/>
                  </a:cubicBezTo>
                  <a:cubicBezTo>
                    <a:pt x="903" y="8"/>
                    <a:pt x="897" y="0"/>
                    <a:pt x="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9" name="Google Shape;4279;p53"/>
            <p:cNvSpPr/>
            <p:nvPr/>
          </p:nvSpPr>
          <p:spPr>
            <a:xfrm>
              <a:off x="2349623" y="3669496"/>
              <a:ext cx="39244" cy="102674"/>
            </a:xfrm>
            <a:custGeom>
              <a:rect b="b" l="l" r="r" t="t"/>
              <a:pathLst>
                <a:path extrusionOk="0" h="2666" w="1019">
                  <a:moveTo>
                    <a:pt x="991" y="0"/>
                  </a:moveTo>
                  <a:cubicBezTo>
                    <a:pt x="988" y="0"/>
                    <a:pt x="985" y="1"/>
                    <a:pt x="983" y="3"/>
                  </a:cubicBezTo>
                  <a:cubicBezTo>
                    <a:pt x="658" y="311"/>
                    <a:pt x="417" y="695"/>
                    <a:pt x="288" y="1121"/>
                  </a:cubicBezTo>
                  <a:cubicBezTo>
                    <a:pt x="139" y="1578"/>
                    <a:pt x="1" y="2171"/>
                    <a:pt x="65" y="2658"/>
                  </a:cubicBezTo>
                  <a:cubicBezTo>
                    <a:pt x="67" y="2662"/>
                    <a:pt x="74" y="2665"/>
                    <a:pt x="79" y="2665"/>
                  </a:cubicBezTo>
                  <a:cubicBezTo>
                    <a:pt x="84" y="2665"/>
                    <a:pt x="89" y="2663"/>
                    <a:pt x="89" y="2658"/>
                  </a:cubicBezTo>
                  <a:cubicBezTo>
                    <a:pt x="209" y="1707"/>
                    <a:pt x="453" y="816"/>
                    <a:pt x="1010" y="21"/>
                  </a:cubicBezTo>
                  <a:cubicBezTo>
                    <a:pt x="1019" y="10"/>
                    <a:pt x="1002" y="0"/>
                    <a:pt x="9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0" name="Google Shape;4280;p53"/>
            <p:cNvSpPr/>
            <p:nvPr/>
          </p:nvSpPr>
          <p:spPr>
            <a:xfrm>
              <a:off x="2294860" y="3627749"/>
              <a:ext cx="134563" cy="112611"/>
            </a:xfrm>
            <a:custGeom>
              <a:rect b="b" l="l" r="r" t="t"/>
              <a:pathLst>
                <a:path extrusionOk="0" h="2924" w="3494">
                  <a:moveTo>
                    <a:pt x="903" y="1"/>
                  </a:moveTo>
                  <a:cubicBezTo>
                    <a:pt x="458" y="1"/>
                    <a:pt x="67" y="726"/>
                    <a:pt x="0" y="876"/>
                  </a:cubicBezTo>
                  <a:cubicBezTo>
                    <a:pt x="4" y="870"/>
                    <a:pt x="8" y="867"/>
                    <a:pt x="12" y="867"/>
                  </a:cubicBezTo>
                  <a:cubicBezTo>
                    <a:pt x="23" y="867"/>
                    <a:pt x="36" y="884"/>
                    <a:pt x="47" y="884"/>
                  </a:cubicBezTo>
                  <a:cubicBezTo>
                    <a:pt x="51" y="884"/>
                    <a:pt x="55" y="882"/>
                    <a:pt x="59" y="876"/>
                  </a:cubicBezTo>
                  <a:cubicBezTo>
                    <a:pt x="130" y="761"/>
                    <a:pt x="591" y="155"/>
                    <a:pt x="891" y="155"/>
                  </a:cubicBezTo>
                  <a:cubicBezTo>
                    <a:pt x="914" y="155"/>
                    <a:pt x="936" y="159"/>
                    <a:pt x="956" y="166"/>
                  </a:cubicBezTo>
                  <a:cubicBezTo>
                    <a:pt x="1188" y="254"/>
                    <a:pt x="1235" y="627"/>
                    <a:pt x="1197" y="776"/>
                  </a:cubicBezTo>
                  <a:lnTo>
                    <a:pt x="1100" y="1155"/>
                  </a:lnTo>
                  <a:lnTo>
                    <a:pt x="1323" y="829"/>
                  </a:lnTo>
                  <a:cubicBezTo>
                    <a:pt x="1327" y="824"/>
                    <a:pt x="1330" y="818"/>
                    <a:pt x="1334" y="813"/>
                  </a:cubicBezTo>
                  <a:lnTo>
                    <a:pt x="1334" y="813"/>
                  </a:lnTo>
                  <a:lnTo>
                    <a:pt x="1344" y="817"/>
                  </a:lnTo>
                  <a:cubicBezTo>
                    <a:pt x="1345" y="809"/>
                    <a:pt x="1347" y="801"/>
                    <a:pt x="1349" y="793"/>
                  </a:cubicBezTo>
                  <a:lnTo>
                    <a:pt x="1349" y="793"/>
                  </a:lnTo>
                  <a:cubicBezTo>
                    <a:pt x="1441" y="664"/>
                    <a:pt x="1552" y="550"/>
                    <a:pt x="1678" y="454"/>
                  </a:cubicBezTo>
                  <a:cubicBezTo>
                    <a:pt x="1782" y="364"/>
                    <a:pt x="1916" y="317"/>
                    <a:pt x="2052" y="317"/>
                  </a:cubicBezTo>
                  <a:cubicBezTo>
                    <a:pt x="2077" y="317"/>
                    <a:pt x="2102" y="318"/>
                    <a:pt x="2127" y="322"/>
                  </a:cubicBezTo>
                  <a:cubicBezTo>
                    <a:pt x="2279" y="345"/>
                    <a:pt x="2397" y="471"/>
                    <a:pt x="2405" y="624"/>
                  </a:cubicBezTo>
                  <a:cubicBezTo>
                    <a:pt x="2414" y="794"/>
                    <a:pt x="2376" y="961"/>
                    <a:pt x="2300" y="1114"/>
                  </a:cubicBezTo>
                  <a:lnTo>
                    <a:pt x="2109" y="1533"/>
                  </a:lnTo>
                  <a:lnTo>
                    <a:pt x="2435" y="1207"/>
                  </a:lnTo>
                  <a:cubicBezTo>
                    <a:pt x="2523" y="1114"/>
                    <a:pt x="2623" y="1034"/>
                    <a:pt x="2731" y="967"/>
                  </a:cubicBezTo>
                  <a:cubicBezTo>
                    <a:pt x="2831" y="896"/>
                    <a:pt x="2951" y="861"/>
                    <a:pt x="3071" y="861"/>
                  </a:cubicBezTo>
                  <a:cubicBezTo>
                    <a:pt x="3183" y="864"/>
                    <a:pt x="3283" y="932"/>
                    <a:pt x="3329" y="1031"/>
                  </a:cubicBezTo>
                  <a:cubicBezTo>
                    <a:pt x="3362" y="1152"/>
                    <a:pt x="3362" y="1278"/>
                    <a:pt x="3329" y="1398"/>
                  </a:cubicBezTo>
                  <a:cubicBezTo>
                    <a:pt x="3256" y="1653"/>
                    <a:pt x="3162" y="1905"/>
                    <a:pt x="3051" y="2149"/>
                  </a:cubicBezTo>
                  <a:cubicBezTo>
                    <a:pt x="2998" y="2272"/>
                    <a:pt x="2945" y="2398"/>
                    <a:pt x="2898" y="2527"/>
                  </a:cubicBezTo>
                  <a:cubicBezTo>
                    <a:pt x="2845" y="2651"/>
                    <a:pt x="2819" y="2788"/>
                    <a:pt x="2822" y="2923"/>
                  </a:cubicBezTo>
                  <a:cubicBezTo>
                    <a:pt x="2834" y="2791"/>
                    <a:pt x="2872" y="2659"/>
                    <a:pt x="2936" y="2542"/>
                  </a:cubicBezTo>
                  <a:cubicBezTo>
                    <a:pt x="2989" y="2416"/>
                    <a:pt x="3054" y="2299"/>
                    <a:pt x="3115" y="2178"/>
                  </a:cubicBezTo>
                  <a:cubicBezTo>
                    <a:pt x="3244" y="1938"/>
                    <a:pt x="3353" y="1686"/>
                    <a:pt x="3441" y="1424"/>
                  </a:cubicBezTo>
                  <a:cubicBezTo>
                    <a:pt x="3488" y="1284"/>
                    <a:pt x="3494" y="1131"/>
                    <a:pt x="3456" y="987"/>
                  </a:cubicBezTo>
                  <a:cubicBezTo>
                    <a:pt x="3397" y="832"/>
                    <a:pt x="3253" y="726"/>
                    <a:pt x="3086" y="718"/>
                  </a:cubicBezTo>
                  <a:cubicBezTo>
                    <a:pt x="3081" y="717"/>
                    <a:pt x="3076" y="717"/>
                    <a:pt x="3071" y="717"/>
                  </a:cubicBezTo>
                  <a:cubicBezTo>
                    <a:pt x="2926" y="717"/>
                    <a:pt x="2783" y="758"/>
                    <a:pt x="2661" y="838"/>
                  </a:cubicBezTo>
                  <a:cubicBezTo>
                    <a:pt x="2624" y="860"/>
                    <a:pt x="2588" y="883"/>
                    <a:pt x="2554" y="907"/>
                  </a:cubicBezTo>
                  <a:lnTo>
                    <a:pt x="2554" y="907"/>
                  </a:lnTo>
                  <a:cubicBezTo>
                    <a:pt x="2574" y="813"/>
                    <a:pt x="2583" y="716"/>
                    <a:pt x="2579" y="618"/>
                  </a:cubicBezTo>
                  <a:cubicBezTo>
                    <a:pt x="2570" y="509"/>
                    <a:pt x="2526" y="407"/>
                    <a:pt x="2449" y="327"/>
                  </a:cubicBezTo>
                  <a:cubicBezTo>
                    <a:pt x="2373" y="251"/>
                    <a:pt x="2276" y="198"/>
                    <a:pt x="2168" y="181"/>
                  </a:cubicBezTo>
                  <a:cubicBezTo>
                    <a:pt x="2134" y="176"/>
                    <a:pt x="2099" y="173"/>
                    <a:pt x="2065" y="173"/>
                  </a:cubicBezTo>
                  <a:cubicBezTo>
                    <a:pt x="1897" y="173"/>
                    <a:pt x="1733" y="232"/>
                    <a:pt x="1602" y="342"/>
                  </a:cubicBezTo>
                  <a:cubicBezTo>
                    <a:pt x="1514" y="411"/>
                    <a:pt x="1432" y="489"/>
                    <a:pt x="1359" y="574"/>
                  </a:cubicBezTo>
                  <a:lnTo>
                    <a:pt x="1359" y="574"/>
                  </a:lnTo>
                  <a:cubicBezTo>
                    <a:pt x="1345" y="377"/>
                    <a:pt x="1266" y="145"/>
                    <a:pt x="1033" y="22"/>
                  </a:cubicBezTo>
                  <a:cubicBezTo>
                    <a:pt x="989" y="8"/>
                    <a:pt x="946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1" name="Google Shape;4281;p53"/>
            <p:cNvSpPr/>
            <p:nvPr/>
          </p:nvSpPr>
          <p:spPr>
            <a:xfrm>
              <a:off x="2267285" y="3639765"/>
              <a:ext cx="30540" cy="22299"/>
            </a:xfrm>
            <a:custGeom>
              <a:rect b="b" l="l" r="r" t="t"/>
              <a:pathLst>
                <a:path extrusionOk="0" h="579" w="793">
                  <a:moveTo>
                    <a:pt x="485" y="0"/>
                  </a:moveTo>
                  <a:cubicBezTo>
                    <a:pt x="387" y="0"/>
                    <a:pt x="294" y="32"/>
                    <a:pt x="215" y="92"/>
                  </a:cubicBezTo>
                  <a:cubicBezTo>
                    <a:pt x="127" y="153"/>
                    <a:pt x="53" y="232"/>
                    <a:pt x="1" y="323"/>
                  </a:cubicBezTo>
                  <a:cubicBezTo>
                    <a:pt x="86" y="271"/>
                    <a:pt x="177" y="227"/>
                    <a:pt x="267" y="183"/>
                  </a:cubicBezTo>
                  <a:cubicBezTo>
                    <a:pt x="331" y="151"/>
                    <a:pt x="402" y="133"/>
                    <a:pt x="473" y="133"/>
                  </a:cubicBezTo>
                  <a:cubicBezTo>
                    <a:pt x="488" y="133"/>
                    <a:pt x="502" y="134"/>
                    <a:pt x="517" y="136"/>
                  </a:cubicBezTo>
                  <a:cubicBezTo>
                    <a:pt x="596" y="153"/>
                    <a:pt x="658" y="212"/>
                    <a:pt x="681" y="291"/>
                  </a:cubicBezTo>
                  <a:cubicBezTo>
                    <a:pt x="707" y="382"/>
                    <a:pt x="722" y="479"/>
                    <a:pt x="722" y="579"/>
                  </a:cubicBezTo>
                  <a:cubicBezTo>
                    <a:pt x="772" y="482"/>
                    <a:pt x="793" y="370"/>
                    <a:pt x="775" y="265"/>
                  </a:cubicBezTo>
                  <a:cubicBezTo>
                    <a:pt x="766" y="203"/>
                    <a:pt x="743" y="147"/>
                    <a:pt x="702" y="100"/>
                  </a:cubicBezTo>
                  <a:cubicBezTo>
                    <a:pt x="661" y="54"/>
                    <a:pt x="602" y="18"/>
                    <a:pt x="540" y="4"/>
                  </a:cubicBezTo>
                  <a:cubicBezTo>
                    <a:pt x="522" y="1"/>
                    <a:pt x="503" y="0"/>
                    <a:pt x="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2" name="Google Shape;4282;p53"/>
            <p:cNvSpPr/>
            <p:nvPr/>
          </p:nvSpPr>
          <p:spPr>
            <a:xfrm>
              <a:off x="2354168" y="3077880"/>
              <a:ext cx="305096" cy="562282"/>
            </a:xfrm>
            <a:custGeom>
              <a:rect b="b" l="l" r="r" t="t"/>
              <a:pathLst>
                <a:path extrusionOk="0" h="14600" w="7922">
                  <a:moveTo>
                    <a:pt x="7285" y="1"/>
                  </a:moveTo>
                  <a:cubicBezTo>
                    <a:pt x="6912" y="1"/>
                    <a:pt x="6388" y="512"/>
                    <a:pt x="5940" y="1204"/>
                  </a:cubicBezTo>
                  <a:cubicBezTo>
                    <a:pt x="4652" y="3181"/>
                    <a:pt x="0" y="12180"/>
                    <a:pt x="0" y="12180"/>
                  </a:cubicBezTo>
                  <a:lnTo>
                    <a:pt x="4262" y="14600"/>
                  </a:lnTo>
                  <a:cubicBezTo>
                    <a:pt x="4262" y="14600"/>
                    <a:pt x="7189" y="5448"/>
                    <a:pt x="7671" y="2274"/>
                  </a:cubicBezTo>
                  <a:cubicBezTo>
                    <a:pt x="7922" y="614"/>
                    <a:pt x="7694" y="1"/>
                    <a:pt x="72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3" name="Google Shape;4283;p53"/>
            <p:cNvSpPr/>
            <p:nvPr/>
          </p:nvSpPr>
          <p:spPr>
            <a:xfrm>
              <a:off x="2388867" y="3516412"/>
              <a:ext cx="132290" cy="72904"/>
            </a:xfrm>
            <a:custGeom>
              <a:rect b="b" l="l" r="r" t="t"/>
              <a:pathLst>
                <a:path extrusionOk="0" h="1893" w="3435">
                  <a:moveTo>
                    <a:pt x="13" y="1"/>
                  </a:moveTo>
                  <a:cubicBezTo>
                    <a:pt x="0" y="1"/>
                    <a:pt x="4" y="20"/>
                    <a:pt x="29" y="36"/>
                  </a:cubicBezTo>
                  <a:cubicBezTo>
                    <a:pt x="516" y="344"/>
                    <a:pt x="2845" y="1605"/>
                    <a:pt x="3423" y="1893"/>
                  </a:cubicBezTo>
                  <a:cubicBezTo>
                    <a:pt x="3426" y="1893"/>
                    <a:pt x="3429" y="1890"/>
                    <a:pt x="3429" y="1890"/>
                  </a:cubicBezTo>
                  <a:cubicBezTo>
                    <a:pt x="3434" y="1884"/>
                    <a:pt x="3432" y="1875"/>
                    <a:pt x="3426" y="1872"/>
                  </a:cubicBezTo>
                  <a:cubicBezTo>
                    <a:pt x="2329" y="1186"/>
                    <a:pt x="1196" y="564"/>
                    <a:pt x="29" y="7"/>
                  </a:cubicBezTo>
                  <a:cubicBezTo>
                    <a:pt x="22" y="3"/>
                    <a:pt x="17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4" name="Google Shape;4284;p53"/>
            <p:cNvSpPr/>
            <p:nvPr/>
          </p:nvSpPr>
          <p:spPr>
            <a:xfrm>
              <a:off x="2384900" y="3077918"/>
              <a:ext cx="273785" cy="562244"/>
            </a:xfrm>
            <a:custGeom>
              <a:rect b="b" l="l" r="r" t="t"/>
              <a:pathLst>
                <a:path extrusionOk="0" h="14599" w="7109">
                  <a:moveTo>
                    <a:pt x="6488" y="1"/>
                  </a:moveTo>
                  <a:cubicBezTo>
                    <a:pt x="6215" y="1"/>
                    <a:pt x="5862" y="272"/>
                    <a:pt x="5517" y="686"/>
                  </a:cubicBezTo>
                  <a:cubicBezTo>
                    <a:pt x="3892" y="4148"/>
                    <a:pt x="1030" y="10381"/>
                    <a:pt x="0" y="12630"/>
                  </a:cubicBezTo>
                  <a:lnTo>
                    <a:pt x="3464" y="14599"/>
                  </a:lnTo>
                  <a:cubicBezTo>
                    <a:pt x="3508" y="14455"/>
                    <a:pt x="6391" y="5424"/>
                    <a:pt x="6873" y="2273"/>
                  </a:cubicBezTo>
                  <a:cubicBezTo>
                    <a:pt x="6881" y="2215"/>
                    <a:pt x="6890" y="2156"/>
                    <a:pt x="6899" y="2097"/>
                  </a:cubicBezTo>
                  <a:cubicBezTo>
                    <a:pt x="7109" y="570"/>
                    <a:pt x="6883" y="1"/>
                    <a:pt x="6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5" name="Google Shape;4285;p53"/>
            <p:cNvSpPr/>
            <p:nvPr/>
          </p:nvSpPr>
          <p:spPr>
            <a:xfrm>
              <a:off x="2265475" y="4520450"/>
              <a:ext cx="433497" cy="394753"/>
            </a:xfrm>
            <a:custGeom>
              <a:rect b="b" l="l" r="r" t="t"/>
              <a:pathLst>
                <a:path extrusionOk="0" h="10250" w="11256">
                  <a:moveTo>
                    <a:pt x="10795" y="0"/>
                  </a:moveTo>
                  <a:lnTo>
                    <a:pt x="4403" y="214"/>
                  </a:lnTo>
                  <a:lnTo>
                    <a:pt x="4802" y="6614"/>
                  </a:lnTo>
                  <a:cubicBezTo>
                    <a:pt x="4802" y="6614"/>
                    <a:pt x="1021" y="8459"/>
                    <a:pt x="643" y="8785"/>
                  </a:cubicBezTo>
                  <a:cubicBezTo>
                    <a:pt x="268" y="9108"/>
                    <a:pt x="1" y="10120"/>
                    <a:pt x="347" y="10228"/>
                  </a:cubicBezTo>
                  <a:cubicBezTo>
                    <a:pt x="393" y="10243"/>
                    <a:pt x="610" y="10250"/>
                    <a:pt x="954" y="10250"/>
                  </a:cubicBezTo>
                  <a:cubicBezTo>
                    <a:pt x="3190" y="10250"/>
                    <a:pt x="10762" y="9962"/>
                    <a:pt x="11085" y="9741"/>
                  </a:cubicBezTo>
                  <a:lnTo>
                    <a:pt x="11094" y="9732"/>
                  </a:lnTo>
                  <a:cubicBezTo>
                    <a:pt x="11153" y="9612"/>
                    <a:pt x="11182" y="9480"/>
                    <a:pt x="11182" y="9345"/>
                  </a:cubicBezTo>
                  <a:cubicBezTo>
                    <a:pt x="11182" y="9342"/>
                    <a:pt x="11182" y="9339"/>
                    <a:pt x="11182" y="9336"/>
                  </a:cubicBezTo>
                  <a:cubicBezTo>
                    <a:pt x="11244" y="8762"/>
                    <a:pt x="11255" y="7662"/>
                    <a:pt x="11255" y="6406"/>
                  </a:cubicBezTo>
                  <a:cubicBezTo>
                    <a:pt x="11255" y="6403"/>
                    <a:pt x="10795" y="0"/>
                    <a:pt x="1079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6" name="Google Shape;4286;p53"/>
            <p:cNvSpPr/>
            <p:nvPr/>
          </p:nvSpPr>
          <p:spPr>
            <a:xfrm>
              <a:off x="2264821" y="4765230"/>
              <a:ext cx="434151" cy="149775"/>
            </a:xfrm>
            <a:custGeom>
              <a:rect b="b" l="l" r="r" t="t"/>
              <a:pathLst>
                <a:path extrusionOk="0" h="3889" w="11273">
                  <a:moveTo>
                    <a:pt x="11264" y="0"/>
                  </a:moveTo>
                  <a:lnTo>
                    <a:pt x="4796" y="150"/>
                  </a:lnTo>
                  <a:lnTo>
                    <a:pt x="4796" y="258"/>
                  </a:lnTo>
                  <a:cubicBezTo>
                    <a:pt x="4796" y="258"/>
                    <a:pt x="1021" y="2103"/>
                    <a:pt x="639" y="2429"/>
                  </a:cubicBezTo>
                  <a:cubicBezTo>
                    <a:pt x="258" y="2752"/>
                    <a:pt x="0" y="3767"/>
                    <a:pt x="355" y="3869"/>
                  </a:cubicBezTo>
                  <a:cubicBezTo>
                    <a:pt x="400" y="3883"/>
                    <a:pt x="604" y="3889"/>
                    <a:pt x="927" y="3889"/>
                  </a:cubicBezTo>
                  <a:cubicBezTo>
                    <a:pt x="3119" y="3889"/>
                    <a:pt x="10774" y="3602"/>
                    <a:pt x="11093" y="3382"/>
                  </a:cubicBezTo>
                  <a:cubicBezTo>
                    <a:pt x="11237" y="3285"/>
                    <a:pt x="11272" y="1825"/>
                    <a:pt x="11264" y="56"/>
                  </a:cubicBezTo>
                  <a:lnTo>
                    <a:pt x="112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7" name="Google Shape;4287;p53"/>
            <p:cNvSpPr/>
            <p:nvPr/>
          </p:nvSpPr>
          <p:spPr>
            <a:xfrm>
              <a:off x="2281188" y="4887119"/>
              <a:ext cx="393713" cy="13133"/>
            </a:xfrm>
            <a:custGeom>
              <a:rect b="b" l="l" r="r" t="t"/>
              <a:pathLst>
                <a:path extrusionOk="0" h="341" w="10223">
                  <a:moveTo>
                    <a:pt x="9875" y="1"/>
                  </a:moveTo>
                  <a:cubicBezTo>
                    <a:pt x="7775" y="1"/>
                    <a:pt x="1623" y="220"/>
                    <a:pt x="30" y="314"/>
                  </a:cubicBezTo>
                  <a:cubicBezTo>
                    <a:pt x="0" y="314"/>
                    <a:pt x="0" y="340"/>
                    <a:pt x="30" y="340"/>
                  </a:cubicBezTo>
                  <a:cubicBezTo>
                    <a:pt x="1719" y="340"/>
                    <a:pt x="8536" y="150"/>
                    <a:pt x="10208" y="15"/>
                  </a:cubicBezTo>
                  <a:cubicBezTo>
                    <a:pt x="10223" y="12"/>
                    <a:pt x="10223" y="3"/>
                    <a:pt x="10208" y="3"/>
                  </a:cubicBezTo>
                  <a:cubicBezTo>
                    <a:pt x="10113" y="1"/>
                    <a:pt x="10001" y="1"/>
                    <a:pt x="98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8" name="Google Shape;4288;p53"/>
            <p:cNvSpPr/>
            <p:nvPr/>
          </p:nvSpPr>
          <p:spPr>
            <a:xfrm>
              <a:off x="2427802" y="4773895"/>
              <a:ext cx="79143" cy="18987"/>
            </a:xfrm>
            <a:custGeom>
              <a:rect b="b" l="l" r="r" t="t"/>
              <a:pathLst>
                <a:path extrusionOk="0" h="493" w="2055">
                  <a:moveTo>
                    <a:pt x="659" y="0"/>
                  </a:moveTo>
                  <a:cubicBezTo>
                    <a:pt x="446" y="0"/>
                    <a:pt x="234" y="25"/>
                    <a:pt x="36" y="69"/>
                  </a:cubicBezTo>
                  <a:cubicBezTo>
                    <a:pt x="18" y="74"/>
                    <a:pt x="7" y="86"/>
                    <a:pt x="4" y="104"/>
                  </a:cubicBezTo>
                  <a:cubicBezTo>
                    <a:pt x="1" y="127"/>
                    <a:pt x="18" y="148"/>
                    <a:pt x="42" y="151"/>
                  </a:cubicBezTo>
                  <a:cubicBezTo>
                    <a:pt x="708" y="195"/>
                    <a:pt x="1368" y="309"/>
                    <a:pt x="2010" y="491"/>
                  </a:cubicBezTo>
                  <a:cubicBezTo>
                    <a:pt x="2013" y="492"/>
                    <a:pt x="2016" y="493"/>
                    <a:pt x="2020" y="493"/>
                  </a:cubicBezTo>
                  <a:cubicBezTo>
                    <a:pt x="2041" y="493"/>
                    <a:pt x="2054" y="468"/>
                    <a:pt x="2036" y="453"/>
                  </a:cubicBezTo>
                  <a:cubicBezTo>
                    <a:pt x="1669" y="132"/>
                    <a:pt x="1159" y="0"/>
                    <a:pt x="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9" name="Google Shape;4289;p53"/>
            <p:cNvSpPr/>
            <p:nvPr/>
          </p:nvSpPr>
          <p:spPr>
            <a:xfrm>
              <a:off x="2409393" y="4785680"/>
              <a:ext cx="79413" cy="19025"/>
            </a:xfrm>
            <a:custGeom>
              <a:rect b="b" l="l" r="r" t="t"/>
              <a:pathLst>
                <a:path extrusionOk="0" h="494" w="2062">
                  <a:moveTo>
                    <a:pt x="664" y="0"/>
                  </a:moveTo>
                  <a:cubicBezTo>
                    <a:pt x="452" y="0"/>
                    <a:pt x="241" y="24"/>
                    <a:pt x="45" y="68"/>
                  </a:cubicBezTo>
                  <a:cubicBezTo>
                    <a:pt x="21" y="68"/>
                    <a:pt x="1" y="88"/>
                    <a:pt x="3" y="112"/>
                  </a:cubicBezTo>
                  <a:cubicBezTo>
                    <a:pt x="6" y="135"/>
                    <a:pt x="24" y="153"/>
                    <a:pt x="47" y="153"/>
                  </a:cubicBezTo>
                  <a:cubicBezTo>
                    <a:pt x="716" y="194"/>
                    <a:pt x="1376" y="308"/>
                    <a:pt x="2019" y="493"/>
                  </a:cubicBezTo>
                  <a:cubicBezTo>
                    <a:pt x="2021" y="493"/>
                    <a:pt x="2023" y="494"/>
                    <a:pt x="2025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5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0" name="Google Shape;4290;p53"/>
            <p:cNvSpPr/>
            <p:nvPr/>
          </p:nvSpPr>
          <p:spPr>
            <a:xfrm>
              <a:off x="2391331" y="4797426"/>
              <a:ext cx="79374" cy="19025"/>
            </a:xfrm>
            <a:custGeom>
              <a:rect b="b" l="l" r="r" t="t"/>
              <a:pathLst>
                <a:path extrusionOk="0" h="494" w="2061">
                  <a:moveTo>
                    <a:pt x="663" y="0"/>
                  </a:moveTo>
                  <a:cubicBezTo>
                    <a:pt x="450" y="0"/>
                    <a:pt x="239" y="24"/>
                    <a:pt x="41" y="68"/>
                  </a:cubicBezTo>
                  <a:cubicBezTo>
                    <a:pt x="18" y="71"/>
                    <a:pt x="0" y="91"/>
                    <a:pt x="3" y="115"/>
                  </a:cubicBezTo>
                  <a:cubicBezTo>
                    <a:pt x="3" y="137"/>
                    <a:pt x="21" y="156"/>
                    <a:pt x="45" y="156"/>
                  </a:cubicBezTo>
                  <a:cubicBezTo>
                    <a:pt x="47" y="156"/>
                    <a:pt x="48" y="156"/>
                    <a:pt x="50" y="156"/>
                  </a:cubicBezTo>
                  <a:cubicBezTo>
                    <a:pt x="716" y="197"/>
                    <a:pt x="1376" y="311"/>
                    <a:pt x="2015" y="493"/>
                  </a:cubicBezTo>
                  <a:cubicBezTo>
                    <a:pt x="2018" y="494"/>
                    <a:pt x="2020" y="494"/>
                    <a:pt x="2023" y="494"/>
                  </a:cubicBezTo>
                  <a:cubicBezTo>
                    <a:pt x="2048" y="494"/>
                    <a:pt x="2061" y="468"/>
                    <a:pt x="2045" y="452"/>
                  </a:cubicBezTo>
                  <a:cubicBezTo>
                    <a:pt x="1676" y="133"/>
                    <a:pt x="1164" y="0"/>
                    <a:pt x="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1" name="Google Shape;4291;p53"/>
            <p:cNvSpPr/>
            <p:nvPr/>
          </p:nvSpPr>
          <p:spPr>
            <a:xfrm>
              <a:off x="2410510" y="3424908"/>
              <a:ext cx="316804" cy="1353021"/>
            </a:xfrm>
            <a:custGeom>
              <a:rect b="b" l="l" r="r" t="t"/>
              <a:pathLst>
                <a:path extrusionOk="0" h="35132" w="8226">
                  <a:moveTo>
                    <a:pt x="2301" y="1"/>
                  </a:moveTo>
                  <a:cubicBezTo>
                    <a:pt x="2301" y="1"/>
                    <a:pt x="335" y="13593"/>
                    <a:pt x="162" y="18163"/>
                  </a:cubicBezTo>
                  <a:cubicBezTo>
                    <a:pt x="1" y="22369"/>
                    <a:pt x="857" y="34991"/>
                    <a:pt x="857" y="34991"/>
                  </a:cubicBezTo>
                  <a:lnTo>
                    <a:pt x="7871" y="35132"/>
                  </a:lnTo>
                  <a:cubicBezTo>
                    <a:pt x="7871" y="35132"/>
                    <a:pt x="6648" y="22454"/>
                    <a:pt x="6677" y="18222"/>
                  </a:cubicBezTo>
                  <a:cubicBezTo>
                    <a:pt x="6709" y="13652"/>
                    <a:pt x="8226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2" name="Google Shape;4292;p53"/>
            <p:cNvSpPr/>
            <p:nvPr/>
          </p:nvSpPr>
          <p:spPr>
            <a:xfrm>
              <a:off x="2499087" y="3424908"/>
              <a:ext cx="228225" cy="582039"/>
            </a:xfrm>
            <a:custGeom>
              <a:rect b="b" l="l" r="r" t="t"/>
              <a:pathLst>
                <a:path extrusionOk="0" h="15113" w="5926">
                  <a:moveTo>
                    <a:pt x="1" y="1"/>
                  </a:moveTo>
                  <a:lnTo>
                    <a:pt x="4515" y="15113"/>
                  </a:lnTo>
                  <a:cubicBezTo>
                    <a:pt x="4934" y="9276"/>
                    <a:pt x="5926" y="1"/>
                    <a:pt x="59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3" name="Google Shape;4293;p53"/>
            <p:cNvSpPr/>
            <p:nvPr/>
          </p:nvSpPr>
          <p:spPr>
            <a:xfrm>
              <a:off x="2630913" y="3450441"/>
              <a:ext cx="53032" cy="1252696"/>
            </a:xfrm>
            <a:custGeom>
              <a:rect b="b" l="l" r="r" t="t"/>
              <a:pathLst>
                <a:path extrusionOk="0" h="32527" w="1377">
                  <a:moveTo>
                    <a:pt x="1376" y="1"/>
                  </a:moveTo>
                  <a:lnTo>
                    <a:pt x="1010" y="4054"/>
                  </a:lnTo>
                  <a:lnTo>
                    <a:pt x="661" y="8123"/>
                  </a:lnTo>
                  <a:cubicBezTo>
                    <a:pt x="438" y="10833"/>
                    <a:pt x="226" y="13540"/>
                    <a:pt x="65" y="16259"/>
                  </a:cubicBezTo>
                  <a:cubicBezTo>
                    <a:pt x="24" y="16937"/>
                    <a:pt x="1" y="17618"/>
                    <a:pt x="12" y="18301"/>
                  </a:cubicBezTo>
                  <a:cubicBezTo>
                    <a:pt x="21" y="18981"/>
                    <a:pt x="53" y="19659"/>
                    <a:pt x="89" y="20340"/>
                  </a:cubicBezTo>
                  <a:cubicBezTo>
                    <a:pt x="159" y="21698"/>
                    <a:pt x="244" y="23053"/>
                    <a:pt x="350" y="24405"/>
                  </a:cubicBezTo>
                  <a:cubicBezTo>
                    <a:pt x="452" y="25760"/>
                    <a:pt x="561" y="27115"/>
                    <a:pt x="675" y="28473"/>
                  </a:cubicBezTo>
                  <a:lnTo>
                    <a:pt x="1048" y="32527"/>
                  </a:lnTo>
                  <a:lnTo>
                    <a:pt x="746" y="28462"/>
                  </a:lnTo>
                  <a:cubicBezTo>
                    <a:pt x="643" y="27106"/>
                    <a:pt x="549" y="25751"/>
                    <a:pt x="461" y="24393"/>
                  </a:cubicBezTo>
                  <a:cubicBezTo>
                    <a:pt x="373" y="23038"/>
                    <a:pt x="282" y="21683"/>
                    <a:pt x="218" y="20325"/>
                  </a:cubicBezTo>
                  <a:cubicBezTo>
                    <a:pt x="185" y="19647"/>
                    <a:pt x="162" y="18970"/>
                    <a:pt x="150" y="18292"/>
                  </a:cubicBezTo>
                  <a:cubicBezTo>
                    <a:pt x="138" y="17615"/>
                    <a:pt x="168" y="16937"/>
                    <a:pt x="212" y="16259"/>
                  </a:cubicBezTo>
                  <a:cubicBezTo>
                    <a:pt x="358" y="13546"/>
                    <a:pt x="573" y="10839"/>
                    <a:pt x="772" y="8126"/>
                  </a:cubicBezTo>
                  <a:lnTo>
                    <a:pt x="13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4" name="Google Shape;4294;p53"/>
            <p:cNvSpPr/>
            <p:nvPr/>
          </p:nvSpPr>
          <p:spPr>
            <a:xfrm>
              <a:off x="2860904" y="4388162"/>
              <a:ext cx="398681" cy="526890"/>
            </a:xfrm>
            <a:custGeom>
              <a:rect b="b" l="l" r="r" t="t"/>
              <a:pathLst>
                <a:path extrusionOk="0" h="13681" w="10352">
                  <a:moveTo>
                    <a:pt x="5676" y="0"/>
                  </a:moveTo>
                  <a:lnTo>
                    <a:pt x="1" y="2972"/>
                  </a:lnTo>
                  <a:lnTo>
                    <a:pt x="3333" y="8489"/>
                  </a:lnTo>
                  <a:cubicBezTo>
                    <a:pt x="3333" y="8489"/>
                    <a:pt x="722" y="11792"/>
                    <a:pt x="523" y="12246"/>
                  </a:cubicBezTo>
                  <a:cubicBezTo>
                    <a:pt x="329" y="12689"/>
                    <a:pt x="512" y="13680"/>
                    <a:pt x="851" y="13680"/>
                  </a:cubicBezTo>
                  <a:cubicBezTo>
                    <a:pt x="861" y="13680"/>
                    <a:pt x="871" y="13679"/>
                    <a:pt x="881" y="13678"/>
                  </a:cubicBezTo>
                  <a:cubicBezTo>
                    <a:pt x="1238" y="13619"/>
                    <a:pt x="10126" y="8964"/>
                    <a:pt x="10349" y="8574"/>
                  </a:cubicBezTo>
                  <a:lnTo>
                    <a:pt x="10349" y="8565"/>
                  </a:lnTo>
                  <a:cubicBezTo>
                    <a:pt x="10352" y="8430"/>
                    <a:pt x="10323" y="8298"/>
                    <a:pt x="10264" y="8175"/>
                  </a:cubicBezTo>
                  <a:cubicBezTo>
                    <a:pt x="10264" y="8172"/>
                    <a:pt x="10264" y="8169"/>
                    <a:pt x="10264" y="8169"/>
                  </a:cubicBezTo>
                  <a:cubicBezTo>
                    <a:pt x="10073" y="7630"/>
                    <a:pt x="9613" y="6629"/>
                    <a:pt x="9061" y="5503"/>
                  </a:cubicBezTo>
                  <a:lnTo>
                    <a:pt x="5676" y="0"/>
                  </a:ln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5" name="Google Shape;4295;p53"/>
            <p:cNvSpPr/>
            <p:nvPr/>
          </p:nvSpPr>
          <p:spPr>
            <a:xfrm>
              <a:off x="2873536" y="4598166"/>
              <a:ext cx="389323" cy="316958"/>
            </a:xfrm>
            <a:custGeom>
              <a:rect b="b" l="l" r="r" t="t"/>
              <a:pathLst>
                <a:path extrusionOk="0" h="8230" w="10109">
                  <a:moveTo>
                    <a:pt x="8710" y="0"/>
                  </a:moveTo>
                  <a:lnTo>
                    <a:pt x="2946" y="2939"/>
                  </a:lnTo>
                  <a:lnTo>
                    <a:pt x="2999" y="3036"/>
                  </a:lnTo>
                  <a:cubicBezTo>
                    <a:pt x="2999" y="3036"/>
                    <a:pt x="397" y="6336"/>
                    <a:pt x="195" y="6793"/>
                  </a:cubicBezTo>
                  <a:cubicBezTo>
                    <a:pt x="0" y="7239"/>
                    <a:pt x="179" y="8230"/>
                    <a:pt x="524" y="8230"/>
                  </a:cubicBezTo>
                  <a:cubicBezTo>
                    <a:pt x="534" y="8230"/>
                    <a:pt x="543" y="8229"/>
                    <a:pt x="553" y="8228"/>
                  </a:cubicBezTo>
                  <a:cubicBezTo>
                    <a:pt x="919" y="8169"/>
                    <a:pt x="9798" y="3508"/>
                    <a:pt x="10021" y="3121"/>
                  </a:cubicBezTo>
                  <a:cubicBezTo>
                    <a:pt x="10109" y="2974"/>
                    <a:pt x="9508" y="1643"/>
                    <a:pt x="8733" y="53"/>
                  </a:cubicBezTo>
                  <a:lnTo>
                    <a:pt x="87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6" name="Google Shape;4296;p53"/>
            <p:cNvSpPr/>
            <p:nvPr/>
          </p:nvSpPr>
          <p:spPr>
            <a:xfrm>
              <a:off x="2890751" y="4718900"/>
              <a:ext cx="349771" cy="181933"/>
            </a:xfrm>
            <a:custGeom>
              <a:rect b="b" l="l" r="r" t="t"/>
              <a:pathLst>
                <a:path extrusionOk="0" h="4724" w="9082">
                  <a:moveTo>
                    <a:pt x="9064" y="1"/>
                  </a:moveTo>
                  <a:cubicBezTo>
                    <a:pt x="7541" y="699"/>
                    <a:pt x="1502" y="3872"/>
                    <a:pt x="26" y="4694"/>
                  </a:cubicBezTo>
                  <a:cubicBezTo>
                    <a:pt x="1" y="4708"/>
                    <a:pt x="3" y="4724"/>
                    <a:pt x="20" y="4724"/>
                  </a:cubicBezTo>
                  <a:cubicBezTo>
                    <a:pt x="24" y="4724"/>
                    <a:pt x="29" y="4723"/>
                    <a:pt x="35" y="4720"/>
                  </a:cubicBezTo>
                  <a:cubicBezTo>
                    <a:pt x="1555" y="3981"/>
                    <a:pt x="7617" y="857"/>
                    <a:pt x="9064" y="9"/>
                  </a:cubicBezTo>
                  <a:cubicBezTo>
                    <a:pt x="9081" y="1"/>
                    <a:pt x="9075" y="1"/>
                    <a:pt x="90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7" name="Google Shape;4297;p53"/>
            <p:cNvSpPr/>
            <p:nvPr/>
          </p:nvSpPr>
          <p:spPr>
            <a:xfrm>
              <a:off x="2970239" y="4703149"/>
              <a:ext cx="77564" cy="25226"/>
            </a:xfrm>
            <a:custGeom>
              <a:rect b="b" l="l" r="r" t="t"/>
              <a:pathLst>
                <a:path extrusionOk="0" h="655" w="2014">
                  <a:moveTo>
                    <a:pt x="1551" y="1"/>
                  </a:moveTo>
                  <a:cubicBezTo>
                    <a:pt x="1002" y="1"/>
                    <a:pt x="434" y="249"/>
                    <a:pt x="16" y="580"/>
                  </a:cubicBezTo>
                  <a:cubicBezTo>
                    <a:pt x="4" y="592"/>
                    <a:pt x="1" y="606"/>
                    <a:pt x="4" y="624"/>
                  </a:cubicBezTo>
                  <a:cubicBezTo>
                    <a:pt x="11" y="641"/>
                    <a:pt x="29" y="654"/>
                    <a:pt x="47" y="654"/>
                  </a:cubicBezTo>
                  <a:cubicBezTo>
                    <a:pt x="50" y="654"/>
                    <a:pt x="54" y="654"/>
                    <a:pt x="57" y="653"/>
                  </a:cubicBezTo>
                  <a:cubicBezTo>
                    <a:pt x="678" y="401"/>
                    <a:pt x="1327" y="216"/>
                    <a:pt x="1987" y="105"/>
                  </a:cubicBezTo>
                  <a:cubicBezTo>
                    <a:pt x="2001" y="102"/>
                    <a:pt x="2013" y="58"/>
                    <a:pt x="1987" y="58"/>
                  </a:cubicBezTo>
                  <a:cubicBezTo>
                    <a:pt x="1845" y="19"/>
                    <a:pt x="1699" y="1"/>
                    <a:pt x="1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8" name="Google Shape;4298;p53"/>
            <p:cNvSpPr/>
            <p:nvPr/>
          </p:nvSpPr>
          <p:spPr>
            <a:xfrm>
              <a:off x="2958608" y="4721596"/>
              <a:ext cx="77872" cy="25457"/>
            </a:xfrm>
            <a:custGeom>
              <a:rect b="b" l="l" r="r" t="t"/>
              <a:pathLst>
                <a:path extrusionOk="0" h="661" w="2022">
                  <a:moveTo>
                    <a:pt x="1564" y="0"/>
                  </a:moveTo>
                  <a:cubicBezTo>
                    <a:pt x="1016" y="0"/>
                    <a:pt x="449" y="250"/>
                    <a:pt x="27" y="579"/>
                  </a:cubicBezTo>
                  <a:cubicBezTo>
                    <a:pt x="7" y="594"/>
                    <a:pt x="1" y="620"/>
                    <a:pt x="15" y="640"/>
                  </a:cubicBezTo>
                  <a:cubicBezTo>
                    <a:pt x="25" y="653"/>
                    <a:pt x="38" y="660"/>
                    <a:pt x="52" y="660"/>
                  </a:cubicBezTo>
                  <a:cubicBezTo>
                    <a:pt x="61" y="660"/>
                    <a:pt x="69" y="658"/>
                    <a:pt x="77" y="652"/>
                  </a:cubicBezTo>
                  <a:cubicBezTo>
                    <a:pt x="696" y="403"/>
                    <a:pt x="1338" y="218"/>
                    <a:pt x="1995" y="107"/>
                  </a:cubicBezTo>
                  <a:cubicBezTo>
                    <a:pt x="2013" y="101"/>
                    <a:pt x="2022" y="57"/>
                    <a:pt x="1995" y="57"/>
                  </a:cubicBezTo>
                  <a:cubicBezTo>
                    <a:pt x="1855" y="18"/>
                    <a:pt x="1710" y="0"/>
                    <a:pt x="1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9" name="Google Shape;4299;p53"/>
            <p:cNvSpPr/>
            <p:nvPr/>
          </p:nvSpPr>
          <p:spPr>
            <a:xfrm>
              <a:off x="2947787" y="4740082"/>
              <a:ext cx="77641" cy="25187"/>
            </a:xfrm>
            <a:custGeom>
              <a:rect b="b" l="l" r="r" t="t"/>
              <a:pathLst>
                <a:path extrusionOk="0" h="654" w="2016">
                  <a:moveTo>
                    <a:pt x="1553" y="1"/>
                  </a:moveTo>
                  <a:cubicBezTo>
                    <a:pt x="1004" y="1"/>
                    <a:pt x="436" y="249"/>
                    <a:pt x="18" y="580"/>
                  </a:cubicBezTo>
                  <a:cubicBezTo>
                    <a:pt x="3" y="592"/>
                    <a:pt x="0" y="609"/>
                    <a:pt x="6" y="627"/>
                  </a:cubicBezTo>
                  <a:cubicBezTo>
                    <a:pt x="13" y="643"/>
                    <a:pt x="28" y="653"/>
                    <a:pt x="44" y="653"/>
                  </a:cubicBezTo>
                  <a:cubicBezTo>
                    <a:pt x="49" y="653"/>
                    <a:pt x="54" y="652"/>
                    <a:pt x="59" y="650"/>
                  </a:cubicBezTo>
                  <a:cubicBezTo>
                    <a:pt x="678" y="401"/>
                    <a:pt x="1323" y="219"/>
                    <a:pt x="1980" y="105"/>
                  </a:cubicBezTo>
                  <a:cubicBezTo>
                    <a:pt x="2004" y="102"/>
                    <a:pt x="2015" y="58"/>
                    <a:pt x="1989" y="58"/>
                  </a:cubicBezTo>
                  <a:cubicBezTo>
                    <a:pt x="1847" y="19"/>
                    <a:pt x="1701" y="1"/>
                    <a:pt x="15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0" name="Google Shape;4300;p53"/>
            <p:cNvSpPr/>
            <p:nvPr/>
          </p:nvSpPr>
          <p:spPr>
            <a:xfrm>
              <a:off x="2499087" y="3424138"/>
              <a:ext cx="712520" cy="1294482"/>
            </a:xfrm>
            <a:custGeom>
              <a:rect b="b" l="l" r="r" t="t"/>
              <a:pathLst>
                <a:path extrusionOk="0" h="33612" w="18501">
                  <a:moveTo>
                    <a:pt x="8102" y="0"/>
                  </a:moveTo>
                  <a:lnTo>
                    <a:pt x="1" y="6"/>
                  </a:lnTo>
                  <a:cubicBezTo>
                    <a:pt x="27" y="129"/>
                    <a:pt x="440" y="2051"/>
                    <a:pt x="869" y="3702"/>
                  </a:cubicBezTo>
                  <a:cubicBezTo>
                    <a:pt x="1183" y="4908"/>
                    <a:pt x="1505" y="5966"/>
                    <a:pt x="1684" y="6078"/>
                  </a:cubicBezTo>
                  <a:cubicBezTo>
                    <a:pt x="1892" y="6198"/>
                    <a:pt x="2907" y="6650"/>
                    <a:pt x="3250" y="6791"/>
                  </a:cubicBezTo>
                  <a:cubicBezTo>
                    <a:pt x="3250" y="6791"/>
                    <a:pt x="4837" y="18213"/>
                    <a:pt x="6046" y="21753"/>
                  </a:cubicBezTo>
                  <a:cubicBezTo>
                    <a:pt x="7160" y="25021"/>
                    <a:pt x="11810" y="33612"/>
                    <a:pt x="11810" y="33612"/>
                  </a:cubicBezTo>
                  <a:lnTo>
                    <a:pt x="18500" y="30230"/>
                  </a:lnTo>
                  <a:cubicBezTo>
                    <a:pt x="18500" y="30230"/>
                    <a:pt x="13238" y="21509"/>
                    <a:pt x="12690" y="19920"/>
                  </a:cubicBezTo>
                  <a:cubicBezTo>
                    <a:pt x="11836" y="17453"/>
                    <a:pt x="9252" y="5565"/>
                    <a:pt x="9252" y="5565"/>
                  </a:cubicBezTo>
                  <a:cubicBezTo>
                    <a:pt x="9252" y="5565"/>
                    <a:pt x="9313" y="4553"/>
                    <a:pt x="9299" y="4180"/>
                  </a:cubicBezTo>
                  <a:cubicBezTo>
                    <a:pt x="9269" y="3476"/>
                    <a:pt x="8322" y="511"/>
                    <a:pt x="81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1" name="Google Shape;4301;p53"/>
            <p:cNvSpPr/>
            <p:nvPr/>
          </p:nvSpPr>
          <p:spPr>
            <a:xfrm>
              <a:off x="2950598" y="4551028"/>
              <a:ext cx="219521" cy="117309"/>
            </a:xfrm>
            <a:custGeom>
              <a:rect b="b" l="l" r="r" t="t"/>
              <a:pathLst>
                <a:path extrusionOk="0" h="3046" w="5700">
                  <a:moveTo>
                    <a:pt x="5682" y="1"/>
                  </a:moveTo>
                  <a:cubicBezTo>
                    <a:pt x="5201" y="162"/>
                    <a:pt x="2107" y="1843"/>
                    <a:pt x="1634" y="2098"/>
                  </a:cubicBezTo>
                  <a:cubicBezTo>
                    <a:pt x="681" y="2620"/>
                    <a:pt x="963" y="2482"/>
                    <a:pt x="9" y="3016"/>
                  </a:cubicBezTo>
                  <a:cubicBezTo>
                    <a:pt x="3" y="3019"/>
                    <a:pt x="3" y="3022"/>
                    <a:pt x="1" y="3025"/>
                  </a:cubicBezTo>
                  <a:cubicBezTo>
                    <a:pt x="1" y="3034"/>
                    <a:pt x="6" y="3043"/>
                    <a:pt x="15" y="3046"/>
                  </a:cubicBezTo>
                  <a:cubicBezTo>
                    <a:pt x="992" y="2550"/>
                    <a:pt x="713" y="2705"/>
                    <a:pt x="1690" y="2201"/>
                  </a:cubicBezTo>
                  <a:cubicBezTo>
                    <a:pt x="2165" y="1954"/>
                    <a:pt x="5289" y="327"/>
                    <a:pt x="5694" y="19"/>
                  </a:cubicBezTo>
                  <a:cubicBezTo>
                    <a:pt x="5700" y="13"/>
                    <a:pt x="5694" y="1"/>
                    <a:pt x="56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2" name="Google Shape;4302;p53"/>
            <p:cNvSpPr/>
            <p:nvPr/>
          </p:nvSpPr>
          <p:spPr>
            <a:xfrm>
              <a:off x="2675394" y="3465962"/>
              <a:ext cx="95087" cy="115923"/>
            </a:xfrm>
            <a:custGeom>
              <a:rect b="b" l="l" r="r" t="t"/>
              <a:pathLst>
                <a:path extrusionOk="0" h="3010" w="2469">
                  <a:moveTo>
                    <a:pt x="14" y="0"/>
                  </a:moveTo>
                  <a:cubicBezTo>
                    <a:pt x="7" y="0"/>
                    <a:pt x="1" y="5"/>
                    <a:pt x="4" y="11"/>
                  </a:cubicBezTo>
                  <a:cubicBezTo>
                    <a:pt x="22" y="88"/>
                    <a:pt x="22" y="1639"/>
                    <a:pt x="456" y="2270"/>
                  </a:cubicBezTo>
                  <a:cubicBezTo>
                    <a:pt x="761" y="2716"/>
                    <a:pt x="2266" y="3003"/>
                    <a:pt x="2445" y="3009"/>
                  </a:cubicBezTo>
                  <a:cubicBezTo>
                    <a:pt x="2459" y="3006"/>
                    <a:pt x="2468" y="2991"/>
                    <a:pt x="2468" y="2977"/>
                  </a:cubicBezTo>
                  <a:cubicBezTo>
                    <a:pt x="2465" y="2971"/>
                    <a:pt x="2462" y="2962"/>
                    <a:pt x="2456" y="2959"/>
                  </a:cubicBezTo>
                  <a:cubicBezTo>
                    <a:pt x="2280" y="2883"/>
                    <a:pt x="875" y="2581"/>
                    <a:pt x="541" y="2029"/>
                  </a:cubicBezTo>
                  <a:cubicBezTo>
                    <a:pt x="362" y="1736"/>
                    <a:pt x="42" y="126"/>
                    <a:pt x="25" y="11"/>
                  </a:cubicBezTo>
                  <a:cubicBezTo>
                    <a:pt x="25" y="3"/>
                    <a:pt x="19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3" name="Google Shape;4303;p53"/>
            <p:cNvSpPr/>
            <p:nvPr/>
          </p:nvSpPr>
          <p:spPr>
            <a:xfrm>
              <a:off x="2553427" y="3651858"/>
              <a:ext cx="84073" cy="39514"/>
            </a:xfrm>
            <a:custGeom>
              <a:rect b="b" l="l" r="r" t="t"/>
              <a:pathLst>
                <a:path extrusionOk="0" h="1026" w="2183">
                  <a:moveTo>
                    <a:pt x="54" y="1"/>
                  </a:moveTo>
                  <a:cubicBezTo>
                    <a:pt x="36" y="1"/>
                    <a:pt x="19" y="11"/>
                    <a:pt x="12" y="27"/>
                  </a:cubicBezTo>
                  <a:cubicBezTo>
                    <a:pt x="0" y="50"/>
                    <a:pt x="12" y="80"/>
                    <a:pt x="36" y="89"/>
                  </a:cubicBezTo>
                  <a:cubicBezTo>
                    <a:pt x="722" y="432"/>
                    <a:pt x="1444" y="722"/>
                    <a:pt x="2150" y="1024"/>
                  </a:cubicBezTo>
                  <a:cubicBezTo>
                    <a:pt x="2153" y="1025"/>
                    <a:pt x="2155" y="1025"/>
                    <a:pt x="2157" y="1025"/>
                  </a:cubicBezTo>
                  <a:cubicBezTo>
                    <a:pt x="2165" y="1025"/>
                    <a:pt x="2172" y="1022"/>
                    <a:pt x="2177" y="1016"/>
                  </a:cubicBezTo>
                  <a:cubicBezTo>
                    <a:pt x="2183" y="1004"/>
                    <a:pt x="2180" y="989"/>
                    <a:pt x="2168" y="980"/>
                  </a:cubicBezTo>
                  <a:cubicBezTo>
                    <a:pt x="1499" y="596"/>
                    <a:pt x="798" y="270"/>
                    <a:pt x="71" y="4"/>
                  </a:cubicBezTo>
                  <a:cubicBezTo>
                    <a:pt x="65" y="2"/>
                    <a:pt x="60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4" name="Google Shape;4304;p53"/>
            <p:cNvSpPr/>
            <p:nvPr/>
          </p:nvSpPr>
          <p:spPr>
            <a:xfrm>
              <a:off x="2544261" y="3464922"/>
              <a:ext cx="67281" cy="182357"/>
            </a:xfrm>
            <a:custGeom>
              <a:rect b="b" l="l" r="r" t="t"/>
              <a:pathLst>
                <a:path extrusionOk="0" h="4735" w="1747">
                  <a:moveTo>
                    <a:pt x="121" y="1"/>
                  </a:moveTo>
                  <a:cubicBezTo>
                    <a:pt x="110" y="1"/>
                    <a:pt x="98" y="8"/>
                    <a:pt x="98" y="21"/>
                  </a:cubicBezTo>
                  <a:cubicBezTo>
                    <a:pt x="1" y="1059"/>
                    <a:pt x="42" y="2106"/>
                    <a:pt x="215" y="3133"/>
                  </a:cubicBezTo>
                  <a:cubicBezTo>
                    <a:pt x="280" y="3486"/>
                    <a:pt x="631" y="4735"/>
                    <a:pt x="1153" y="4735"/>
                  </a:cubicBezTo>
                  <a:cubicBezTo>
                    <a:pt x="1169" y="4735"/>
                    <a:pt x="1184" y="4734"/>
                    <a:pt x="1200" y="4731"/>
                  </a:cubicBezTo>
                  <a:cubicBezTo>
                    <a:pt x="1746" y="4652"/>
                    <a:pt x="1482" y="3863"/>
                    <a:pt x="1403" y="3341"/>
                  </a:cubicBezTo>
                  <a:cubicBezTo>
                    <a:pt x="1259" y="2253"/>
                    <a:pt x="1195" y="1156"/>
                    <a:pt x="1212" y="56"/>
                  </a:cubicBezTo>
                  <a:cubicBezTo>
                    <a:pt x="1209" y="50"/>
                    <a:pt x="1203" y="44"/>
                    <a:pt x="1198" y="41"/>
                  </a:cubicBezTo>
                  <a:cubicBezTo>
                    <a:pt x="1196" y="41"/>
                    <a:pt x="1194" y="41"/>
                    <a:pt x="1193" y="41"/>
                  </a:cubicBezTo>
                  <a:cubicBezTo>
                    <a:pt x="1183" y="41"/>
                    <a:pt x="1174" y="48"/>
                    <a:pt x="1171" y="56"/>
                  </a:cubicBezTo>
                  <a:cubicBezTo>
                    <a:pt x="1080" y="848"/>
                    <a:pt x="1071" y="1646"/>
                    <a:pt x="1145" y="2435"/>
                  </a:cubicBezTo>
                  <a:cubicBezTo>
                    <a:pt x="1183" y="2860"/>
                    <a:pt x="1239" y="3285"/>
                    <a:pt x="1309" y="3705"/>
                  </a:cubicBezTo>
                  <a:cubicBezTo>
                    <a:pt x="1362" y="3907"/>
                    <a:pt x="1391" y="4113"/>
                    <a:pt x="1394" y="4321"/>
                  </a:cubicBezTo>
                  <a:cubicBezTo>
                    <a:pt x="1379" y="4479"/>
                    <a:pt x="1324" y="4585"/>
                    <a:pt x="1218" y="4608"/>
                  </a:cubicBezTo>
                  <a:cubicBezTo>
                    <a:pt x="1196" y="4614"/>
                    <a:pt x="1173" y="4616"/>
                    <a:pt x="1152" y="4616"/>
                  </a:cubicBezTo>
                  <a:cubicBezTo>
                    <a:pt x="567" y="4616"/>
                    <a:pt x="293" y="2733"/>
                    <a:pt x="262" y="2382"/>
                  </a:cubicBezTo>
                  <a:cubicBezTo>
                    <a:pt x="183" y="1596"/>
                    <a:pt x="142" y="810"/>
                    <a:pt x="142" y="21"/>
                  </a:cubicBezTo>
                  <a:cubicBezTo>
                    <a:pt x="142" y="7"/>
                    <a:pt x="132" y="1"/>
                    <a:pt x="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5" name="Google Shape;4305;p53"/>
            <p:cNvSpPr/>
            <p:nvPr/>
          </p:nvSpPr>
          <p:spPr>
            <a:xfrm>
              <a:off x="2584930" y="3642422"/>
              <a:ext cx="13364" cy="31773"/>
            </a:xfrm>
            <a:custGeom>
              <a:rect b="b" l="l" r="r" t="t"/>
              <a:pathLst>
                <a:path extrusionOk="0" h="825" w="347">
                  <a:moveTo>
                    <a:pt x="79" y="0"/>
                  </a:moveTo>
                  <a:cubicBezTo>
                    <a:pt x="71" y="0"/>
                    <a:pt x="62" y="2"/>
                    <a:pt x="54" y="5"/>
                  </a:cubicBezTo>
                  <a:cubicBezTo>
                    <a:pt x="18" y="17"/>
                    <a:pt x="1" y="58"/>
                    <a:pt x="12" y="93"/>
                  </a:cubicBezTo>
                  <a:cubicBezTo>
                    <a:pt x="56" y="225"/>
                    <a:pt x="106" y="351"/>
                    <a:pt x="156" y="480"/>
                  </a:cubicBezTo>
                  <a:cubicBezTo>
                    <a:pt x="188" y="598"/>
                    <a:pt x="235" y="712"/>
                    <a:pt x="303" y="815"/>
                  </a:cubicBezTo>
                  <a:cubicBezTo>
                    <a:pt x="306" y="821"/>
                    <a:pt x="312" y="823"/>
                    <a:pt x="318" y="823"/>
                  </a:cubicBezTo>
                  <a:cubicBezTo>
                    <a:pt x="319" y="824"/>
                    <a:pt x="321" y="824"/>
                    <a:pt x="323" y="824"/>
                  </a:cubicBezTo>
                  <a:cubicBezTo>
                    <a:pt x="335" y="824"/>
                    <a:pt x="344" y="816"/>
                    <a:pt x="347" y="806"/>
                  </a:cubicBezTo>
                  <a:cubicBezTo>
                    <a:pt x="347" y="689"/>
                    <a:pt x="326" y="571"/>
                    <a:pt x="288" y="463"/>
                  </a:cubicBezTo>
                  <a:cubicBezTo>
                    <a:pt x="247" y="322"/>
                    <a:pt x="200" y="181"/>
                    <a:pt x="144" y="46"/>
                  </a:cubicBezTo>
                  <a:cubicBezTo>
                    <a:pt x="133" y="19"/>
                    <a:pt x="108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6" name="Google Shape;4306;p53"/>
            <p:cNvSpPr/>
            <p:nvPr/>
          </p:nvSpPr>
          <p:spPr>
            <a:xfrm>
              <a:off x="2801019" y="3444203"/>
              <a:ext cx="331593" cy="1095180"/>
            </a:xfrm>
            <a:custGeom>
              <a:rect b="b" l="l" r="r" t="t"/>
              <a:pathLst>
                <a:path extrusionOk="0" h="28437" w="8610">
                  <a:moveTo>
                    <a:pt x="23" y="1"/>
                  </a:moveTo>
                  <a:cubicBezTo>
                    <a:pt x="22" y="1"/>
                    <a:pt x="20" y="1"/>
                    <a:pt x="19" y="1"/>
                  </a:cubicBezTo>
                  <a:cubicBezTo>
                    <a:pt x="7" y="7"/>
                    <a:pt x="1" y="19"/>
                    <a:pt x="4" y="28"/>
                  </a:cubicBezTo>
                  <a:cubicBezTo>
                    <a:pt x="291" y="972"/>
                    <a:pt x="614" y="2597"/>
                    <a:pt x="696" y="3090"/>
                  </a:cubicBezTo>
                  <a:cubicBezTo>
                    <a:pt x="778" y="3586"/>
                    <a:pt x="658" y="5381"/>
                    <a:pt x="696" y="5604"/>
                  </a:cubicBezTo>
                  <a:cubicBezTo>
                    <a:pt x="734" y="5830"/>
                    <a:pt x="2453" y="15521"/>
                    <a:pt x="3037" y="17445"/>
                  </a:cubicBezTo>
                  <a:cubicBezTo>
                    <a:pt x="3292" y="18393"/>
                    <a:pt x="3612" y="19322"/>
                    <a:pt x="3987" y="20229"/>
                  </a:cubicBezTo>
                  <a:cubicBezTo>
                    <a:pt x="4392" y="21123"/>
                    <a:pt x="4902" y="21971"/>
                    <a:pt x="5383" y="22833"/>
                  </a:cubicBezTo>
                  <a:cubicBezTo>
                    <a:pt x="6378" y="24602"/>
                    <a:pt x="7161" y="26016"/>
                    <a:pt x="8185" y="27767"/>
                  </a:cubicBezTo>
                  <a:cubicBezTo>
                    <a:pt x="8314" y="27987"/>
                    <a:pt x="8446" y="28207"/>
                    <a:pt x="8575" y="28430"/>
                  </a:cubicBezTo>
                  <a:cubicBezTo>
                    <a:pt x="8579" y="28434"/>
                    <a:pt x="8584" y="28437"/>
                    <a:pt x="8589" y="28437"/>
                  </a:cubicBezTo>
                  <a:cubicBezTo>
                    <a:pt x="8595" y="28437"/>
                    <a:pt x="8600" y="28434"/>
                    <a:pt x="8604" y="28430"/>
                  </a:cubicBezTo>
                  <a:cubicBezTo>
                    <a:pt x="8610" y="28421"/>
                    <a:pt x="8610" y="28409"/>
                    <a:pt x="8604" y="28401"/>
                  </a:cubicBezTo>
                  <a:cubicBezTo>
                    <a:pt x="7651" y="26611"/>
                    <a:pt x="6888" y="25180"/>
                    <a:pt x="5903" y="23405"/>
                  </a:cubicBezTo>
                  <a:cubicBezTo>
                    <a:pt x="5416" y="22531"/>
                    <a:pt x="4911" y="21666"/>
                    <a:pt x="4448" y="20780"/>
                  </a:cubicBezTo>
                  <a:cubicBezTo>
                    <a:pt x="4011" y="19903"/>
                    <a:pt x="3656" y="18988"/>
                    <a:pt x="3389" y="18046"/>
                  </a:cubicBezTo>
                  <a:cubicBezTo>
                    <a:pt x="2799" y="16131"/>
                    <a:pt x="957" y="6035"/>
                    <a:pt x="840" y="5548"/>
                  </a:cubicBezTo>
                  <a:cubicBezTo>
                    <a:pt x="772" y="5252"/>
                    <a:pt x="904" y="3580"/>
                    <a:pt x="831" y="3108"/>
                  </a:cubicBezTo>
                  <a:cubicBezTo>
                    <a:pt x="758" y="2635"/>
                    <a:pt x="124" y="245"/>
                    <a:pt x="45" y="16"/>
                  </a:cubicBezTo>
                  <a:cubicBezTo>
                    <a:pt x="40" y="6"/>
                    <a:pt x="31" y="1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7" name="Google Shape;4307;p53"/>
            <p:cNvSpPr/>
            <p:nvPr/>
          </p:nvSpPr>
          <p:spPr>
            <a:xfrm>
              <a:off x="2483259" y="3464922"/>
              <a:ext cx="37550" cy="105101"/>
            </a:xfrm>
            <a:custGeom>
              <a:rect b="b" l="l" r="r" t="t"/>
              <a:pathLst>
                <a:path extrusionOk="0" h="2729" w="975">
                  <a:moveTo>
                    <a:pt x="970" y="1"/>
                  </a:moveTo>
                  <a:cubicBezTo>
                    <a:pt x="968" y="1"/>
                    <a:pt x="966" y="4"/>
                    <a:pt x="966" y="12"/>
                  </a:cubicBezTo>
                  <a:cubicBezTo>
                    <a:pt x="939" y="402"/>
                    <a:pt x="863" y="1886"/>
                    <a:pt x="552" y="2356"/>
                  </a:cubicBezTo>
                  <a:cubicBezTo>
                    <a:pt x="400" y="2505"/>
                    <a:pt x="215" y="2617"/>
                    <a:pt x="13" y="2681"/>
                  </a:cubicBezTo>
                  <a:cubicBezTo>
                    <a:pt x="2" y="2681"/>
                    <a:pt x="1" y="2717"/>
                    <a:pt x="8" y="2717"/>
                  </a:cubicBezTo>
                  <a:cubicBezTo>
                    <a:pt x="9" y="2717"/>
                    <a:pt x="9" y="2717"/>
                    <a:pt x="10" y="2716"/>
                  </a:cubicBezTo>
                  <a:cubicBezTo>
                    <a:pt x="27" y="2724"/>
                    <a:pt x="52" y="2728"/>
                    <a:pt x="81" y="2728"/>
                  </a:cubicBezTo>
                  <a:cubicBezTo>
                    <a:pt x="274" y="2728"/>
                    <a:pt x="679" y="2559"/>
                    <a:pt x="761" y="2329"/>
                  </a:cubicBezTo>
                  <a:cubicBezTo>
                    <a:pt x="854" y="1998"/>
                    <a:pt x="907" y="1657"/>
                    <a:pt x="925" y="1314"/>
                  </a:cubicBezTo>
                  <a:cubicBezTo>
                    <a:pt x="960" y="898"/>
                    <a:pt x="975" y="452"/>
                    <a:pt x="975" y="12"/>
                  </a:cubicBezTo>
                  <a:cubicBezTo>
                    <a:pt x="975" y="5"/>
                    <a:pt x="972" y="1"/>
                    <a:pt x="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8" name="Google Shape;4308;p53"/>
            <p:cNvSpPr/>
            <p:nvPr/>
          </p:nvSpPr>
          <p:spPr>
            <a:xfrm>
              <a:off x="2471744" y="3075723"/>
              <a:ext cx="387975" cy="450789"/>
            </a:xfrm>
            <a:custGeom>
              <a:rect b="b" l="l" r="r" t="t"/>
              <a:pathLst>
                <a:path extrusionOk="0" h="11705" w="10074">
                  <a:moveTo>
                    <a:pt x="4808" y="0"/>
                  </a:moveTo>
                  <a:cubicBezTo>
                    <a:pt x="4262" y="0"/>
                    <a:pt x="3738" y="183"/>
                    <a:pt x="3450" y="556"/>
                  </a:cubicBezTo>
                  <a:cubicBezTo>
                    <a:pt x="2397" y="1914"/>
                    <a:pt x="570" y="7416"/>
                    <a:pt x="77" y="9895"/>
                  </a:cubicBezTo>
                  <a:cubicBezTo>
                    <a:pt x="1" y="10367"/>
                    <a:pt x="86" y="10848"/>
                    <a:pt x="320" y="11265"/>
                  </a:cubicBezTo>
                  <a:cubicBezTo>
                    <a:pt x="530" y="11445"/>
                    <a:pt x="8088" y="11705"/>
                    <a:pt x="9549" y="11705"/>
                  </a:cubicBezTo>
                  <a:cubicBezTo>
                    <a:pt x="9702" y="11705"/>
                    <a:pt x="9789" y="11702"/>
                    <a:pt x="9792" y="11696"/>
                  </a:cubicBezTo>
                  <a:cubicBezTo>
                    <a:pt x="9997" y="11285"/>
                    <a:pt x="10073" y="10825"/>
                    <a:pt x="10009" y="10373"/>
                  </a:cubicBezTo>
                  <a:cubicBezTo>
                    <a:pt x="9669" y="7868"/>
                    <a:pt x="8319" y="2401"/>
                    <a:pt x="6287" y="529"/>
                  </a:cubicBezTo>
                  <a:cubicBezTo>
                    <a:pt x="5908" y="178"/>
                    <a:pt x="5347" y="0"/>
                    <a:pt x="48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9" name="Google Shape;4309;p53"/>
            <p:cNvSpPr/>
            <p:nvPr/>
          </p:nvSpPr>
          <p:spPr>
            <a:xfrm>
              <a:off x="2696151" y="3104260"/>
              <a:ext cx="383507" cy="430955"/>
            </a:xfrm>
            <a:custGeom>
              <a:rect b="b" l="l" r="r" t="t"/>
              <a:pathLst>
                <a:path extrusionOk="0" h="11190" w="9958">
                  <a:moveTo>
                    <a:pt x="651" y="1"/>
                  </a:moveTo>
                  <a:cubicBezTo>
                    <a:pt x="212" y="1"/>
                    <a:pt x="1" y="590"/>
                    <a:pt x="99" y="1246"/>
                  </a:cubicBezTo>
                  <a:cubicBezTo>
                    <a:pt x="348" y="2871"/>
                    <a:pt x="2164" y="7702"/>
                    <a:pt x="3132" y="8374"/>
                  </a:cubicBezTo>
                  <a:cubicBezTo>
                    <a:pt x="4144" y="9075"/>
                    <a:pt x="7268" y="11037"/>
                    <a:pt x="8045" y="11187"/>
                  </a:cubicBezTo>
                  <a:cubicBezTo>
                    <a:pt x="8055" y="11189"/>
                    <a:pt x="8066" y="11190"/>
                    <a:pt x="8077" y="11190"/>
                  </a:cubicBezTo>
                  <a:cubicBezTo>
                    <a:pt x="8736" y="11190"/>
                    <a:pt x="9957" y="7532"/>
                    <a:pt x="9608" y="7388"/>
                  </a:cubicBezTo>
                  <a:cubicBezTo>
                    <a:pt x="8693" y="7001"/>
                    <a:pt x="5684" y="5658"/>
                    <a:pt x="5200" y="5256"/>
                  </a:cubicBezTo>
                  <a:cubicBezTo>
                    <a:pt x="4956" y="5053"/>
                    <a:pt x="3132" y="2622"/>
                    <a:pt x="1642" y="712"/>
                  </a:cubicBezTo>
                  <a:cubicBezTo>
                    <a:pt x="1244" y="203"/>
                    <a:pt x="908" y="1"/>
                    <a:pt x="65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0" name="Google Shape;4310;p53"/>
            <p:cNvSpPr/>
            <p:nvPr/>
          </p:nvSpPr>
          <p:spPr>
            <a:xfrm>
              <a:off x="3005939" y="3407193"/>
              <a:ext cx="240780" cy="185168"/>
            </a:xfrm>
            <a:custGeom>
              <a:rect b="b" l="l" r="r" t="t"/>
              <a:pathLst>
                <a:path extrusionOk="0" h="4808" w="6252">
                  <a:moveTo>
                    <a:pt x="1124" y="0"/>
                  </a:moveTo>
                  <a:lnTo>
                    <a:pt x="1" y="3321"/>
                  </a:lnTo>
                  <a:cubicBezTo>
                    <a:pt x="400" y="3541"/>
                    <a:pt x="2561" y="4529"/>
                    <a:pt x="3145" y="4646"/>
                  </a:cubicBezTo>
                  <a:cubicBezTo>
                    <a:pt x="3467" y="4712"/>
                    <a:pt x="4127" y="4807"/>
                    <a:pt x="4681" y="4807"/>
                  </a:cubicBezTo>
                  <a:cubicBezTo>
                    <a:pt x="5139" y="4807"/>
                    <a:pt x="5523" y="4743"/>
                    <a:pt x="5586" y="4544"/>
                  </a:cubicBezTo>
                  <a:cubicBezTo>
                    <a:pt x="5726" y="4104"/>
                    <a:pt x="5225" y="4001"/>
                    <a:pt x="5225" y="4001"/>
                  </a:cubicBezTo>
                  <a:cubicBezTo>
                    <a:pt x="5225" y="4001"/>
                    <a:pt x="5964" y="3978"/>
                    <a:pt x="6061" y="3523"/>
                  </a:cubicBezTo>
                  <a:cubicBezTo>
                    <a:pt x="6158" y="3065"/>
                    <a:pt x="5380" y="2931"/>
                    <a:pt x="5380" y="2931"/>
                  </a:cubicBezTo>
                  <a:cubicBezTo>
                    <a:pt x="5380" y="2931"/>
                    <a:pt x="6137" y="2851"/>
                    <a:pt x="6193" y="2391"/>
                  </a:cubicBezTo>
                  <a:cubicBezTo>
                    <a:pt x="6251" y="1930"/>
                    <a:pt x="5454" y="1922"/>
                    <a:pt x="5454" y="1922"/>
                  </a:cubicBezTo>
                  <a:cubicBezTo>
                    <a:pt x="5454" y="1922"/>
                    <a:pt x="6149" y="1883"/>
                    <a:pt x="6040" y="1482"/>
                  </a:cubicBezTo>
                  <a:cubicBezTo>
                    <a:pt x="5911" y="992"/>
                    <a:pt x="4641" y="1215"/>
                    <a:pt x="4002" y="1036"/>
                  </a:cubicBezTo>
                  <a:cubicBezTo>
                    <a:pt x="3855" y="995"/>
                    <a:pt x="1124" y="0"/>
                    <a:pt x="1124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1" name="Google Shape;4311;p53"/>
            <p:cNvSpPr/>
            <p:nvPr/>
          </p:nvSpPr>
          <p:spPr>
            <a:xfrm>
              <a:off x="3131449" y="3469774"/>
              <a:ext cx="89734" cy="19102"/>
            </a:xfrm>
            <a:custGeom>
              <a:rect b="b" l="l" r="r" t="t"/>
              <a:pathLst>
                <a:path extrusionOk="0" h="496" w="2330">
                  <a:moveTo>
                    <a:pt x="30" y="0"/>
                  </a:moveTo>
                  <a:cubicBezTo>
                    <a:pt x="15" y="0"/>
                    <a:pt x="1" y="18"/>
                    <a:pt x="18" y="27"/>
                  </a:cubicBezTo>
                  <a:cubicBezTo>
                    <a:pt x="557" y="313"/>
                    <a:pt x="971" y="495"/>
                    <a:pt x="1456" y="495"/>
                  </a:cubicBezTo>
                  <a:cubicBezTo>
                    <a:pt x="1702" y="495"/>
                    <a:pt x="1967" y="448"/>
                    <a:pt x="2277" y="343"/>
                  </a:cubicBezTo>
                  <a:cubicBezTo>
                    <a:pt x="2330" y="329"/>
                    <a:pt x="2312" y="299"/>
                    <a:pt x="2265" y="299"/>
                  </a:cubicBezTo>
                  <a:cubicBezTo>
                    <a:pt x="1976" y="349"/>
                    <a:pt x="1734" y="374"/>
                    <a:pt x="1513" y="374"/>
                  </a:cubicBezTo>
                  <a:cubicBezTo>
                    <a:pt x="1019" y="374"/>
                    <a:pt x="626" y="25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2" name="Google Shape;4312;p53"/>
            <p:cNvSpPr/>
            <p:nvPr/>
          </p:nvSpPr>
          <p:spPr>
            <a:xfrm>
              <a:off x="3122861" y="3506938"/>
              <a:ext cx="94702" cy="18062"/>
            </a:xfrm>
            <a:custGeom>
              <a:rect b="b" l="l" r="r" t="t"/>
              <a:pathLst>
                <a:path extrusionOk="0" h="469" w="2459">
                  <a:moveTo>
                    <a:pt x="21" y="0"/>
                  </a:moveTo>
                  <a:cubicBezTo>
                    <a:pt x="9" y="0"/>
                    <a:pt x="1" y="18"/>
                    <a:pt x="21" y="24"/>
                  </a:cubicBezTo>
                  <a:cubicBezTo>
                    <a:pt x="656" y="296"/>
                    <a:pt x="1110" y="468"/>
                    <a:pt x="1674" y="468"/>
                  </a:cubicBezTo>
                  <a:cubicBezTo>
                    <a:pt x="1899" y="468"/>
                    <a:pt x="2142" y="441"/>
                    <a:pt x="2421" y="382"/>
                  </a:cubicBezTo>
                  <a:cubicBezTo>
                    <a:pt x="2455" y="367"/>
                    <a:pt x="2458" y="326"/>
                    <a:pt x="2419" y="326"/>
                  </a:cubicBezTo>
                  <a:cubicBezTo>
                    <a:pt x="2417" y="326"/>
                    <a:pt x="2416" y="326"/>
                    <a:pt x="2415" y="326"/>
                  </a:cubicBezTo>
                  <a:cubicBezTo>
                    <a:pt x="2198" y="343"/>
                    <a:pt x="2005" y="352"/>
                    <a:pt x="1827" y="352"/>
                  </a:cubicBezTo>
                  <a:cubicBezTo>
                    <a:pt x="1197" y="352"/>
                    <a:pt x="746" y="24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3" name="Google Shape;4313;p53"/>
            <p:cNvSpPr/>
            <p:nvPr/>
          </p:nvSpPr>
          <p:spPr>
            <a:xfrm>
              <a:off x="3113733" y="3541676"/>
              <a:ext cx="93893" cy="22106"/>
            </a:xfrm>
            <a:custGeom>
              <a:rect b="b" l="l" r="r" t="t"/>
              <a:pathLst>
                <a:path extrusionOk="0" h="574" w="2438">
                  <a:moveTo>
                    <a:pt x="20" y="1"/>
                  </a:moveTo>
                  <a:cubicBezTo>
                    <a:pt x="12" y="1"/>
                    <a:pt x="5" y="4"/>
                    <a:pt x="3" y="11"/>
                  </a:cubicBezTo>
                  <a:cubicBezTo>
                    <a:pt x="0" y="19"/>
                    <a:pt x="0" y="28"/>
                    <a:pt x="9" y="34"/>
                  </a:cubicBezTo>
                  <a:cubicBezTo>
                    <a:pt x="637" y="415"/>
                    <a:pt x="1161" y="574"/>
                    <a:pt x="1748" y="574"/>
                  </a:cubicBezTo>
                  <a:cubicBezTo>
                    <a:pt x="1948" y="574"/>
                    <a:pt x="2155" y="555"/>
                    <a:pt x="2376" y="521"/>
                  </a:cubicBezTo>
                  <a:cubicBezTo>
                    <a:pt x="2432" y="512"/>
                    <a:pt x="2438" y="492"/>
                    <a:pt x="2376" y="492"/>
                  </a:cubicBezTo>
                  <a:cubicBezTo>
                    <a:pt x="2346" y="492"/>
                    <a:pt x="2317" y="492"/>
                    <a:pt x="2288" y="492"/>
                  </a:cubicBezTo>
                  <a:cubicBezTo>
                    <a:pt x="1384" y="492"/>
                    <a:pt x="865" y="400"/>
                    <a:pt x="26" y="2"/>
                  </a:cubicBezTo>
                  <a:cubicBezTo>
                    <a:pt x="24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4" name="Google Shape;4314;p53"/>
            <p:cNvSpPr/>
            <p:nvPr/>
          </p:nvSpPr>
          <p:spPr>
            <a:xfrm>
              <a:off x="3018725" y="3373341"/>
              <a:ext cx="178737" cy="99170"/>
            </a:xfrm>
            <a:custGeom>
              <a:rect b="b" l="l" r="r" t="t"/>
              <a:pathLst>
                <a:path extrusionOk="0" h="2575" w="4641">
                  <a:moveTo>
                    <a:pt x="1811" y="1"/>
                  </a:moveTo>
                  <a:cubicBezTo>
                    <a:pt x="1226" y="1"/>
                    <a:pt x="478" y="87"/>
                    <a:pt x="478" y="87"/>
                  </a:cubicBezTo>
                  <a:cubicBezTo>
                    <a:pt x="478" y="87"/>
                    <a:pt x="0" y="2469"/>
                    <a:pt x="912" y="2569"/>
                  </a:cubicBezTo>
                  <a:cubicBezTo>
                    <a:pt x="949" y="2573"/>
                    <a:pt x="985" y="2575"/>
                    <a:pt x="1021" y="2575"/>
                  </a:cubicBezTo>
                  <a:cubicBezTo>
                    <a:pt x="1873" y="2575"/>
                    <a:pt x="2438" y="1445"/>
                    <a:pt x="2438" y="1445"/>
                  </a:cubicBezTo>
                  <a:cubicBezTo>
                    <a:pt x="2793" y="1620"/>
                    <a:pt x="3409" y="1847"/>
                    <a:pt x="3874" y="1847"/>
                  </a:cubicBezTo>
                  <a:cubicBezTo>
                    <a:pt x="4135" y="1847"/>
                    <a:pt x="4348" y="1777"/>
                    <a:pt x="4444" y="1586"/>
                  </a:cubicBezTo>
                  <a:cubicBezTo>
                    <a:pt x="4641" y="1176"/>
                    <a:pt x="2793" y="120"/>
                    <a:pt x="2268" y="29"/>
                  </a:cubicBezTo>
                  <a:cubicBezTo>
                    <a:pt x="2146" y="8"/>
                    <a:pt x="1986" y="1"/>
                    <a:pt x="1811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5" name="Google Shape;4315;p53"/>
            <p:cNvSpPr/>
            <p:nvPr/>
          </p:nvSpPr>
          <p:spPr>
            <a:xfrm>
              <a:off x="3053963" y="3426449"/>
              <a:ext cx="131174" cy="47948"/>
            </a:xfrm>
            <a:custGeom>
              <a:rect b="b" l="l" r="r" t="t"/>
              <a:pathLst>
                <a:path extrusionOk="0" h="1245" w="3406">
                  <a:moveTo>
                    <a:pt x="3403" y="330"/>
                  </a:moveTo>
                  <a:cubicBezTo>
                    <a:pt x="3403" y="331"/>
                    <a:pt x="3403" y="331"/>
                    <a:pt x="3402" y="331"/>
                  </a:cubicBezTo>
                  <a:lnTo>
                    <a:pt x="3402" y="331"/>
                  </a:lnTo>
                  <a:cubicBezTo>
                    <a:pt x="3404" y="331"/>
                    <a:pt x="3405" y="332"/>
                    <a:pt x="3405" y="332"/>
                  </a:cubicBezTo>
                  <a:cubicBezTo>
                    <a:pt x="3406" y="332"/>
                    <a:pt x="3405" y="331"/>
                    <a:pt x="3403" y="330"/>
                  </a:cubicBezTo>
                  <a:close/>
                  <a:moveTo>
                    <a:pt x="1525" y="0"/>
                  </a:moveTo>
                  <a:cubicBezTo>
                    <a:pt x="1504" y="0"/>
                    <a:pt x="1484" y="12"/>
                    <a:pt x="1476" y="31"/>
                  </a:cubicBezTo>
                  <a:cubicBezTo>
                    <a:pt x="1473" y="37"/>
                    <a:pt x="1470" y="43"/>
                    <a:pt x="1470" y="52"/>
                  </a:cubicBezTo>
                  <a:cubicBezTo>
                    <a:pt x="1177" y="547"/>
                    <a:pt x="619" y="1166"/>
                    <a:pt x="12" y="1213"/>
                  </a:cubicBezTo>
                  <a:cubicBezTo>
                    <a:pt x="6" y="1216"/>
                    <a:pt x="0" y="1225"/>
                    <a:pt x="3" y="1234"/>
                  </a:cubicBezTo>
                  <a:cubicBezTo>
                    <a:pt x="6" y="1237"/>
                    <a:pt x="9" y="1240"/>
                    <a:pt x="12" y="1243"/>
                  </a:cubicBezTo>
                  <a:cubicBezTo>
                    <a:pt x="32" y="1244"/>
                    <a:pt x="51" y="1244"/>
                    <a:pt x="71" y="1244"/>
                  </a:cubicBezTo>
                  <a:cubicBezTo>
                    <a:pt x="699" y="1244"/>
                    <a:pt x="1276" y="701"/>
                    <a:pt x="1552" y="151"/>
                  </a:cubicBezTo>
                  <a:cubicBezTo>
                    <a:pt x="1931" y="312"/>
                    <a:pt x="2378" y="530"/>
                    <a:pt x="2799" y="530"/>
                  </a:cubicBezTo>
                  <a:cubicBezTo>
                    <a:pt x="3011" y="530"/>
                    <a:pt x="3215" y="475"/>
                    <a:pt x="3402" y="331"/>
                  </a:cubicBezTo>
                  <a:lnTo>
                    <a:pt x="3402" y="331"/>
                  </a:lnTo>
                  <a:cubicBezTo>
                    <a:pt x="3402" y="331"/>
                    <a:pt x="3401" y="330"/>
                    <a:pt x="3400" y="330"/>
                  </a:cubicBezTo>
                  <a:cubicBezTo>
                    <a:pt x="3247" y="410"/>
                    <a:pt x="3086" y="442"/>
                    <a:pt x="2922" y="442"/>
                  </a:cubicBezTo>
                  <a:cubicBezTo>
                    <a:pt x="2451" y="442"/>
                    <a:pt x="1955" y="177"/>
                    <a:pt x="1546" y="5"/>
                  </a:cubicBezTo>
                  <a:cubicBezTo>
                    <a:pt x="1539" y="2"/>
                    <a:pt x="1532" y="0"/>
                    <a:pt x="15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6" name="Google Shape;4316;p53"/>
            <p:cNvSpPr/>
            <p:nvPr/>
          </p:nvSpPr>
          <p:spPr>
            <a:xfrm>
              <a:off x="2684020" y="3097020"/>
              <a:ext cx="356780" cy="444396"/>
            </a:xfrm>
            <a:custGeom>
              <a:rect b="b" l="l" r="r" t="t"/>
              <a:pathLst>
                <a:path extrusionOk="0" h="11539" w="9264">
                  <a:moveTo>
                    <a:pt x="666" y="1"/>
                  </a:moveTo>
                  <a:cubicBezTo>
                    <a:pt x="236" y="1"/>
                    <a:pt x="1" y="452"/>
                    <a:pt x="279" y="1604"/>
                  </a:cubicBezTo>
                  <a:cubicBezTo>
                    <a:pt x="769" y="3622"/>
                    <a:pt x="2719" y="8128"/>
                    <a:pt x="3382" y="8752"/>
                  </a:cubicBezTo>
                  <a:cubicBezTo>
                    <a:pt x="4746" y="10034"/>
                    <a:pt x="8143" y="11539"/>
                    <a:pt x="8143" y="11539"/>
                  </a:cubicBezTo>
                  <a:lnTo>
                    <a:pt x="9263" y="7007"/>
                  </a:lnTo>
                  <a:cubicBezTo>
                    <a:pt x="9263" y="7007"/>
                    <a:pt x="5802" y="5423"/>
                    <a:pt x="5685" y="5347"/>
                  </a:cubicBezTo>
                  <a:cubicBezTo>
                    <a:pt x="5518" y="5233"/>
                    <a:pt x="3200" y="2302"/>
                    <a:pt x="2127" y="991"/>
                  </a:cubicBezTo>
                  <a:cubicBezTo>
                    <a:pt x="1646" y="401"/>
                    <a:pt x="1070" y="1"/>
                    <a:pt x="6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7" name="Google Shape;4317;p53"/>
            <p:cNvSpPr/>
            <p:nvPr/>
          </p:nvSpPr>
          <p:spPr>
            <a:xfrm>
              <a:off x="2963538" y="3359246"/>
              <a:ext cx="37319" cy="151123"/>
            </a:xfrm>
            <a:custGeom>
              <a:rect b="b" l="l" r="r" t="t"/>
              <a:pathLst>
                <a:path extrusionOk="0" h="3924" w="969">
                  <a:moveTo>
                    <a:pt x="955" y="0"/>
                  </a:moveTo>
                  <a:cubicBezTo>
                    <a:pt x="949" y="0"/>
                    <a:pt x="943" y="3"/>
                    <a:pt x="943" y="10"/>
                  </a:cubicBezTo>
                  <a:cubicBezTo>
                    <a:pt x="847" y="336"/>
                    <a:pt x="767" y="662"/>
                    <a:pt x="682" y="987"/>
                  </a:cubicBezTo>
                  <a:cubicBezTo>
                    <a:pt x="597" y="1313"/>
                    <a:pt x="515" y="1638"/>
                    <a:pt x="436" y="1964"/>
                  </a:cubicBezTo>
                  <a:cubicBezTo>
                    <a:pt x="272" y="2615"/>
                    <a:pt x="131" y="3272"/>
                    <a:pt x="2" y="3915"/>
                  </a:cubicBezTo>
                  <a:cubicBezTo>
                    <a:pt x="0" y="3919"/>
                    <a:pt x="7" y="3923"/>
                    <a:pt x="13" y="3923"/>
                  </a:cubicBezTo>
                  <a:cubicBezTo>
                    <a:pt x="18" y="3923"/>
                    <a:pt x="22" y="3921"/>
                    <a:pt x="22" y="3915"/>
                  </a:cubicBezTo>
                  <a:cubicBezTo>
                    <a:pt x="213" y="3263"/>
                    <a:pt x="383" y="2612"/>
                    <a:pt x="539" y="1961"/>
                  </a:cubicBezTo>
                  <a:cubicBezTo>
                    <a:pt x="615" y="1627"/>
                    <a:pt x="694" y="1275"/>
                    <a:pt x="764" y="961"/>
                  </a:cubicBezTo>
                  <a:cubicBezTo>
                    <a:pt x="835" y="647"/>
                    <a:pt x="917" y="336"/>
                    <a:pt x="967" y="10"/>
                  </a:cubicBezTo>
                  <a:cubicBezTo>
                    <a:pt x="968" y="4"/>
                    <a:pt x="962" y="0"/>
                    <a:pt x="9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8" name="Google Shape;4318;p53"/>
            <p:cNvSpPr/>
            <p:nvPr/>
          </p:nvSpPr>
          <p:spPr>
            <a:xfrm>
              <a:off x="2710901" y="3211862"/>
              <a:ext cx="147118" cy="255338"/>
            </a:xfrm>
            <a:custGeom>
              <a:rect b="b" l="l" r="r" t="t"/>
              <a:pathLst>
                <a:path extrusionOk="0" h="6630" w="3820">
                  <a:moveTo>
                    <a:pt x="0" y="1"/>
                  </a:moveTo>
                  <a:lnTo>
                    <a:pt x="0" y="1"/>
                  </a:lnTo>
                  <a:cubicBezTo>
                    <a:pt x="396" y="1239"/>
                    <a:pt x="866" y="2450"/>
                    <a:pt x="1405" y="3632"/>
                  </a:cubicBezTo>
                  <a:cubicBezTo>
                    <a:pt x="1728" y="4301"/>
                    <a:pt x="2010" y="4990"/>
                    <a:pt x="2449" y="5586"/>
                  </a:cubicBezTo>
                  <a:cubicBezTo>
                    <a:pt x="2837" y="6014"/>
                    <a:pt x="3335" y="6316"/>
                    <a:pt x="3813" y="6630"/>
                  </a:cubicBezTo>
                  <a:lnTo>
                    <a:pt x="3819" y="6630"/>
                  </a:lnTo>
                  <a:cubicBezTo>
                    <a:pt x="3332" y="6225"/>
                    <a:pt x="2743" y="5864"/>
                    <a:pt x="2417" y="5319"/>
                  </a:cubicBezTo>
                  <a:cubicBezTo>
                    <a:pt x="2100" y="4753"/>
                    <a:pt x="1816" y="4169"/>
                    <a:pt x="1558" y="3573"/>
                  </a:cubicBezTo>
                  <a:cubicBezTo>
                    <a:pt x="1165" y="2720"/>
                    <a:pt x="760" y="1767"/>
                    <a:pt x="382" y="898"/>
                  </a:cubicBezTo>
                  <a:cubicBezTo>
                    <a:pt x="250" y="599"/>
                    <a:pt x="123" y="30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9" name="Google Shape;4319;p53"/>
            <p:cNvSpPr/>
            <p:nvPr/>
          </p:nvSpPr>
          <p:spPr>
            <a:xfrm>
              <a:off x="2708976" y="3226997"/>
              <a:ext cx="18332" cy="27845"/>
            </a:xfrm>
            <a:custGeom>
              <a:rect b="b" l="l" r="r" t="t"/>
              <a:pathLst>
                <a:path extrusionOk="0" h="723" w="476">
                  <a:moveTo>
                    <a:pt x="0" y="1"/>
                  </a:moveTo>
                  <a:lnTo>
                    <a:pt x="0" y="1"/>
                  </a:lnTo>
                  <a:cubicBezTo>
                    <a:pt x="80" y="285"/>
                    <a:pt x="244" y="538"/>
                    <a:pt x="476" y="722"/>
                  </a:cubicBezTo>
                  <a:cubicBezTo>
                    <a:pt x="332" y="470"/>
                    <a:pt x="173" y="23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0" name="Google Shape;4320;p53"/>
            <p:cNvSpPr/>
            <p:nvPr/>
          </p:nvSpPr>
          <p:spPr>
            <a:xfrm>
              <a:off x="2605033" y="3010330"/>
              <a:ext cx="92892" cy="132483"/>
            </a:xfrm>
            <a:custGeom>
              <a:rect b="b" l="l" r="r" t="t"/>
              <a:pathLst>
                <a:path extrusionOk="0" h="3440" w="2412">
                  <a:moveTo>
                    <a:pt x="2347" y="1"/>
                  </a:moveTo>
                  <a:lnTo>
                    <a:pt x="54" y="420"/>
                  </a:lnTo>
                  <a:cubicBezTo>
                    <a:pt x="156" y="881"/>
                    <a:pt x="203" y="1353"/>
                    <a:pt x="192" y="1825"/>
                  </a:cubicBezTo>
                  <a:cubicBezTo>
                    <a:pt x="186" y="1875"/>
                    <a:pt x="177" y="1922"/>
                    <a:pt x="165" y="1972"/>
                  </a:cubicBezTo>
                  <a:lnTo>
                    <a:pt x="165" y="1996"/>
                  </a:lnTo>
                  <a:cubicBezTo>
                    <a:pt x="92" y="2277"/>
                    <a:pt x="1" y="3263"/>
                    <a:pt x="508" y="3415"/>
                  </a:cubicBezTo>
                  <a:cubicBezTo>
                    <a:pt x="560" y="3431"/>
                    <a:pt x="616" y="3439"/>
                    <a:pt x="676" y="3439"/>
                  </a:cubicBezTo>
                  <a:cubicBezTo>
                    <a:pt x="1216" y="3439"/>
                    <a:pt x="2023" y="2803"/>
                    <a:pt x="2386" y="2227"/>
                  </a:cubicBezTo>
                  <a:cubicBezTo>
                    <a:pt x="2412" y="2183"/>
                    <a:pt x="2371" y="1705"/>
                    <a:pt x="2347" y="1116"/>
                  </a:cubicBezTo>
                  <a:cubicBezTo>
                    <a:pt x="2336" y="761"/>
                    <a:pt x="2330" y="365"/>
                    <a:pt x="2347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1" name="Google Shape;4321;p53"/>
            <p:cNvSpPr/>
            <p:nvPr/>
          </p:nvSpPr>
          <p:spPr>
            <a:xfrm>
              <a:off x="2606843" y="3010330"/>
              <a:ext cx="89734" cy="66049"/>
            </a:xfrm>
            <a:custGeom>
              <a:rect b="b" l="l" r="r" t="t"/>
              <a:pathLst>
                <a:path extrusionOk="0" h="1715" w="2330">
                  <a:moveTo>
                    <a:pt x="2306" y="1"/>
                  </a:moveTo>
                  <a:lnTo>
                    <a:pt x="1" y="420"/>
                  </a:lnTo>
                  <a:cubicBezTo>
                    <a:pt x="1" y="420"/>
                    <a:pt x="36" y="576"/>
                    <a:pt x="74" y="805"/>
                  </a:cubicBezTo>
                  <a:cubicBezTo>
                    <a:pt x="603" y="1387"/>
                    <a:pt x="1354" y="1715"/>
                    <a:pt x="2137" y="1715"/>
                  </a:cubicBezTo>
                  <a:cubicBezTo>
                    <a:pt x="2201" y="1715"/>
                    <a:pt x="2265" y="1713"/>
                    <a:pt x="2330" y="1708"/>
                  </a:cubicBezTo>
                  <a:cubicBezTo>
                    <a:pt x="2321" y="1535"/>
                    <a:pt x="2309" y="1327"/>
                    <a:pt x="2306" y="1119"/>
                  </a:cubicBezTo>
                  <a:cubicBezTo>
                    <a:pt x="2289" y="761"/>
                    <a:pt x="2283" y="365"/>
                    <a:pt x="230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2" name="Google Shape;4322;p53"/>
            <p:cNvSpPr/>
            <p:nvPr/>
          </p:nvSpPr>
          <p:spPr>
            <a:xfrm>
              <a:off x="2677704" y="2858170"/>
              <a:ext cx="47139" cy="96551"/>
            </a:xfrm>
            <a:custGeom>
              <a:rect b="b" l="l" r="r" t="t"/>
              <a:pathLst>
                <a:path extrusionOk="0" h="2507" w="1224">
                  <a:moveTo>
                    <a:pt x="100" y="0"/>
                  </a:moveTo>
                  <a:cubicBezTo>
                    <a:pt x="98" y="0"/>
                    <a:pt x="96" y="1"/>
                    <a:pt x="94" y="1"/>
                  </a:cubicBezTo>
                  <a:cubicBezTo>
                    <a:pt x="1" y="24"/>
                    <a:pt x="963" y="2506"/>
                    <a:pt x="1099" y="2506"/>
                  </a:cubicBezTo>
                  <a:cubicBezTo>
                    <a:pt x="1101" y="2506"/>
                    <a:pt x="1102" y="2506"/>
                    <a:pt x="1103" y="2506"/>
                  </a:cubicBezTo>
                  <a:cubicBezTo>
                    <a:pt x="1223" y="2462"/>
                    <a:pt x="1173" y="1585"/>
                    <a:pt x="1071" y="1160"/>
                  </a:cubicBezTo>
                  <a:cubicBezTo>
                    <a:pt x="969" y="744"/>
                    <a:pt x="240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3" name="Google Shape;4323;p53"/>
            <p:cNvSpPr/>
            <p:nvPr/>
          </p:nvSpPr>
          <p:spPr>
            <a:xfrm>
              <a:off x="2562362" y="2850468"/>
              <a:ext cx="179853" cy="210971"/>
            </a:xfrm>
            <a:custGeom>
              <a:rect b="b" l="l" r="r" t="t"/>
              <a:pathLst>
                <a:path extrusionOk="0" h="5478" w="4670">
                  <a:moveTo>
                    <a:pt x="2126" y="0"/>
                  </a:moveTo>
                  <a:cubicBezTo>
                    <a:pt x="1221" y="0"/>
                    <a:pt x="263" y="654"/>
                    <a:pt x="123" y="1603"/>
                  </a:cubicBezTo>
                  <a:cubicBezTo>
                    <a:pt x="0" y="2439"/>
                    <a:pt x="774" y="4680"/>
                    <a:pt x="1426" y="5108"/>
                  </a:cubicBezTo>
                  <a:cubicBezTo>
                    <a:pt x="1792" y="5350"/>
                    <a:pt x="2222" y="5477"/>
                    <a:pt x="2639" y="5477"/>
                  </a:cubicBezTo>
                  <a:cubicBezTo>
                    <a:pt x="3288" y="5477"/>
                    <a:pt x="3906" y="5169"/>
                    <a:pt x="4200" y="4507"/>
                  </a:cubicBezTo>
                  <a:cubicBezTo>
                    <a:pt x="4670" y="3457"/>
                    <a:pt x="3611" y="553"/>
                    <a:pt x="2898" y="183"/>
                  </a:cubicBezTo>
                  <a:cubicBezTo>
                    <a:pt x="2661" y="58"/>
                    <a:pt x="2396" y="0"/>
                    <a:pt x="2126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4" name="Google Shape;4324;p53"/>
            <p:cNvSpPr/>
            <p:nvPr/>
          </p:nvSpPr>
          <p:spPr>
            <a:xfrm>
              <a:off x="2659835" y="2953525"/>
              <a:ext cx="6123" cy="16984"/>
            </a:xfrm>
            <a:custGeom>
              <a:rect b="b" l="l" r="r" t="t"/>
              <a:pathLst>
                <a:path extrusionOk="0" h="441" w="159">
                  <a:moveTo>
                    <a:pt x="39" y="1"/>
                  </a:moveTo>
                  <a:cubicBezTo>
                    <a:pt x="39" y="1"/>
                    <a:pt x="30" y="9"/>
                    <a:pt x="39" y="15"/>
                  </a:cubicBezTo>
                  <a:cubicBezTo>
                    <a:pt x="88" y="168"/>
                    <a:pt x="124" y="341"/>
                    <a:pt x="0" y="441"/>
                  </a:cubicBezTo>
                  <a:cubicBezTo>
                    <a:pt x="159" y="376"/>
                    <a:pt x="112" y="135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5" name="Google Shape;4325;p53"/>
            <p:cNvSpPr/>
            <p:nvPr/>
          </p:nvSpPr>
          <p:spPr>
            <a:xfrm>
              <a:off x="2645085" y="2948557"/>
              <a:ext cx="22106" cy="19603"/>
            </a:xfrm>
            <a:custGeom>
              <a:rect b="b" l="l" r="r" t="t"/>
              <a:pathLst>
                <a:path extrusionOk="0" h="509" w="574">
                  <a:moveTo>
                    <a:pt x="264" y="1"/>
                  </a:moveTo>
                  <a:cubicBezTo>
                    <a:pt x="256" y="1"/>
                    <a:pt x="248" y="2"/>
                    <a:pt x="240" y="3"/>
                  </a:cubicBezTo>
                  <a:cubicBezTo>
                    <a:pt x="0" y="56"/>
                    <a:pt x="107" y="509"/>
                    <a:pt x="317" y="509"/>
                  </a:cubicBezTo>
                  <a:cubicBezTo>
                    <a:pt x="328" y="509"/>
                    <a:pt x="340" y="508"/>
                    <a:pt x="351" y="505"/>
                  </a:cubicBezTo>
                  <a:cubicBezTo>
                    <a:pt x="574" y="457"/>
                    <a:pt x="458" y="1"/>
                    <a:pt x="2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6" name="Google Shape;4326;p53"/>
            <p:cNvSpPr/>
            <p:nvPr/>
          </p:nvSpPr>
          <p:spPr>
            <a:xfrm>
              <a:off x="2695535" y="2944475"/>
              <a:ext cx="10437" cy="13980"/>
            </a:xfrm>
            <a:custGeom>
              <a:rect b="b" l="l" r="r" t="t"/>
              <a:pathLst>
                <a:path extrusionOk="0" h="363" w="271">
                  <a:moveTo>
                    <a:pt x="0" y="1"/>
                  </a:moveTo>
                  <a:lnTo>
                    <a:pt x="0" y="1"/>
                  </a:lnTo>
                  <a:cubicBezTo>
                    <a:pt x="9" y="147"/>
                    <a:pt x="87" y="363"/>
                    <a:pt x="248" y="363"/>
                  </a:cubicBezTo>
                  <a:cubicBezTo>
                    <a:pt x="255" y="363"/>
                    <a:pt x="263" y="363"/>
                    <a:pt x="270" y="362"/>
                  </a:cubicBezTo>
                  <a:lnTo>
                    <a:pt x="270" y="353"/>
                  </a:lnTo>
                  <a:cubicBezTo>
                    <a:pt x="118" y="335"/>
                    <a:pt x="50" y="174"/>
                    <a:pt x="15" y="10"/>
                  </a:cubicBezTo>
                  <a:cubicBezTo>
                    <a:pt x="15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7" name="Google Shape;4327;p53"/>
            <p:cNvSpPr/>
            <p:nvPr/>
          </p:nvSpPr>
          <p:spPr>
            <a:xfrm>
              <a:off x="2691954" y="2936465"/>
              <a:ext cx="21798" cy="19487"/>
            </a:xfrm>
            <a:custGeom>
              <a:rect b="b" l="l" r="r" t="t"/>
              <a:pathLst>
                <a:path extrusionOk="0" h="506" w="566">
                  <a:moveTo>
                    <a:pt x="242" y="0"/>
                  </a:moveTo>
                  <a:cubicBezTo>
                    <a:pt x="225" y="0"/>
                    <a:pt x="206" y="3"/>
                    <a:pt x="187" y="9"/>
                  </a:cubicBezTo>
                  <a:cubicBezTo>
                    <a:pt x="0" y="75"/>
                    <a:pt x="101" y="505"/>
                    <a:pt x="301" y="505"/>
                  </a:cubicBezTo>
                  <a:cubicBezTo>
                    <a:pt x="317" y="505"/>
                    <a:pt x="334" y="503"/>
                    <a:pt x="351" y="496"/>
                  </a:cubicBezTo>
                  <a:cubicBezTo>
                    <a:pt x="565" y="423"/>
                    <a:pt x="454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8" name="Google Shape;4328;p53"/>
            <p:cNvSpPr/>
            <p:nvPr/>
          </p:nvSpPr>
          <p:spPr>
            <a:xfrm>
              <a:off x="2638923" y="2928108"/>
              <a:ext cx="21182" cy="15752"/>
            </a:xfrm>
            <a:custGeom>
              <a:rect b="b" l="l" r="r" t="t"/>
              <a:pathLst>
                <a:path extrusionOk="0" h="409" w="550">
                  <a:moveTo>
                    <a:pt x="372" y="1"/>
                  </a:moveTo>
                  <a:cubicBezTo>
                    <a:pt x="319" y="1"/>
                    <a:pt x="267" y="16"/>
                    <a:pt x="221" y="48"/>
                  </a:cubicBezTo>
                  <a:cubicBezTo>
                    <a:pt x="130" y="89"/>
                    <a:pt x="59" y="162"/>
                    <a:pt x="21" y="253"/>
                  </a:cubicBezTo>
                  <a:cubicBezTo>
                    <a:pt x="1" y="314"/>
                    <a:pt x="33" y="379"/>
                    <a:pt x="92" y="402"/>
                  </a:cubicBezTo>
                  <a:cubicBezTo>
                    <a:pt x="105" y="407"/>
                    <a:pt x="119" y="409"/>
                    <a:pt x="132" y="409"/>
                  </a:cubicBezTo>
                  <a:cubicBezTo>
                    <a:pt x="148" y="409"/>
                    <a:pt x="163" y="406"/>
                    <a:pt x="177" y="399"/>
                  </a:cubicBezTo>
                  <a:cubicBezTo>
                    <a:pt x="241" y="370"/>
                    <a:pt x="303" y="335"/>
                    <a:pt x="362" y="297"/>
                  </a:cubicBezTo>
                  <a:cubicBezTo>
                    <a:pt x="435" y="259"/>
                    <a:pt x="494" y="235"/>
                    <a:pt x="532" y="159"/>
                  </a:cubicBezTo>
                  <a:cubicBezTo>
                    <a:pt x="549" y="112"/>
                    <a:pt x="535" y="59"/>
                    <a:pt x="494" y="30"/>
                  </a:cubicBezTo>
                  <a:cubicBezTo>
                    <a:pt x="455" y="10"/>
                    <a:pt x="413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9" name="Google Shape;4329;p53"/>
            <p:cNvSpPr/>
            <p:nvPr/>
          </p:nvSpPr>
          <p:spPr>
            <a:xfrm>
              <a:off x="2686254" y="2914513"/>
              <a:ext cx="22876" cy="11323"/>
            </a:xfrm>
            <a:custGeom>
              <a:rect b="b" l="l" r="r" t="t"/>
              <a:pathLst>
                <a:path extrusionOk="0" h="294" w="594">
                  <a:moveTo>
                    <a:pt x="245" y="1"/>
                  </a:moveTo>
                  <a:cubicBezTo>
                    <a:pt x="156" y="1"/>
                    <a:pt x="70" y="46"/>
                    <a:pt x="21" y="122"/>
                  </a:cubicBezTo>
                  <a:cubicBezTo>
                    <a:pt x="1" y="166"/>
                    <a:pt x="10" y="219"/>
                    <a:pt x="48" y="251"/>
                  </a:cubicBezTo>
                  <a:cubicBezTo>
                    <a:pt x="98" y="278"/>
                    <a:pt x="154" y="293"/>
                    <a:pt x="213" y="293"/>
                  </a:cubicBezTo>
                  <a:cubicBezTo>
                    <a:pt x="230" y="293"/>
                    <a:pt x="247" y="292"/>
                    <a:pt x="265" y="289"/>
                  </a:cubicBezTo>
                  <a:cubicBezTo>
                    <a:pt x="300" y="292"/>
                    <a:pt x="335" y="293"/>
                    <a:pt x="370" y="293"/>
                  </a:cubicBezTo>
                  <a:cubicBezTo>
                    <a:pt x="406" y="293"/>
                    <a:pt x="441" y="292"/>
                    <a:pt x="476" y="289"/>
                  </a:cubicBezTo>
                  <a:cubicBezTo>
                    <a:pt x="505" y="286"/>
                    <a:pt x="532" y="274"/>
                    <a:pt x="549" y="251"/>
                  </a:cubicBezTo>
                  <a:cubicBezTo>
                    <a:pt x="593" y="204"/>
                    <a:pt x="590" y="131"/>
                    <a:pt x="541" y="87"/>
                  </a:cubicBezTo>
                  <a:cubicBezTo>
                    <a:pt x="471" y="30"/>
                    <a:pt x="384" y="1"/>
                    <a:pt x="293" y="1"/>
                  </a:cubicBezTo>
                  <a:cubicBezTo>
                    <a:pt x="284" y="1"/>
                    <a:pt x="276" y="1"/>
                    <a:pt x="268" y="2"/>
                  </a:cubicBezTo>
                  <a:cubicBezTo>
                    <a:pt x="260" y="1"/>
                    <a:pt x="252" y="1"/>
                    <a:pt x="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0" name="Google Shape;4330;p53"/>
            <p:cNvSpPr/>
            <p:nvPr/>
          </p:nvSpPr>
          <p:spPr>
            <a:xfrm>
              <a:off x="2669540" y="3009098"/>
              <a:ext cx="13056" cy="5238"/>
            </a:xfrm>
            <a:custGeom>
              <a:rect b="b" l="l" r="r" t="t"/>
              <a:pathLst>
                <a:path extrusionOk="0" h="136" w="339">
                  <a:moveTo>
                    <a:pt x="326" y="1"/>
                  </a:moveTo>
                  <a:lnTo>
                    <a:pt x="18" y="24"/>
                  </a:lnTo>
                  <a:lnTo>
                    <a:pt x="18" y="24"/>
                  </a:lnTo>
                  <a:lnTo>
                    <a:pt x="325" y="2"/>
                  </a:lnTo>
                  <a:lnTo>
                    <a:pt x="325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38" y="1"/>
                  </a:moveTo>
                  <a:lnTo>
                    <a:pt x="325" y="2"/>
                  </a:lnTo>
                  <a:lnTo>
                    <a:pt x="325" y="2"/>
                  </a:lnTo>
                  <a:cubicBezTo>
                    <a:pt x="281" y="39"/>
                    <a:pt x="229" y="65"/>
                    <a:pt x="174" y="83"/>
                  </a:cubicBezTo>
                  <a:cubicBezTo>
                    <a:pt x="168" y="84"/>
                    <a:pt x="163" y="84"/>
                    <a:pt x="157" y="84"/>
                  </a:cubicBezTo>
                  <a:cubicBezTo>
                    <a:pt x="106" y="84"/>
                    <a:pt x="61" y="48"/>
                    <a:pt x="18" y="24"/>
                  </a:cubicBezTo>
                  <a:cubicBezTo>
                    <a:pt x="16" y="24"/>
                    <a:pt x="14" y="24"/>
                    <a:pt x="13" y="24"/>
                  </a:cubicBezTo>
                  <a:cubicBezTo>
                    <a:pt x="4" y="24"/>
                    <a:pt x="3" y="30"/>
                    <a:pt x="1" y="30"/>
                  </a:cubicBezTo>
                  <a:cubicBezTo>
                    <a:pt x="27" y="95"/>
                    <a:pt x="92" y="136"/>
                    <a:pt x="162" y="136"/>
                  </a:cubicBezTo>
                  <a:cubicBezTo>
                    <a:pt x="241" y="124"/>
                    <a:pt x="309" y="74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1" name="Google Shape;4331;p53"/>
            <p:cNvSpPr/>
            <p:nvPr/>
          </p:nvSpPr>
          <p:spPr>
            <a:xfrm>
              <a:off x="2671311" y="2919404"/>
              <a:ext cx="34854" cy="76794"/>
            </a:xfrm>
            <a:custGeom>
              <a:rect b="b" l="l" r="r" t="t"/>
              <a:pathLst>
                <a:path extrusionOk="0" h="1994" w="905">
                  <a:moveTo>
                    <a:pt x="263" y="0"/>
                  </a:moveTo>
                  <a:cubicBezTo>
                    <a:pt x="253" y="0"/>
                    <a:pt x="241" y="10"/>
                    <a:pt x="245" y="18"/>
                  </a:cubicBezTo>
                  <a:cubicBezTo>
                    <a:pt x="386" y="505"/>
                    <a:pt x="612" y="977"/>
                    <a:pt x="761" y="1467"/>
                  </a:cubicBezTo>
                  <a:cubicBezTo>
                    <a:pt x="706" y="1458"/>
                    <a:pt x="650" y="1454"/>
                    <a:pt x="594" y="1454"/>
                  </a:cubicBezTo>
                  <a:cubicBezTo>
                    <a:pt x="561" y="1454"/>
                    <a:pt x="527" y="1455"/>
                    <a:pt x="494" y="1459"/>
                  </a:cubicBezTo>
                  <a:cubicBezTo>
                    <a:pt x="480" y="1467"/>
                    <a:pt x="615" y="1799"/>
                    <a:pt x="621" y="1855"/>
                  </a:cubicBezTo>
                  <a:cubicBezTo>
                    <a:pt x="536" y="1887"/>
                    <a:pt x="448" y="1903"/>
                    <a:pt x="360" y="1903"/>
                  </a:cubicBezTo>
                  <a:cubicBezTo>
                    <a:pt x="249" y="1903"/>
                    <a:pt x="137" y="1877"/>
                    <a:pt x="34" y="1828"/>
                  </a:cubicBezTo>
                  <a:cubicBezTo>
                    <a:pt x="32" y="1828"/>
                    <a:pt x="30" y="1828"/>
                    <a:pt x="28" y="1828"/>
                  </a:cubicBezTo>
                  <a:cubicBezTo>
                    <a:pt x="9" y="1828"/>
                    <a:pt x="0" y="1841"/>
                    <a:pt x="13" y="1852"/>
                  </a:cubicBezTo>
                  <a:cubicBezTo>
                    <a:pt x="115" y="1942"/>
                    <a:pt x="247" y="1994"/>
                    <a:pt x="385" y="1994"/>
                  </a:cubicBezTo>
                  <a:cubicBezTo>
                    <a:pt x="399" y="1994"/>
                    <a:pt x="413" y="1993"/>
                    <a:pt x="427" y="1992"/>
                  </a:cubicBezTo>
                  <a:cubicBezTo>
                    <a:pt x="491" y="1987"/>
                    <a:pt x="556" y="1972"/>
                    <a:pt x="618" y="1948"/>
                  </a:cubicBezTo>
                  <a:lnTo>
                    <a:pt x="653" y="1937"/>
                  </a:lnTo>
                  <a:lnTo>
                    <a:pt x="685" y="1922"/>
                  </a:lnTo>
                  <a:cubicBezTo>
                    <a:pt x="700" y="1913"/>
                    <a:pt x="709" y="1899"/>
                    <a:pt x="706" y="1881"/>
                  </a:cubicBezTo>
                  <a:lnTo>
                    <a:pt x="706" y="1866"/>
                  </a:lnTo>
                  <a:lnTo>
                    <a:pt x="706" y="1852"/>
                  </a:lnTo>
                  <a:cubicBezTo>
                    <a:pt x="679" y="1731"/>
                    <a:pt x="618" y="1555"/>
                    <a:pt x="618" y="1555"/>
                  </a:cubicBezTo>
                  <a:lnTo>
                    <a:pt x="618" y="1555"/>
                  </a:lnTo>
                  <a:cubicBezTo>
                    <a:pt x="647" y="1561"/>
                    <a:pt x="747" y="1578"/>
                    <a:pt x="819" y="1578"/>
                  </a:cubicBezTo>
                  <a:cubicBezTo>
                    <a:pt x="868" y="1578"/>
                    <a:pt x="905" y="1570"/>
                    <a:pt x="896" y="1544"/>
                  </a:cubicBezTo>
                  <a:cubicBezTo>
                    <a:pt x="741" y="1013"/>
                    <a:pt x="533" y="496"/>
                    <a:pt x="274" y="7"/>
                  </a:cubicBezTo>
                  <a:cubicBezTo>
                    <a:pt x="272" y="2"/>
                    <a:pt x="26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2" name="Google Shape;4332;p53"/>
            <p:cNvSpPr/>
            <p:nvPr/>
          </p:nvSpPr>
          <p:spPr>
            <a:xfrm>
              <a:off x="2671696" y="2991151"/>
              <a:ext cx="20258" cy="14481"/>
            </a:xfrm>
            <a:custGeom>
              <a:rect b="b" l="l" r="r" t="t"/>
              <a:pathLst>
                <a:path extrusionOk="0" h="376" w="526">
                  <a:moveTo>
                    <a:pt x="18" y="0"/>
                  </a:moveTo>
                  <a:cubicBezTo>
                    <a:pt x="6" y="53"/>
                    <a:pt x="0" y="109"/>
                    <a:pt x="3" y="162"/>
                  </a:cubicBezTo>
                  <a:cubicBezTo>
                    <a:pt x="3" y="264"/>
                    <a:pt x="36" y="376"/>
                    <a:pt x="165" y="376"/>
                  </a:cubicBezTo>
                  <a:cubicBezTo>
                    <a:pt x="223" y="376"/>
                    <a:pt x="282" y="355"/>
                    <a:pt x="329" y="323"/>
                  </a:cubicBezTo>
                  <a:cubicBezTo>
                    <a:pt x="414" y="255"/>
                    <a:pt x="481" y="167"/>
                    <a:pt x="525" y="68"/>
                  </a:cubicBezTo>
                  <a:lnTo>
                    <a:pt x="525" y="68"/>
                  </a:lnTo>
                  <a:cubicBezTo>
                    <a:pt x="477" y="76"/>
                    <a:pt x="428" y="80"/>
                    <a:pt x="380" y="80"/>
                  </a:cubicBezTo>
                  <a:cubicBezTo>
                    <a:pt x="255" y="80"/>
                    <a:pt x="132" y="53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3" name="Google Shape;4333;p53"/>
            <p:cNvSpPr/>
            <p:nvPr/>
          </p:nvSpPr>
          <p:spPr>
            <a:xfrm>
              <a:off x="2671812" y="2997121"/>
              <a:ext cx="12555" cy="8511"/>
            </a:xfrm>
            <a:custGeom>
              <a:rect b="b" l="l" r="r" t="t"/>
              <a:pathLst>
                <a:path extrusionOk="0" h="221" w="326">
                  <a:moveTo>
                    <a:pt x="58" y="1"/>
                  </a:moveTo>
                  <a:cubicBezTo>
                    <a:pt x="39" y="1"/>
                    <a:pt x="20" y="3"/>
                    <a:pt x="0" y="7"/>
                  </a:cubicBezTo>
                  <a:cubicBezTo>
                    <a:pt x="0" y="109"/>
                    <a:pt x="33" y="221"/>
                    <a:pt x="162" y="221"/>
                  </a:cubicBezTo>
                  <a:cubicBezTo>
                    <a:pt x="220" y="221"/>
                    <a:pt x="279" y="200"/>
                    <a:pt x="326" y="168"/>
                  </a:cubicBezTo>
                  <a:cubicBezTo>
                    <a:pt x="276" y="65"/>
                    <a:pt x="170" y="1"/>
                    <a:pt x="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4" name="Google Shape;4334;p53"/>
            <p:cNvSpPr/>
            <p:nvPr/>
          </p:nvSpPr>
          <p:spPr>
            <a:xfrm>
              <a:off x="2530282" y="2834370"/>
              <a:ext cx="167452" cy="154859"/>
            </a:xfrm>
            <a:custGeom>
              <a:rect b="b" l="l" r="r" t="t"/>
              <a:pathLst>
                <a:path extrusionOk="0" h="4021" w="4348">
                  <a:moveTo>
                    <a:pt x="2892" y="1"/>
                  </a:moveTo>
                  <a:cubicBezTo>
                    <a:pt x="2763" y="1"/>
                    <a:pt x="2630" y="12"/>
                    <a:pt x="2493" y="35"/>
                  </a:cubicBezTo>
                  <a:cubicBezTo>
                    <a:pt x="1892" y="138"/>
                    <a:pt x="983" y="833"/>
                    <a:pt x="675" y="1569"/>
                  </a:cubicBezTo>
                  <a:cubicBezTo>
                    <a:pt x="675" y="1569"/>
                    <a:pt x="0" y="2091"/>
                    <a:pt x="232" y="2637"/>
                  </a:cubicBezTo>
                  <a:cubicBezTo>
                    <a:pt x="462" y="3163"/>
                    <a:pt x="969" y="4021"/>
                    <a:pt x="1417" y="4021"/>
                  </a:cubicBezTo>
                  <a:cubicBezTo>
                    <a:pt x="1430" y="4021"/>
                    <a:pt x="1444" y="4020"/>
                    <a:pt x="1458" y="4019"/>
                  </a:cubicBezTo>
                  <a:cubicBezTo>
                    <a:pt x="1863" y="3969"/>
                    <a:pt x="1965" y="3488"/>
                    <a:pt x="1968" y="2842"/>
                  </a:cubicBezTo>
                  <a:cubicBezTo>
                    <a:pt x="1968" y="2464"/>
                    <a:pt x="1722" y="1766"/>
                    <a:pt x="1722" y="1766"/>
                  </a:cubicBezTo>
                  <a:lnTo>
                    <a:pt x="1722" y="1766"/>
                  </a:lnTo>
                  <a:cubicBezTo>
                    <a:pt x="1722" y="1766"/>
                    <a:pt x="2347" y="1911"/>
                    <a:pt x="2898" y="1911"/>
                  </a:cubicBezTo>
                  <a:cubicBezTo>
                    <a:pt x="3082" y="1911"/>
                    <a:pt x="3258" y="1894"/>
                    <a:pt x="3400" y="1851"/>
                  </a:cubicBezTo>
                  <a:cubicBezTo>
                    <a:pt x="3963" y="1678"/>
                    <a:pt x="4347" y="1077"/>
                    <a:pt x="4227" y="631"/>
                  </a:cubicBezTo>
                  <a:cubicBezTo>
                    <a:pt x="4138" y="312"/>
                    <a:pt x="3584" y="1"/>
                    <a:pt x="28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5" name="Google Shape;4335;p53"/>
            <p:cNvSpPr/>
            <p:nvPr/>
          </p:nvSpPr>
          <p:spPr>
            <a:xfrm>
              <a:off x="2586509" y="2891637"/>
              <a:ext cx="27845" cy="97051"/>
            </a:xfrm>
            <a:custGeom>
              <a:rect b="b" l="l" r="r" t="t"/>
              <a:pathLst>
                <a:path extrusionOk="0" h="2520" w="723">
                  <a:moveTo>
                    <a:pt x="109" y="0"/>
                  </a:moveTo>
                  <a:lnTo>
                    <a:pt x="109" y="0"/>
                  </a:lnTo>
                  <a:cubicBezTo>
                    <a:pt x="271" y="396"/>
                    <a:pt x="526" y="810"/>
                    <a:pt x="596" y="1223"/>
                  </a:cubicBezTo>
                  <a:cubicBezTo>
                    <a:pt x="670" y="1634"/>
                    <a:pt x="564" y="2479"/>
                    <a:pt x="18" y="2479"/>
                  </a:cubicBezTo>
                  <a:cubicBezTo>
                    <a:pt x="1" y="2479"/>
                    <a:pt x="1" y="2508"/>
                    <a:pt x="24" y="2514"/>
                  </a:cubicBezTo>
                  <a:cubicBezTo>
                    <a:pt x="49" y="2517"/>
                    <a:pt x="73" y="2519"/>
                    <a:pt x="96" y="2519"/>
                  </a:cubicBezTo>
                  <a:cubicBezTo>
                    <a:pt x="512" y="2519"/>
                    <a:pt x="628" y="1962"/>
                    <a:pt x="664" y="1625"/>
                  </a:cubicBezTo>
                  <a:cubicBezTo>
                    <a:pt x="722" y="1062"/>
                    <a:pt x="394" y="464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6" name="Google Shape;4336;p53"/>
            <p:cNvSpPr/>
            <p:nvPr/>
          </p:nvSpPr>
          <p:spPr>
            <a:xfrm>
              <a:off x="2533324" y="2893563"/>
              <a:ext cx="34161" cy="86114"/>
            </a:xfrm>
            <a:custGeom>
              <a:rect b="b" l="l" r="r" t="t"/>
              <a:pathLst>
                <a:path extrusionOk="0" h="2236" w="887">
                  <a:moveTo>
                    <a:pt x="646" y="0"/>
                  </a:moveTo>
                  <a:lnTo>
                    <a:pt x="646" y="0"/>
                  </a:lnTo>
                  <a:cubicBezTo>
                    <a:pt x="329" y="155"/>
                    <a:pt x="3" y="587"/>
                    <a:pt x="3" y="953"/>
                  </a:cubicBezTo>
                  <a:lnTo>
                    <a:pt x="3" y="953"/>
                  </a:lnTo>
                  <a:lnTo>
                    <a:pt x="3" y="953"/>
                  </a:lnTo>
                  <a:lnTo>
                    <a:pt x="73" y="1054"/>
                  </a:lnTo>
                  <a:lnTo>
                    <a:pt x="73" y="1054"/>
                  </a:lnTo>
                  <a:cubicBezTo>
                    <a:pt x="1" y="661"/>
                    <a:pt x="322" y="205"/>
                    <a:pt x="646" y="0"/>
                  </a:cubicBezTo>
                  <a:close/>
                  <a:moveTo>
                    <a:pt x="3" y="953"/>
                  </a:moveTo>
                  <a:lnTo>
                    <a:pt x="3" y="953"/>
                  </a:lnTo>
                  <a:cubicBezTo>
                    <a:pt x="6" y="1206"/>
                    <a:pt x="220" y="1431"/>
                    <a:pt x="352" y="1625"/>
                  </a:cubicBezTo>
                  <a:cubicBezTo>
                    <a:pt x="484" y="1863"/>
                    <a:pt x="663" y="2071"/>
                    <a:pt x="877" y="2235"/>
                  </a:cubicBezTo>
                  <a:lnTo>
                    <a:pt x="842" y="2184"/>
                  </a:lnTo>
                  <a:lnTo>
                    <a:pt x="842" y="2184"/>
                  </a:lnTo>
                  <a:cubicBezTo>
                    <a:pt x="857" y="2197"/>
                    <a:pt x="871" y="2210"/>
                    <a:pt x="886" y="2223"/>
                  </a:cubicBezTo>
                  <a:lnTo>
                    <a:pt x="73" y="1054"/>
                  </a:lnTo>
                  <a:lnTo>
                    <a:pt x="73" y="1054"/>
                  </a:lnTo>
                  <a:cubicBezTo>
                    <a:pt x="74" y="1055"/>
                    <a:pt x="74" y="1056"/>
                    <a:pt x="74" y="1057"/>
                  </a:cubicBezTo>
                  <a:lnTo>
                    <a:pt x="74" y="1057"/>
                  </a:lnTo>
                  <a:lnTo>
                    <a:pt x="842" y="2184"/>
                  </a:lnTo>
                  <a:lnTo>
                    <a:pt x="842" y="2184"/>
                  </a:lnTo>
                  <a:cubicBezTo>
                    <a:pt x="546" y="1910"/>
                    <a:pt x="305" y="1581"/>
                    <a:pt x="129" y="1217"/>
                  </a:cubicBezTo>
                  <a:cubicBezTo>
                    <a:pt x="102" y="1166"/>
                    <a:pt x="84" y="1112"/>
                    <a:pt x="74" y="1057"/>
                  </a:cubicBezTo>
                  <a:lnTo>
                    <a:pt x="74" y="1057"/>
                  </a:lnTo>
                  <a:lnTo>
                    <a:pt x="3" y="9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7" name="Google Shape;4337;p53"/>
            <p:cNvSpPr/>
            <p:nvPr/>
          </p:nvSpPr>
          <p:spPr>
            <a:xfrm>
              <a:off x="2553543" y="2830365"/>
              <a:ext cx="81030" cy="68360"/>
            </a:xfrm>
            <a:custGeom>
              <a:rect b="b" l="l" r="r" t="t"/>
              <a:pathLst>
                <a:path extrusionOk="0" h="1775" w="2104">
                  <a:moveTo>
                    <a:pt x="2071" y="1"/>
                  </a:moveTo>
                  <a:cubicBezTo>
                    <a:pt x="1168" y="1"/>
                    <a:pt x="328" y="973"/>
                    <a:pt x="6" y="1744"/>
                  </a:cubicBezTo>
                  <a:cubicBezTo>
                    <a:pt x="0" y="1761"/>
                    <a:pt x="13" y="1774"/>
                    <a:pt x="26" y="1774"/>
                  </a:cubicBezTo>
                  <a:cubicBezTo>
                    <a:pt x="33" y="1774"/>
                    <a:pt x="40" y="1770"/>
                    <a:pt x="44" y="1761"/>
                  </a:cubicBezTo>
                  <a:cubicBezTo>
                    <a:pt x="478" y="1022"/>
                    <a:pt x="1150" y="57"/>
                    <a:pt x="2103" y="1"/>
                  </a:cubicBezTo>
                  <a:cubicBezTo>
                    <a:pt x="2093" y="1"/>
                    <a:pt x="2082" y="1"/>
                    <a:pt x="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8" name="Google Shape;4338;p53"/>
            <p:cNvSpPr/>
            <p:nvPr/>
          </p:nvSpPr>
          <p:spPr>
            <a:xfrm>
              <a:off x="2552965" y="2960958"/>
              <a:ext cx="57653" cy="53879"/>
            </a:xfrm>
            <a:custGeom>
              <a:rect b="b" l="l" r="r" t="t"/>
              <a:pathLst>
                <a:path extrusionOk="0" h="1399" w="1497">
                  <a:moveTo>
                    <a:pt x="466" y="1"/>
                  </a:moveTo>
                  <a:cubicBezTo>
                    <a:pt x="405" y="1"/>
                    <a:pt x="350" y="16"/>
                    <a:pt x="303" y="54"/>
                  </a:cubicBezTo>
                  <a:cubicBezTo>
                    <a:pt x="1" y="294"/>
                    <a:pt x="573" y="1306"/>
                    <a:pt x="995" y="1386"/>
                  </a:cubicBezTo>
                  <a:cubicBezTo>
                    <a:pt x="1029" y="1394"/>
                    <a:pt x="1063" y="1398"/>
                    <a:pt x="1097" y="1398"/>
                  </a:cubicBezTo>
                  <a:cubicBezTo>
                    <a:pt x="1280" y="1398"/>
                    <a:pt x="1447" y="1276"/>
                    <a:pt x="1494" y="1092"/>
                  </a:cubicBezTo>
                  <a:cubicBezTo>
                    <a:pt x="1497" y="1086"/>
                    <a:pt x="1497" y="1081"/>
                    <a:pt x="1497" y="1075"/>
                  </a:cubicBezTo>
                  <a:lnTo>
                    <a:pt x="1256" y="465"/>
                  </a:lnTo>
                  <a:cubicBezTo>
                    <a:pt x="1256" y="465"/>
                    <a:pt x="792" y="1"/>
                    <a:pt x="466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9" name="Google Shape;4339;p53"/>
            <p:cNvSpPr/>
            <p:nvPr/>
          </p:nvSpPr>
          <p:spPr>
            <a:xfrm>
              <a:off x="2571258" y="2973705"/>
              <a:ext cx="31195" cy="31503"/>
            </a:xfrm>
            <a:custGeom>
              <a:rect b="b" l="l" r="r" t="t"/>
              <a:pathLst>
                <a:path extrusionOk="0" h="818" w="810">
                  <a:moveTo>
                    <a:pt x="30" y="1"/>
                  </a:moveTo>
                  <a:cubicBezTo>
                    <a:pt x="20" y="1"/>
                    <a:pt x="11" y="1"/>
                    <a:pt x="1" y="2"/>
                  </a:cubicBezTo>
                  <a:lnTo>
                    <a:pt x="1" y="13"/>
                  </a:lnTo>
                  <a:cubicBezTo>
                    <a:pt x="279" y="95"/>
                    <a:pt x="511" y="295"/>
                    <a:pt x="634" y="559"/>
                  </a:cubicBezTo>
                  <a:cubicBezTo>
                    <a:pt x="590" y="507"/>
                    <a:pt x="528" y="480"/>
                    <a:pt x="464" y="480"/>
                  </a:cubicBezTo>
                  <a:cubicBezTo>
                    <a:pt x="413" y="480"/>
                    <a:pt x="362" y="497"/>
                    <a:pt x="321" y="533"/>
                  </a:cubicBezTo>
                  <a:cubicBezTo>
                    <a:pt x="309" y="541"/>
                    <a:pt x="300" y="550"/>
                    <a:pt x="291" y="559"/>
                  </a:cubicBezTo>
                  <a:cubicBezTo>
                    <a:pt x="291" y="559"/>
                    <a:pt x="291" y="574"/>
                    <a:pt x="300" y="574"/>
                  </a:cubicBezTo>
                  <a:cubicBezTo>
                    <a:pt x="301" y="574"/>
                    <a:pt x="302" y="574"/>
                    <a:pt x="303" y="574"/>
                  </a:cubicBezTo>
                  <a:cubicBezTo>
                    <a:pt x="340" y="554"/>
                    <a:pt x="380" y="544"/>
                    <a:pt x="421" y="544"/>
                  </a:cubicBezTo>
                  <a:cubicBezTo>
                    <a:pt x="483" y="544"/>
                    <a:pt x="544" y="567"/>
                    <a:pt x="590" y="612"/>
                  </a:cubicBezTo>
                  <a:cubicBezTo>
                    <a:pt x="652" y="670"/>
                    <a:pt x="705" y="738"/>
                    <a:pt x="752" y="808"/>
                  </a:cubicBezTo>
                  <a:cubicBezTo>
                    <a:pt x="757" y="815"/>
                    <a:pt x="764" y="818"/>
                    <a:pt x="772" y="818"/>
                  </a:cubicBezTo>
                  <a:cubicBezTo>
                    <a:pt x="790" y="818"/>
                    <a:pt x="809" y="801"/>
                    <a:pt x="799" y="785"/>
                  </a:cubicBezTo>
                  <a:cubicBezTo>
                    <a:pt x="747" y="436"/>
                    <a:pt x="406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0" name="Google Shape;4340;p53"/>
            <p:cNvSpPr/>
            <p:nvPr/>
          </p:nvSpPr>
          <p:spPr>
            <a:xfrm>
              <a:off x="2598601" y="3068521"/>
              <a:ext cx="116616" cy="120275"/>
            </a:xfrm>
            <a:custGeom>
              <a:rect b="b" l="l" r="r" t="t"/>
              <a:pathLst>
                <a:path extrusionOk="0" h="3123" w="3028">
                  <a:moveTo>
                    <a:pt x="2558" y="1"/>
                  </a:moveTo>
                  <a:lnTo>
                    <a:pt x="869" y="1687"/>
                  </a:lnTo>
                  <a:lnTo>
                    <a:pt x="341" y="338"/>
                  </a:lnTo>
                  <a:lnTo>
                    <a:pt x="86" y="728"/>
                  </a:lnTo>
                  <a:lnTo>
                    <a:pt x="1" y="2752"/>
                  </a:lnTo>
                  <a:lnTo>
                    <a:pt x="816" y="1954"/>
                  </a:lnTo>
                  <a:lnTo>
                    <a:pt x="1359" y="3119"/>
                  </a:lnTo>
                  <a:cubicBezTo>
                    <a:pt x="1359" y="3121"/>
                    <a:pt x="1359" y="3122"/>
                    <a:pt x="1361" y="3122"/>
                  </a:cubicBezTo>
                  <a:cubicBezTo>
                    <a:pt x="1428" y="3122"/>
                    <a:pt x="3028" y="549"/>
                    <a:pt x="3028" y="549"/>
                  </a:cubicBezTo>
                  <a:lnTo>
                    <a:pt x="25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1" name="Google Shape;4341;p53"/>
            <p:cNvSpPr/>
            <p:nvPr/>
          </p:nvSpPr>
          <p:spPr>
            <a:xfrm>
              <a:off x="2596560" y="3089780"/>
              <a:ext cx="120159" cy="103368"/>
            </a:xfrm>
            <a:custGeom>
              <a:rect b="b" l="l" r="r" t="t"/>
              <a:pathLst>
                <a:path extrusionOk="0" h="2684" w="3120">
                  <a:moveTo>
                    <a:pt x="3103" y="1"/>
                  </a:moveTo>
                  <a:cubicBezTo>
                    <a:pt x="3100" y="1"/>
                    <a:pt x="3096" y="2"/>
                    <a:pt x="3092" y="6"/>
                  </a:cubicBezTo>
                  <a:cubicBezTo>
                    <a:pt x="2784" y="405"/>
                    <a:pt x="1670" y="2091"/>
                    <a:pt x="1409" y="2520"/>
                  </a:cubicBezTo>
                  <a:cubicBezTo>
                    <a:pt x="1379" y="2443"/>
                    <a:pt x="981" y="1596"/>
                    <a:pt x="863" y="1408"/>
                  </a:cubicBezTo>
                  <a:cubicBezTo>
                    <a:pt x="863" y="1408"/>
                    <a:pt x="863" y="1408"/>
                    <a:pt x="863" y="1408"/>
                  </a:cubicBezTo>
                  <a:cubicBezTo>
                    <a:pt x="845" y="1408"/>
                    <a:pt x="141" y="2068"/>
                    <a:pt x="106" y="2100"/>
                  </a:cubicBezTo>
                  <a:cubicBezTo>
                    <a:pt x="109" y="1792"/>
                    <a:pt x="212" y="519"/>
                    <a:pt x="148" y="194"/>
                  </a:cubicBezTo>
                  <a:cubicBezTo>
                    <a:pt x="146" y="187"/>
                    <a:pt x="141" y="184"/>
                    <a:pt x="136" y="184"/>
                  </a:cubicBezTo>
                  <a:cubicBezTo>
                    <a:pt x="130" y="184"/>
                    <a:pt x="124" y="187"/>
                    <a:pt x="124" y="194"/>
                  </a:cubicBezTo>
                  <a:cubicBezTo>
                    <a:pt x="86" y="525"/>
                    <a:pt x="68" y="862"/>
                    <a:pt x="45" y="1197"/>
                  </a:cubicBezTo>
                  <a:cubicBezTo>
                    <a:pt x="13" y="1566"/>
                    <a:pt x="1" y="1936"/>
                    <a:pt x="10" y="2305"/>
                  </a:cubicBezTo>
                  <a:cubicBezTo>
                    <a:pt x="10" y="2307"/>
                    <a:pt x="10" y="2308"/>
                    <a:pt x="12" y="2308"/>
                  </a:cubicBezTo>
                  <a:cubicBezTo>
                    <a:pt x="55" y="2308"/>
                    <a:pt x="735" y="1594"/>
                    <a:pt x="851" y="1452"/>
                  </a:cubicBezTo>
                  <a:cubicBezTo>
                    <a:pt x="1022" y="1874"/>
                    <a:pt x="1212" y="2285"/>
                    <a:pt x="1423" y="2684"/>
                  </a:cubicBezTo>
                  <a:cubicBezTo>
                    <a:pt x="1424" y="2684"/>
                    <a:pt x="1424" y="2684"/>
                    <a:pt x="1424" y="2684"/>
                  </a:cubicBezTo>
                  <a:cubicBezTo>
                    <a:pt x="1447" y="2684"/>
                    <a:pt x="2882" y="468"/>
                    <a:pt x="3113" y="18"/>
                  </a:cubicBezTo>
                  <a:cubicBezTo>
                    <a:pt x="3119" y="9"/>
                    <a:pt x="3112" y="1"/>
                    <a:pt x="3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2" name="Google Shape;4342;p53"/>
            <p:cNvSpPr/>
            <p:nvPr/>
          </p:nvSpPr>
          <p:spPr>
            <a:xfrm>
              <a:off x="2478672" y="4657128"/>
              <a:ext cx="203153" cy="42710"/>
            </a:xfrm>
            <a:custGeom>
              <a:rect b="b" l="l" r="r" t="t"/>
              <a:pathLst>
                <a:path extrusionOk="0" h="1109" w="5275">
                  <a:moveTo>
                    <a:pt x="24" y="0"/>
                  </a:moveTo>
                  <a:cubicBezTo>
                    <a:pt x="9" y="0"/>
                    <a:pt x="0" y="27"/>
                    <a:pt x="24" y="30"/>
                  </a:cubicBezTo>
                  <a:cubicBezTo>
                    <a:pt x="962" y="335"/>
                    <a:pt x="4843" y="1109"/>
                    <a:pt x="5265" y="1109"/>
                  </a:cubicBezTo>
                  <a:cubicBezTo>
                    <a:pt x="5265" y="1109"/>
                    <a:pt x="5274" y="1088"/>
                    <a:pt x="5265" y="1088"/>
                  </a:cubicBezTo>
                  <a:cubicBezTo>
                    <a:pt x="4872" y="927"/>
                    <a:pt x="1690" y="25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3" name="Google Shape;4343;p53"/>
          <p:cNvGrpSpPr/>
          <p:nvPr/>
        </p:nvGrpSpPr>
        <p:grpSpPr>
          <a:xfrm>
            <a:off x="6114567" y="2833208"/>
            <a:ext cx="977724" cy="2018750"/>
            <a:chOff x="1434156" y="2682543"/>
            <a:chExt cx="957239" cy="1976648"/>
          </a:xfrm>
        </p:grpSpPr>
        <p:sp>
          <p:nvSpPr>
            <p:cNvPr id="4344" name="Google Shape;4344;p53"/>
            <p:cNvSpPr/>
            <p:nvPr/>
          </p:nvSpPr>
          <p:spPr>
            <a:xfrm>
              <a:off x="1949457" y="4183770"/>
              <a:ext cx="387403" cy="474474"/>
            </a:xfrm>
            <a:custGeom>
              <a:rect b="b" l="l" r="r" t="t"/>
              <a:pathLst>
                <a:path extrusionOk="0" h="9980" w="8149">
                  <a:moveTo>
                    <a:pt x="5556" y="0"/>
                  </a:moveTo>
                  <a:lnTo>
                    <a:pt x="710" y="1725"/>
                  </a:lnTo>
                  <a:lnTo>
                    <a:pt x="2743" y="6292"/>
                  </a:lnTo>
                  <a:cubicBezTo>
                    <a:pt x="2743" y="6292"/>
                    <a:pt x="414" y="8527"/>
                    <a:pt x="208" y="8853"/>
                  </a:cubicBezTo>
                  <a:cubicBezTo>
                    <a:pt x="0" y="9178"/>
                    <a:pt x="44" y="9979"/>
                    <a:pt x="333" y="9979"/>
                  </a:cubicBezTo>
                  <a:cubicBezTo>
                    <a:pt x="333" y="9979"/>
                    <a:pt x="334" y="9979"/>
                    <a:pt x="334" y="9979"/>
                  </a:cubicBezTo>
                  <a:cubicBezTo>
                    <a:pt x="616" y="9979"/>
                    <a:pt x="7852" y="7375"/>
                    <a:pt x="8066" y="7099"/>
                  </a:cubicBezTo>
                  <a:cubicBezTo>
                    <a:pt x="8149" y="6996"/>
                    <a:pt x="7832" y="5920"/>
                    <a:pt x="7415" y="4629"/>
                  </a:cubicBezTo>
                  <a:cubicBezTo>
                    <a:pt x="7324" y="4353"/>
                    <a:pt x="5556" y="0"/>
                    <a:pt x="5556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5" name="Google Shape;4345;p53"/>
            <p:cNvSpPr/>
            <p:nvPr/>
          </p:nvSpPr>
          <p:spPr>
            <a:xfrm>
              <a:off x="1949742" y="4401463"/>
              <a:ext cx="394392" cy="257728"/>
            </a:xfrm>
            <a:custGeom>
              <a:rect b="b" l="l" r="r" t="t"/>
              <a:pathLst>
                <a:path extrusionOk="0" h="5421" w="8296">
                  <a:moveTo>
                    <a:pt x="7450" y="0"/>
                  </a:moveTo>
                  <a:lnTo>
                    <a:pt x="2696" y="1704"/>
                  </a:lnTo>
                  <a:cubicBezTo>
                    <a:pt x="2696" y="1704"/>
                    <a:pt x="416" y="3945"/>
                    <a:pt x="208" y="4274"/>
                  </a:cubicBezTo>
                  <a:cubicBezTo>
                    <a:pt x="1" y="4604"/>
                    <a:pt x="38" y="5421"/>
                    <a:pt x="325" y="5421"/>
                  </a:cubicBezTo>
                  <a:cubicBezTo>
                    <a:pt x="326" y="5421"/>
                    <a:pt x="327" y="5421"/>
                    <a:pt x="328" y="5421"/>
                  </a:cubicBezTo>
                  <a:cubicBezTo>
                    <a:pt x="619" y="5421"/>
                    <a:pt x="7993" y="2781"/>
                    <a:pt x="8213" y="2502"/>
                  </a:cubicBezTo>
                  <a:cubicBezTo>
                    <a:pt x="8295" y="2397"/>
                    <a:pt x="7999" y="1220"/>
                    <a:pt x="74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6" name="Google Shape;4346;p53"/>
            <p:cNvSpPr/>
            <p:nvPr/>
          </p:nvSpPr>
          <p:spPr>
            <a:xfrm>
              <a:off x="1964433" y="4518178"/>
              <a:ext cx="356265" cy="126320"/>
            </a:xfrm>
            <a:custGeom>
              <a:rect b="b" l="l" r="r" t="t"/>
              <a:pathLst>
                <a:path extrusionOk="0" h="2657" w="7494">
                  <a:moveTo>
                    <a:pt x="7482" y="0"/>
                  </a:moveTo>
                  <a:cubicBezTo>
                    <a:pt x="6235" y="373"/>
                    <a:pt x="1246" y="2162"/>
                    <a:pt x="22" y="2634"/>
                  </a:cubicBezTo>
                  <a:cubicBezTo>
                    <a:pt x="0" y="2642"/>
                    <a:pt x="1" y="2657"/>
                    <a:pt x="15" y="2657"/>
                  </a:cubicBezTo>
                  <a:cubicBezTo>
                    <a:pt x="18" y="2657"/>
                    <a:pt x="21" y="2656"/>
                    <a:pt x="25" y="2655"/>
                  </a:cubicBezTo>
                  <a:cubicBezTo>
                    <a:pt x="1275" y="2250"/>
                    <a:pt x="6276" y="496"/>
                    <a:pt x="7482" y="9"/>
                  </a:cubicBezTo>
                  <a:cubicBezTo>
                    <a:pt x="7493" y="0"/>
                    <a:pt x="7490" y="0"/>
                    <a:pt x="7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7" name="Google Shape;4347;p53"/>
            <p:cNvSpPr/>
            <p:nvPr/>
          </p:nvSpPr>
          <p:spPr>
            <a:xfrm>
              <a:off x="1977269" y="4580648"/>
              <a:ext cx="65082" cy="32234"/>
            </a:xfrm>
            <a:custGeom>
              <a:rect b="b" l="l" r="r" t="t"/>
              <a:pathLst>
                <a:path extrusionOk="0" h="678" w="1369">
                  <a:moveTo>
                    <a:pt x="387" y="1"/>
                  </a:moveTo>
                  <a:cubicBezTo>
                    <a:pt x="259" y="1"/>
                    <a:pt x="130" y="24"/>
                    <a:pt x="8" y="71"/>
                  </a:cubicBezTo>
                  <a:cubicBezTo>
                    <a:pt x="1" y="75"/>
                    <a:pt x="3" y="85"/>
                    <a:pt x="8" y="85"/>
                  </a:cubicBezTo>
                  <a:cubicBezTo>
                    <a:pt x="10" y="85"/>
                    <a:pt x="12" y="84"/>
                    <a:pt x="13" y="83"/>
                  </a:cubicBezTo>
                  <a:cubicBezTo>
                    <a:pt x="106" y="61"/>
                    <a:pt x="199" y="51"/>
                    <a:pt x="291" y="51"/>
                  </a:cubicBezTo>
                  <a:cubicBezTo>
                    <a:pt x="724" y="51"/>
                    <a:pt x="1134" y="282"/>
                    <a:pt x="1354" y="672"/>
                  </a:cubicBezTo>
                  <a:cubicBezTo>
                    <a:pt x="1355" y="676"/>
                    <a:pt x="1357" y="677"/>
                    <a:pt x="1359" y="677"/>
                  </a:cubicBezTo>
                  <a:cubicBezTo>
                    <a:pt x="1363" y="677"/>
                    <a:pt x="1369" y="672"/>
                    <a:pt x="1369" y="672"/>
                  </a:cubicBezTo>
                  <a:cubicBezTo>
                    <a:pt x="1278" y="426"/>
                    <a:pt x="1093" y="223"/>
                    <a:pt x="855" y="109"/>
                  </a:cubicBezTo>
                  <a:cubicBezTo>
                    <a:pt x="708" y="37"/>
                    <a:pt x="548" y="1"/>
                    <a:pt x="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8" name="Google Shape;4348;p53"/>
            <p:cNvSpPr/>
            <p:nvPr/>
          </p:nvSpPr>
          <p:spPr>
            <a:xfrm>
              <a:off x="2060276" y="4488322"/>
              <a:ext cx="77300" cy="12171"/>
            </a:xfrm>
            <a:custGeom>
              <a:rect b="b" l="l" r="r" t="t"/>
              <a:pathLst>
                <a:path extrusionOk="0" h="256" w="1626">
                  <a:moveTo>
                    <a:pt x="784" y="1"/>
                  </a:moveTo>
                  <a:cubicBezTo>
                    <a:pt x="522" y="1"/>
                    <a:pt x="257" y="53"/>
                    <a:pt x="27" y="138"/>
                  </a:cubicBezTo>
                  <a:cubicBezTo>
                    <a:pt x="13" y="144"/>
                    <a:pt x="1" y="159"/>
                    <a:pt x="4" y="174"/>
                  </a:cubicBezTo>
                  <a:cubicBezTo>
                    <a:pt x="7" y="190"/>
                    <a:pt x="19" y="203"/>
                    <a:pt x="35" y="203"/>
                  </a:cubicBezTo>
                  <a:cubicBezTo>
                    <a:pt x="36" y="203"/>
                    <a:pt x="38" y="203"/>
                    <a:pt x="39" y="203"/>
                  </a:cubicBezTo>
                  <a:cubicBezTo>
                    <a:pt x="217" y="190"/>
                    <a:pt x="394" y="183"/>
                    <a:pt x="572" y="183"/>
                  </a:cubicBezTo>
                  <a:cubicBezTo>
                    <a:pt x="913" y="183"/>
                    <a:pt x="1253" y="208"/>
                    <a:pt x="1591" y="256"/>
                  </a:cubicBezTo>
                  <a:cubicBezTo>
                    <a:pt x="1608" y="256"/>
                    <a:pt x="1626" y="232"/>
                    <a:pt x="1608" y="221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9" name="Google Shape;4349;p53"/>
            <p:cNvSpPr/>
            <p:nvPr/>
          </p:nvSpPr>
          <p:spPr>
            <a:xfrm>
              <a:off x="2044683" y="4501729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6" y="1"/>
                  </a:moveTo>
                  <a:cubicBezTo>
                    <a:pt x="522" y="1"/>
                    <a:pt x="256" y="53"/>
                    <a:pt x="24" y="141"/>
                  </a:cubicBezTo>
                  <a:cubicBezTo>
                    <a:pt x="12" y="144"/>
                    <a:pt x="0" y="159"/>
                    <a:pt x="3" y="176"/>
                  </a:cubicBezTo>
                  <a:cubicBezTo>
                    <a:pt x="6" y="192"/>
                    <a:pt x="18" y="203"/>
                    <a:pt x="33" y="203"/>
                  </a:cubicBezTo>
                  <a:cubicBezTo>
                    <a:pt x="35" y="203"/>
                    <a:pt x="37" y="203"/>
                    <a:pt x="39" y="203"/>
                  </a:cubicBezTo>
                  <a:cubicBezTo>
                    <a:pt x="215" y="190"/>
                    <a:pt x="392" y="183"/>
                    <a:pt x="570" y="183"/>
                  </a:cubicBezTo>
                  <a:cubicBezTo>
                    <a:pt x="911" y="183"/>
                    <a:pt x="1253" y="207"/>
                    <a:pt x="1590" y="255"/>
                  </a:cubicBezTo>
                  <a:cubicBezTo>
                    <a:pt x="1608" y="255"/>
                    <a:pt x="1623" y="232"/>
                    <a:pt x="1608" y="220"/>
                  </a:cubicBezTo>
                  <a:cubicBezTo>
                    <a:pt x="1370" y="66"/>
                    <a:pt x="1080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0" name="Google Shape;4350;p53"/>
            <p:cNvSpPr/>
            <p:nvPr/>
          </p:nvSpPr>
          <p:spPr>
            <a:xfrm>
              <a:off x="2029042" y="4515421"/>
              <a:ext cx="77157" cy="12171"/>
            </a:xfrm>
            <a:custGeom>
              <a:rect b="b" l="l" r="r" t="t"/>
              <a:pathLst>
                <a:path extrusionOk="0" h="256" w="1623">
                  <a:moveTo>
                    <a:pt x="784" y="1"/>
                  </a:moveTo>
                  <a:cubicBezTo>
                    <a:pt x="521" y="1"/>
                    <a:pt x="256" y="53"/>
                    <a:pt x="24" y="140"/>
                  </a:cubicBezTo>
                  <a:cubicBezTo>
                    <a:pt x="10" y="146"/>
                    <a:pt x="1" y="161"/>
                    <a:pt x="4" y="176"/>
                  </a:cubicBezTo>
                  <a:cubicBezTo>
                    <a:pt x="4" y="193"/>
                    <a:pt x="21" y="205"/>
                    <a:pt x="39" y="205"/>
                  </a:cubicBezTo>
                  <a:cubicBezTo>
                    <a:pt x="217" y="192"/>
                    <a:pt x="396" y="185"/>
                    <a:pt x="575" y="185"/>
                  </a:cubicBezTo>
                  <a:cubicBezTo>
                    <a:pt x="915" y="185"/>
                    <a:pt x="1255" y="209"/>
                    <a:pt x="1591" y="255"/>
                  </a:cubicBezTo>
                  <a:cubicBezTo>
                    <a:pt x="1592" y="255"/>
                    <a:pt x="1593" y="255"/>
                    <a:pt x="1594" y="255"/>
                  </a:cubicBezTo>
                  <a:cubicBezTo>
                    <a:pt x="1610" y="255"/>
                    <a:pt x="1622" y="234"/>
                    <a:pt x="1608" y="223"/>
                  </a:cubicBezTo>
                  <a:cubicBezTo>
                    <a:pt x="1370" y="66"/>
                    <a:pt x="1078" y="1"/>
                    <a:pt x="7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1" name="Google Shape;4351;p53"/>
            <p:cNvSpPr/>
            <p:nvPr/>
          </p:nvSpPr>
          <p:spPr>
            <a:xfrm>
              <a:off x="2013733" y="4528970"/>
              <a:ext cx="76872" cy="12266"/>
            </a:xfrm>
            <a:custGeom>
              <a:rect b="b" l="l" r="r" t="t"/>
              <a:pathLst>
                <a:path extrusionOk="0" h="258" w="1617">
                  <a:moveTo>
                    <a:pt x="778" y="0"/>
                  </a:moveTo>
                  <a:cubicBezTo>
                    <a:pt x="515" y="0"/>
                    <a:pt x="251" y="53"/>
                    <a:pt x="21" y="140"/>
                  </a:cubicBezTo>
                  <a:cubicBezTo>
                    <a:pt x="9" y="146"/>
                    <a:pt x="0" y="158"/>
                    <a:pt x="0" y="169"/>
                  </a:cubicBezTo>
                  <a:cubicBezTo>
                    <a:pt x="0" y="190"/>
                    <a:pt x="15" y="204"/>
                    <a:pt x="33" y="204"/>
                  </a:cubicBezTo>
                  <a:cubicBezTo>
                    <a:pt x="209" y="191"/>
                    <a:pt x="386" y="185"/>
                    <a:pt x="563" y="185"/>
                  </a:cubicBezTo>
                  <a:cubicBezTo>
                    <a:pt x="904" y="185"/>
                    <a:pt x="1245" y="209"/>
                    <a:pt x="1584" y="257"/>
                  </a:cubicBezTo>
                  <a:cubicBezTo>
                    <a:pt x="1602" y="257"/>
                    <a:pt x="1616" y="234"/>
                    <a:pt x="1602" y="222"/>
                  </a:cubicBezTo>
                  <a:cubicBezTo>
                    <a:pt x="1363" y="66"/>
                    <a:pt x="1072" y="0"/>
                    <a:pt x="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2" name="Google Shape;4352;p53"/>
            <p:cNvSpPr/>
            <p:nvPr/>
          </p:nvSpPr>
          <p:spPr>
            <a:xfrm>
              <a:off x="2005366" y="4431890"/>
              <a:ext cx="89138" cy="64087"/>
            </a:xfrm>
            <a:custGeom>
              <a:rect b="b" l="l" r="r" t="t"/>
              <a:pathLst>
                <a:path extrusionOk="0" h="1348" w="1875">
                  <a:moveTo>
                    <a:pt x="504" y="155"/>
                  </a:moveTo>
                  <a:cubicBezTo>
                    <a:pt x="667" y="155"/>
                    <a:pt x="877" y="251"/>
                    <a:pt x="962" y="316"/>
                  </a:cubicBezTo>
                  <a:cubicBezTo>
                    <a:pt x="1068" y="399"/>
                    <a:pt x="1168" y="490"/>
                    <a:pt x="1262" y="583"/>
                  </a:cubicBezTo>
                  <a:cubicBezTo>
                    <a:pt x="1455" y="786"/>
                    <a:pt x="1634" y="1000"/>
                    <a:pt x="1804" y="1220"/>
                  </a:cubicBezTo>
                  <a:cubicBezTo>
                    <a:pt x="1590" y="1147"/>
                    <a:pt x="1376" y="1097"/>
                    <a:pt x="1159" y="1032"/>
                  </a:cubicBezTo>
                  <a:cubicBezTo>
                    <a:pt x="901" y="959"/>
                    <a:pt x="385" y="815"/>
                    <a:pt x="305" y="507"/>
                  </a:cubicBezTo>
                  <a:lnTo>
                    <a:pt x="311" y="507"/>
                  </a:lnTo>
                  <a:cubicBezTo>
                    <a:pt x="242" y="238"/>
                    <a:pt x="353" y="155"/>
                    <a:pt x="504" y="155"/>
                  </a:cubicBezTo>
                  <a:close/>
                  <a:moveTo>
                    <a:pt x="533" y="1"/>
                  </a:moveTo>
                  <a:cubicBezTo>
                    <a:pt x="393" y="1"/>
                    <a:pt x="260" y="55"/>
                    <a:pt x="176" y="196"/>
                  </a:cubicBezTo>
                  <a:cubicBezTo>
                    <a:pt x="0" y="495"/>
                    <a:pt x="247" y="762"/>
                    <a:pt x="473" y="909"/>
                  </a:cubicBezTo>
                  <a:cubicBezTo>
                    <a:pt x="863" y="1158"/>
                    <a:pt x="1350" y="1235"/>
                    <a:pt x="1790" y="1346"/>
                  </a:cubicBezTo>
                  <a:cubicBezTo>
                    <a:pt x="1794" y="1347"/>
                    <a:pt x="1799" y="1348"/>
                    <a:pt x="1804" y="1348"/>
                  </a:cubicBezTo>
                  <a:cubicBezTo>
                    <a:pt x="1840" y="1348"/>
                    <a:pt x="1865" y="1309"/>
                    <a:pt x="1863" y="1273"/>
                  </a:cubicBezTo>
                  <a:cubicBezTo>
                    <a:pt x="1869" y="1273"/>
                    <a:pt x="1875" y="1267"/>
                    <a:pt x="1875" y="1261"/>
                  </a:cubicBezTo>
                  <a:cubicBezTo>
                    <a:pt x="1875" y="1258"/>
                    <a:pt x="1875" y="1255"/>
                    <a:pt x="1872" y="1255"/>
                  </a:cubicBezTo>
                  <a:cubicBezTo>
                    <a:pt x="1675" y="815"/>
                    <a:pt x="1364" y="434"/>
                    <a:pt x="971" y="149"/>
                  </a:cubicBezTo>
                  <a:cubicBezTo>
                    <a:pt x="850" y="65"/>
                    <a:pt x="687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3" name="Google Shape;4353;p53"/>
            <p:cNvSpPr/>
            <p:nvPr/>
          </p:nvSpPr>
          <p:spPr>
            <a:xfrm>
              <a:off x="2088326" y="4435836"/>
              <a:ext cx="91229" cy="59713"/>
            </a:xfrm>
            <a:custGeom>
              <a:rect b="b" l="l" r="r" t="t"/>
              <a:pathLst>
                <a:path extrusionOk="0" h="1256" w="1919">
                  <a:moveTo>
                    <a:pt x="1430" y="157"/>
                  </a:moveTo>
                  <a:cubicBezTo>
                    <a:pt x="1600" y="157"/>
                    <a:pt x="1728" y="242"/>
                    <a:pt x="1634" y="524"/>
                  </a:cubicBezTo>
                  <a:cubicBezTo>
                    <a:pt x="1517" y="829"/>
                    <a:pt x="992" y="934"/>
                    <a:pt x="731" y="990"/>
                  </a:cubicBezTo>
                  <a:lnTo>
                    <a:pt x="731" y="984"/>
                  </a:lnTo>
                  <a:cubicBezTo>
                    <a:pt x="514" y="1034"/>
                    <a:pt x="294" y="1069"/>
                    <a:pt x="80" y="1125"/>
                  </a:cubicBezTo>
                  <a:cubicBezTo>
                    <a:pt x="273" y="923"/>
                    <a:pt x="455" y="714"/>
                    <a:pt x="666" y="533"/>
                  </a:cubicBezTo>
                  <a:cubicBezTo>
                    <a:pt x="769" y="442"/>
                    <a:pt x="878" y="360"/>
                    <a:pt x="992" y="286"/>
                  </a:cubicBezTo>
                  <a:cubicBezTo>
                    <a:pt x="1076" y="231"/>
                    <a:pt x="1271" y="157"/>
                    <a:pt x="1430" y="157"/>
                  </a:cubicBezTo>
                  <a:close/>
                  <a:moveTo>
                    <a:pt x="1385" y="1"/>
                  </a:moveTo>
                  <a:cubicBezTo>
                    <a:pt x="1244" y="1"/>
                    <a:pt x="1096" y="51"/>
                    <a:pt x="980" y="119"/>
                  </a:cubicBezTo>
                  <a:cubicBezTo>
                    <a:pt x="573" y="374"/>
                    <a:pt x="235" y="732"/>
                    <a:pt x="6" y="1157"/>
                  </a:cubicBezTo>
                  <a:cubicBezTo>
                    <a:pt x="1" y="1163"/>
                    <a:pt x="3" y="1172"/>
                    <a:pt x="9" y="1175"/>
                  </a:cubicBezTo>
                  <a:cubicBezTo>
                    <a:pt x="12" y="1175"/>
                    <a:pt x="12" y="1178"/>
                    <a:pt x="12" y="1178"/>
                  </a:cubicBezTo>
                  <a:cubicBezTo>
                    <a:pt x="12" y="1213"/>
                    <a:pt x="32" y="1255"/>
                    <a:pt x="71" y="1255"/>
                  </a:cubicBezTo>
                  <a:cubicBezTo>
                    <a:pt x="75" y="1255"/>
                    <a:pt x="79" y="1255"/>
                    <a:pt x="83" y="1254"/>
                  </a:cubicBezTo>
                  <a:cubicBezTo>
                    <a:pt x="531" y="1169"/>
                    <a:pt x="1018" y="1131"/>
                    <a:pt x="1426" y="911"/>
                  </a:cubicBezTo>
                  <a:cubicBezTo>
                    <a:pt x="1661" y="788"/>
                    <a:pt x="1919" y="521"/>
                    <a:pt x="1772" y="225"/>
                  </a:cubicBezTo>
                  <a:cubicBezTo>
                    <a:pt x="1688" y="62"/>
                    <a:pt x="1541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4" name="Google Shape;4354;p53"/>
            <p:cNvSpPr/>
            <p:nvPr/>
          </p:nvSpPr>
          <p:spPr>
            <a:xfrm>
              <a:off x="1532899" y="4275953"/>
              <a:ext cx="413075" cy="370689"/>
            </a:xfrm>
            <a:custGeom>
              <a:rect b="b" l="l" r="r" t="t"/>
              <a:pathLst>
                <a:path extrusionOk="0" h="7797" w="8689">
                  <a:moveTo>
                    <a:pt x="8419" y="0"/>
                  </a:moveTo>
                  <a:lnTo>
                    <a:pt x="3277" y="77"/>
                  </a:lnTo>
                  <a:lnTo>
                    <a:pt x="3735" y="5057"/>
                  </a:lnTo>
                  <a:cubicBezTo>
                    <a:pt x="3735" y="5057"/>
                    <a:pt x="813" y="6424"/>
                    <a:pt x="517" y="6665"/>
                  </a:cubicBezTo>
                  <a:cubicBezTo>
                    <a:pt x="221" y="6908"/>
                    <a:pt x="1" y="7685"/>
                    <a:pt x="270" y="7770"/>
                  </a:cubicBezTo>
                  <a:cubicBezTo>
                    <a:pt x="328" y="7788"/>
                    <a:pt x="720" y="7797"/>
                    <a:pt x="1304" y="7797"/>
                  </a:cubicBezTo>
                  <a:cubicBezTo>
                    <a:pt x="3472" y="7797"/>
                    <a:pt x="8290" y="7683"/>
                    <a:pt x="8519" y="7533"/>
                  </a:cubicBezTo>
                  <a:cubicBezTo>
                    <a:pt x="8627" y="7459"/>
                    <a:pt x="8680" y="6339"/>
                    <a:pt x="8689" y="4984"/>
                  </a:cubicBezTo>
                  <a:cubicBezTo>
                    <a:pt x="8689" y="4691"/>
                    <a:pt x="8419" y="0"/>
                    <a:pt x="8419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5" name="Google Shape;4355;p53"/>
            <p:cNvSpPr/>
            <p:nvPr/>
          </p:nvSpPr>
          <p:spPr>
            <a:xfrm>
              <a:off x="1532329" y="4511190"/>
              <a:ext cx="422583" cy="136637"/>
            </a:xfrm>
            <a:custGeom>
              <a:rect b="b" l="l" r="r" t="t"/>
              <a:pathLst>
                <a:path extrusionOk="0" h="2874" w="8889">
                  <a:moveTo>
                    <a:pt x="8759" y="1"/>
                  </a:moveTo>
                  <a:lnTo>
                    <a:pt x="3717" y="86"/>
                  </a:lnTo>
                  <a:cubicBezTo>
                    <a:pt x="3717" y="86"/>
                    <a:pt x="837" y="1473"/>
                    <a:pt x="535" y="1720"/>
                  </a:cubicBezTo>
                  <a:cubicBezTo>
                    <a:pt x="236" y="1969"/>
                    <a:pt x="1" y="2758"/>
                    <a:pt x="277" y="2846"/>
                  </a:cubicBezTo>
                  <a:cubicBezTo>
                    <a:pt x="337" y="2865"/>
                    <a:pt x="764" y="2873"/>
                    <a:pt x="1396" y="2873"/>
                  </a:cubicBezTo>
                  <a:cubicBezTo>
                    <a:pt x="3635" y="2873"/>
                    <a:pt x="8449" y="2765"/>
                    <a:pt x="8677" y="2614"/>
                  </a:cubicBezTo>
                  <a:cubicBezTo>
                    <a:pt x="8792" y="2544"/>
                    <a:pt x="8888" y="1332"/>
                    <a:pt x="87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6" name="Google Shape;4356;p53"/>
            <p:cNvSpPr/>
            <p:nvPr/>
          </p:nvSpPr>
          <p:spPr>
            <a:xfrm>
              <a:off x="1549349" y="4626288"/>
              <a:ext cx="377800" cy="6466"/>
            </a:xfrm>
            <a:custGeom>
              <a:rect b="b" l="l" r="r" t="t"/>
              <a:pathLst>
                <a:path extrusionOk="0" h="136" w="7947">
                  <a:moveTo>
                    <a:pt x="6750" y="1"/>
                  </a:moveTo>
                  <a:cubicBezTo>
                    <a:pt x="4686" y="1"/>
                    <a:pt x="1077" y="66"/>
                    <a:pt x="24" y="108"/>
                  </a:cubicBezTo>
                  <a:cubicBezTo>
                    <a:pt x="1" y="108"/>
                    <a:pt x="1" y="123"/>
                    <a:pt x="27" y="132"/>
                  </a:cubicBezTo>
                  <a:cubicBezTo>
                    <a:pt x="212" y="134"/>
                    <a:pt x="477" y="135"/>
                    <a:pt x="800" y="135"/>
                  </a:cubicBezTo>
                  <a:cubicBezTo>
                    <a:pt x="2756" y="135"/>
                    <a:pt x="6820" y="91"/>
                    <a:pt x="7938" y="23"/>
                  </a:cubicBezTo>
                  <a:cubicBezTo>
                    <a:pt x="7947" y="23"/>
                    <a:pt x="7947" y="14"/>
                    <a:pt x="7938" y="14"/>
                  </a:cubicBezTo>
                  <a:cubicBezTo>
                    <a:pt x="7679" y="5"/>
                    <a:pt x="7262" y="1"/>
                    <a:pt x="6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7" name="Google Shape;4357;p53"/>
            <p:cNvSpPr/>
            <p:nvPr/>
          </p:nvSpPr>
          <p:spPr>
            <a:xfrm>
              <a:off x="1580774" y="4579032"/>
              <a:ext cx="52722" cy="47828"/>
            </a:xfrm>
            <a:custGeom>
              <a:rect b="b" l="l" r="r" t="t"/>
              <a:pathLst>
                <a:path extrusionOk="0" h="1006" w="1109">
                  <a:moveTo>
                    <a:pt x="63" y="1"/>
                  </a:moveTo>
                  <a:cubicBezTo>
                    <a:pt x="46" y="1"/>
                    <a:pt x="29" y="1"/>
                    <a:pt x="11" y="2"/>
                  </a:cubicBezTo>
                  <a:cubicBezTo>
                    <a:pt x="1" y="2"/>
                    <a:pt x="2" y="14"/>
                    <a:pt x="11" y="14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551" y="67"/>
                    <a:pt x="991" y="468"/>
                    <a:pt x="1091" y="999"/>
                  </a:cubicBezTo>
                  <a:cubicBezTo>
                    <a:pt x="1092" y="1004"/>
                    <a:pt x="1097" y="1006"/>
                    <a:pt x="1101" y="1006"/>
                  </a:cubicBezTo>
                  <a:cubicBezTo>
                    <a:pt x="1105" y="1006"/>
                    <a:pt x="1108" y="1004"/>
                    <a:pt x="1108" y="999"/>
                  </a:cubicBezTo>
                  <a:cubicBezTo>
                    <a:pt x="1100" y="738"/>
                    <a:pt x="991" y="489"/>
                    <a:pt x="803" y="304"/>
                  </a:cubicBezTo>
                  <a:cubicBezTo>
                    <a:pt x="605" y="111"/>
                    <a:pt x="338" y="1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8" name="Google Shape;4358;p53"/>
            <p:cNvSpPr/>
            <p:nvPr/>
          </p:nvSpPr>
          <p:spPr>
            <a:xfrm>
              <a:off x="1687266" y="4521744"/>
              <a:ext cx="72308" cy="29239"/>
            </a:xfrm>
            <a:custGeom>
              <a:rect b="b" l="l" r="r" t="t"/>
              <a:pathLst>
                <a:path extrusionOk="0" h="615" w="1521">
                  <a:moveTo>
                    <a:pt x="115" y="0"/>
                  </a:moveTo>
                  <a:cubicBezTo>
                    <a:pt x="92" y="0"/>
                    <a:pt x="68" y="1"/>
                    <a:pt x="45" y="2"/>
                  </a:cubicBezTo>
                  <a:cubicBezTo>
                    <a:pt x="43" y="1"/>
                    <a:pt x="41" y="1"/>
                    <a:pt x="39" y="1"/>
                  </a:cubicBezTo>
                  <a:cubicBezTo>
                    <a:pt x="24" y="1"/>
                    <a:pt x="9" y="12"/>
                    <a:pt x="7" y="28"/>
                  </a:cubicBezTo>
                  <a:cubicBezTo>
                    <a:pt x="1" y="46"/>
                    <a:pt x="12" y="63"/>
                    <a:pt x="33" y="66"/>
                  </a:cubicBezTo>
                  <a:cubicBezTo>
                    <a:pt x="534" y="195"/>
                    <a:pt x="1021" y="380"/>
                    <a:pt x="1482" y="612"/>
                  </a:cubicBezTo>
                  <a:cubicBezTo>
                    <a:pt x="1485" y="613"/>
                    <a:pt x="1489" y="614"/>
                    <a:pt x="1492" y="614"/>
                  </a:cubicBezTo>
                  <a:cubicBezTo>
                    <a:pt x="1507" y="614"/>
                    <a:pt x="1520" y="600"/>
                    <a:pt x="1508" y="585"/>
                  </a:cubicBezTo>
                  <a:cubicBezTo>
                    <a:pt x="1197" y="182"/>
                    <a:pt x="624" y="0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9" name="Google Shape;4359;p53"/>
            <p:cNvSpPr/>
            <p:nvPr/>
          </p:nvSpPr>
          <p:spPr>
            <a:xfrm>
              <a:off x="1668155" y="4529541"/>
              <a:ext cx="72213" cy="29239"/>
            </a:xfrm>
            <a:custGeom>
              <a:rect b="b" l="l" r="r" t="t"/>
              <a:pathLst>
                <a:path extrusionOk="0" h="615" w="1519">
                  <a:moveTo>
                    <a:pt x="113" y="1"/>
                  </a:moveTo>
                  <a:cubicBezTo>
                    <a:pt x="89" y="1"/>
                    <a:pt x="65" y="1"/>
                    <a:pt x="42" y="2"/>
                  </a:cubicBezTo>
                  <a:cubicBezTo>
                    <a:pt x="40" y="1"/>
                    <a:pt x="37" y="1"/>
                    <a:pt x="35" y="1"/>
                  </a:cubicBezTo>
                  <a:cubicBezTo>
                    <a:pt x="20" y="1"/>
                    <a:pt x="6" y="10"/>
                    <a:pt x="4" y="25"/>
                  </a:cubicBezTo>
                  <a:cubicBezTo>
                    <a:pt x="1" y="46"/>
                    <a:pt x="10" y="63"/>
                    <a:pt x="30" y="66"/>
                  </a:cubicBezTo>
                  <a:cubicBezTo>
                    <a:pt x="532" y="195"/>
                    <a:pt x="1019" y="380"/>
                    <a:pt x="1479" y="612"/>
                  </a:cubicBezTo>
                  <a:cubicBezTo>
                    <a:pt x="1482" y="614"/>
                    <a:pt x="1486" y="614"/>
                    <a:pt x="1489" y="614"/>
                  </a:cubicBezTo>
                  <a:cubicBezTo>
                    <a:pt x="1504" y="614"/>
                    <a:pt x="1518" y="600"/>
                    <a:pt x="1508" y="588"/>
                  </a:cubicBezTo>
                  <a:cubicBezTo>
                    <a:pt x="1197" y="182"/>
                    <a:pt x="624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0" name="Google Shape;4360;p53"/>
            <p:cNvSpPr/>
            <p:nvPr/>
          </p:nvSpPr>
          <p:spPr>
            <a:xfrm>
              <a:off x="1648948" y="4537338"/>
              <a:ext cx="72166" cy="29334"/>
            </a:xfrm>
            <a:custGeom>
              <a:rect b="b" l="l" r="r" t="t"/>
              <a:pathLst>
                <a:path extrusionOk="0" h="617" w="1518">
                  <a:moveTo>
                    <a:pt x="35" y="1"/>
                  </a:moveTo>
                  <a:cubicBezTo>
                    <a:pt x="21" y="1"/>
                    <a:pt x="8" y="12"/>
                    <a:pt x="3" y="28"/>
                  </a:cubicBezTo>
                  <a:cubicBezTo>
                    <a:pt x="0" y="46"/>
                    <a:pt x="12" y="64"/>
                    <a:pt x="29" y="67"/>
                  </a:cubicBezTo>
                  <a:cubicBezTo>
                    <a:pt x="531" y="196"/>
                    <a:pt x="1018" y="380"/>
                    <a:pt x="1481" y="615"/>
                  </a:cubicBezTo>
                  <a:cubicBezTo>
                    <a:pt x="1483" y="616"/>
                    <a:pt x="1485" y="616"/>
                    <a:pt x="1488" y="616"/>
                  </a:cubicBezTo>
                  <a:cubicBezTo>
                    <a:pt x="1502" y="616"/>
                    <a:pt x="1518" y="601"/>
                    <a:pt x="1508" y="589"/>
                  </a:cubicBezTo>
                  <a:cubicBezTo>
                    <a:pt x="1195" y="180"/>
                    <a:pt x="616" y="1"/>
                    <a:pt x="105" y="1"/>
                  </a:cubicBezTo>
                  <a:cubicBezTo>
                    <a:pt x="84" y="1"/>
                    <a:pt x="64" y="2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1" name="Google Shape;4361;p53"/>
            <p:cNvSpPr/>
            <p:nvPr/>
          </p:nvSpPr>
          <p:spPr>
            <a:xfrm>
              <a:off x="1629694" y="4545182"/>
              <a:ext cx="72308" cy="29191"/>
            </a:xfrm>
            <a:custGeom>
              <a:rect b="b" l="l" r="r" t="t"/>
              <a:pathLst>
                <a:path extrusionOk="0" h="614" w="1521">
                  <a:moveTo>
                    <a:pt x="105" y="1"/>
                  </a:moveTo>
                  <a:cubicBezTo>
                    <a:pt x="85" y="1"/>
                    <a:pt x="64" y="1"/>
                    <a:pt x="44" y="1"/>
                  </a:cubicBezTo>
                  <a:cubicBezTo>
                    <a:pt x="42" y="1"/>
                    <a:pt x="40" y="1"/>
                    <a:pt x="38" y="1"/>
                  </a:cubicBezTo>
                  <a:cubicBezTo>
                    <a:pt x="22" y="1"/>
                    <a:pt x="9" y="9"/>
                    <a:pt x="6" y="25"/>
                  </a:cubicBezTo>
                  <a:cubicBezTo>
                    <a:pt x="0" y="45"/>
                    <a:pt x="12" y="63"/>
                    <a:pt x="30" y="66"/>
                  </a:cubicBezTo>
                  <a:cubicBezTo>
                    <a:pt x="534" y="195"/>
                    <a:pt x="1021" y="380"/>
                    <a:pt x="1484" y="611"/>
                  </a:cubicBezTo>
                  <a:cubicBezTo>
                    <a:pt x="1487" y="613"/>
                    <a:pt x="1490" y="614"/>
                    <a:pt x="1493" y="614"/>
                  </a:cubicBezTo>
                  <a:cubicBezTo>
                    <a:pt x="1507" y="614"/>
                    <a:pt x="1520" y="600"/>
                    <a:pt x="1511" y="588"/>
                  </a:cubicBezTo>
                  <a:cubicBezTo>
                    <a:pt x="1198" y="179"/>
                    <a:pt x="616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2" name="Google Shape;4362;p53"/>
            <p:cNvSpPr/>
            <p:nvPr/>
          </p:nvSpPr>
          <p:spPr>
            <a:xfrm>
              <a:off x="1648805" y="4450954"/>
              <a:ext cx="72831" cy="81440"/>
            </a:xfrm>
            <a:custGeom>
              <a:rect b="b" l="l" r="r" t="t"/>
              <a:pathLst>
                <a:path extrusionOk="0" h="1713" w="1532">
                  <a:moveTo>
                    <a:pt x="487" y="145"/>
                  </a:moveTo>
                  <a:cubicBezTo>
                    <a:pt x="661" y="145"/>
                    <a:pt x="894" y="354"/>
                    <a:pt x="968" y="461"/>
                  </a:cubicBezTo>
                  <a:cubicBezTo>
                    <a:pt x="1041" y="575"/>
                    <a:pt x="1109" y="693"/>
                    <a:pt x="1165" y="813"/>
                  </a:cubicBezTo>
                  <a:cubicBezTo>
                    <a:pt x="1288" y="1065"/>
                    <a:pt x="1376" y="1326"/>
                    <a:pt x="1475" y="1587"/>
                  </a:cubicBezTo>
                  <a:cubicBezTo>
                    <a:pt x="1297" y="1452"/>
                    <a:pt x="1106" y="1332"/>
                    <a:pt x="924" y="1203"/>
                  </a:cubicBezTo>
                  <a:cubicBezTo>
                    <a:pt x="707" y="1045"/>
                    <a:pt x="261" y="746"/>
                    <a:pt x="285" y="432"/>
                  </a:cubicBezTo>
                  <a:cubicBezTo>
                    <a:pt x="301" y="219"/>
                    <a:pt x="384" y="145"/>
                    <a:pt x="487" y="145"/>
                  </a:cubicBezTo>
                  <a:close/>
                  <a:moveTo>
                    <a:pt x="516" y="1"/>
                  </a:moveTo>
                  <a:cubicBezTo>
                    <a:pt x="430" y="1"/>
                    <a:pt x="343" y="29"/>
                    <a:pt x="264" y="97"/>
                  </a:cubicBezTo>
                  <a:cubicBezTo>
                    <a:pt x="0" y="323"/>
                    <a:pt x="147" y="655"/>
                    <a:pt x="317" y="866"/>
                  </a:cubicBezTo>
                  <a:cubicBezTo>
                    <a:pt x="607" y="1230"/>
                    <a:pt x="1041" y="1452"/>
                    <a:pt x="1420" y="1705"/>
                  </a:cubicBezTo>
                  <a:cubicBezTo>
                    <a:pt x="1430" y="1710"/>
                    <a:pt x="1441" y="1713"/>
                    <a:pt x="1451" y="1713"/>
                  </a:cubicBezTo>
                  <a:cubicBezTo>
                    <a:pt x="1474" y="1713"/>
                    <a:pt x="1496" y="1700"/>
                    <a:pt x="1508" y="1678"/>
                  </a:cubicBezTo>
                  <a:cubicBezTo>
                    <a:pt x="1511" y="1672"/>
                    <a:pt x="1514" y="1667"/>
                    <a:pt x="1514" y="1661"/>
                  </a:cubicBezTo>
                  <a:cubicBezTo>
                    <a:pt x="1522" y="1661"/>
                    <a:pt x="1528" y="1655"/>
                    <a:pt x="1531" y="1649"/>
                  </a:cubicBezTo>
                  <a:lnTo>
                    <a:pt x="1531" y="1646"/>
                  </a:lnTo>
                  <a:cubicBezTo>
                    <a:pt x="1484" y="1162"/>
                    <a:pt x="1311" y="702"/>
                    <a:pt x="1030" y="308"/>
                  </a:cubicBezTo>
                  <a:cubicBezTo>
                    <a:pt x="917" y="151"/>
                    <a:pt x="716" y="1"/>
                    <a:pt x="5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3" name="Google Shape;4363;p53"/>
            <p:cNvSpPr/>
            <p:nvPr/>
          </p:nvSpPr>
          <p:spPr>
            <a:xfrm>
              <a:off x="1715173" y="4494122"/>
              <a:ext cx="97219" cy="44500"/>
            </a:xfrm>
            <a:custGeom>
              <a:rect b="b" l="l" r="r" t="t"/>
              <a:pathLst>
                <a:path extrusionOk="0" h="936" w="2045">
                  <a:moveTo>
                    <a:pt x="1408" y="157"/>
                  </a:moveTo>
                  <a:cubicBezTo>
                    <a:pt x="1672" y="157"/>
                    <a:pt x="2027" y="250"/>
                    <a:pt x="1754" y="606"/>
                  </a:cubicBezTo>
                  <a:cubicBezTo>
                    <a:pt x="1640" y="753"/>
                    <a:pt x="1414" y="790"/>
                    <a:pt x="1192" y="790"/>
                  </a:cubicBezTo>
                  <a:cubicBezTo>
                    <a:pt x="1032" y="790"/>
                    <a:pt x="875" y="771"/>
                    <a:pt x="763" y="759"/>
                  </a:cubicBezTo>
                  <a:cubicBezTo>
                    <a:pt x="540" y="732"/>
                    <a:pt x="320" y="697"/>
                    <a:pt x="100" y="679"/>
                  </a:cubicBezTo>
                  <a:cubicBezTo>
                    <a:pt x="346" y="550"/>
                    <a:pt x="587" y="412"/>
                    <a:pt x="845" y="307"/>
                  </a:cubicBezTo>
                  <a:cubicBezTo>
                    <a:pt x="968" y="254"/>
                    <a:pt x="1094" y="210"/>
                    <a:pt x="1223" y="175"/>
                  </a:cubicBezTo>
                  <a:cubicBezTo>
                    <a:pt x="1267" y="164"/>
                    <a:pt x="1334" y="157"/>
                    <a:pt x="1408" y="157"/>
                  </a:cubicBezTo>
                  <a:close/>
                  <a:moveTo>
                    <a:pt x="1459" y="1"/>
                  </a:moveTo>
                  <a:cubicBezTo>
                    <a:pt x="1397" y="1"/>
                    <a:pt x="1336" y="7"/>
                    <a:pt x="1279" y="19"/>
                  </a:cubicBezTo>
                  <a:cubicBezTo>
                    <a:pt x="810" y="128"/>
                    <a:pt x="373" y="357"/>
                    <a:pt x="18" y="685"/>
                  </a:cubicBezTo>
                  <a:cubicBezTo>
                    <a:pt x="12" y="691"/>
                    <a:pt x="12" y="697"/>
                    <a:pt x="15" y="703"/>
                  </a:cubicBezTo>
                  <a:cubicBezTo>
                    <a:pt x="18" y="706"/>
                    <a:pt x="18" y="706"/>
                    <a:pt x="18" y="706"/>
                  </a:cubicBezTo>
                  <a:cubicBezTo>
                    <a:pt x="0" y="738"/>
                    <a:pt x="12" y="779"/>
                    <a:pt x="41" y="797"/>
                  </a:cubicBezTo>
                  <a:cubicBezTo>
                    <a:pt x="47" y="800"/>
                    <a:pt x="53" y="803"/>
                    <a:pt x="59" y="803"/>
                  </a:cubicBezTo>
                  <a:cubicBezTo>
                    <a:pt x="409" y="850"/>
                    <a:pt x="774" y="935"/>
                    <a:pt x="1132" y="935"/>
                  </a:cubicBezTo>
                  <a:cubicBezTo>
                    <a:pt x="1236" y="935"/>
                    <a:pt x="1339" y="928"/>
                    <a:pt x="1440" y="911"/>
                  </a:cubicBezTo>
                  <a:cubicBezTo>
                    <a:pt x="1710" y="867"/>
                    <a:pt x="2045" y="697"/>
                    <a:pt x="1995" y="371"/>
                  </a:cubicBezTo>
                  <a:cubicBezTo>
                    <a:pt x="1958" y="101"/>
                    <a:pt x="1701" y="1"/>
                    <a:pt x="14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4" name="Google Shape;4364;p53"/>
            <p:cNvSpPr/>
            <p:nvPr/>
          </p:nvSpPr>
          <p:spPr>
            <a:xfrm>
              <a:off x="1659264" y="3535585"/>
              <a:ext cx="372619" cy="917808"/>
            </a:xfrm>
            <a:custGeom>
              <a:rect b="b" l="l" r="r" t="t"/>
              <a:pathLst>
                <a:path extrusionOk="0" h="19305" w="7838">
                  <a:moveTo>
                    <a:pt x="7838" y="1"/>
                  </a:moveTo>
                  <a:lnTo>
                    <a:pt x="2171" y="63"/>
                  </a:lnTo>
                  <a:cubicBezTo>
                    <a:pt x="2171" y="63"/>
                    <a:pt x="461" y="8320"/>
                    <a:pt x="53" y="11006"/>
                  </a:cubicBezTo>
                  <a:cubicBezTo>
                    <a:pt x="0" y="11350"/>
                    <a:pt x="766" y="19304"/>
                    <a:pt x="766" y="19304"/>
                  </a:cubicBezTo>
                  <a:lnTo>
                    <a:pt x="6078" y="19249"/>
                  </a:lnTo>
                  <a:cubicBezTo>
                    <a:pt x="6078" y="19249"/>
                    <a:pt x="5315" y="12001"/>
                    <a:pt x="5327" y="10578"/>
                  </a:cubicBezTo>
                  <a:cubicBezTo>
                    <a:pt x="5339" y="8877"/>
                    <a:pt x="7838" y="1"/>
                    <a:pt x="78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5" name="Google Shape;4365;p53"/>
            <p:cNvSpPr/>
            <p:nvPr/>
          </p:nvSpPr>
          <p:spPr>
            <a:xfrm>
              <a:off x="1711560" y="4397660"/>
              <a:ext cx="227669" cy="6656"/>
            </a:xfrm>
            <a:custGeom>
              <a:rect b="b" l="l" r="r" t="t"/>
              <a:pathLst>
                <a:path extrusionOk="0" h="140" w="4789">
                  <a:moveTo>
                    <a:pt x="3546" y="1"/>
                  </a:moveTo>
                  <a:cubicBezTo>
                    <a:pt x="3162" y="1"/>
                    <a:pt x="2779" y="7"/>
                    <a:pt x="2396" y="13"/>
                  </a:cubicBezTo>
                  <a:cubicBezTo>
                    <a:pt x="1607" y="27"/>
                    <a:pt x="815" y="42"/>
                    <a:pt x="26" y="92"/>
                  </a:cubicBezTo>
                  <a:cubicBezTo>
                    <a:pt x="3" y="92"/>
                    <a:pt x="0" y="127"/>
                    <a:pt x="26" y="127"/>
                  </a:cubicBezTo>
                  <a:cubicBezTo>
                    <a:pt x="370" y="136"/>
                    <a:pt x="713" y="139"/>
                    <a:pt x="1056" y="139"/>
                  </a:cubicBezTo>
                  <a:cubicBezTo>
                    <a:pt x="1500" y="139"/>
                    <a:pt x="1945" y="134"/>
                    <a:pt x="2391" y="127"/>
                  </a:cubicBezTo>
                  <a:cubicBezTo>
                    <a:pt x="3180" y="112"/>
                    <a:pt x="3972" y="127"/>
                    <a:pt x="4758" y="68"/>
                  </a:cubicBezTo>
                  <a:cubicBezTo>
                    <a:pt x="4760" y="69"/>
                    <a:pt x="4761" y="69"/>
                    <a:pt x="4763" y="69"/>
                  </a:cubicBezTo>
                  <a:cubicBezTo>
                    <a:pt x="4787" y="69"/>
                    <a:pt x="4788" y="30"/>
                    <a:pt x="4761" y="30"/>
                  </a:cubicBezTo>
                  <a:cubicBezTo>
                    <a:pt x="4356" y="8"/>
                    <a:pt x="3951" y="1"/>
                    <a:pt x="3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6" name="Google Shape;4366;p53"/>
            <p:cNvSpPr/>
            <p:nvPr/>
          </p:nvSpPr>
          <p:spPr>
            <a:xfrm>
              <a:off x="1874294" y="3561638"/>
              <a:ext cx="111291" cy="815639"/>
            </a:xfrm>
            <a:custGeom>
              <a:rect b="b" l="l" r="r" t="t"/>
              <a:pathLst>
                <a:path extrusionOk="0" h="17156" w="2341">
                  <a:moveTo>
                    <a:pt x="2326" y="1"/>
                  </a:moveTo>
                  <a:cubicBezTo>
                    <a:pt x="2321" y="1"/>
                    <a:pt x="2317" y="5"/>
                    <a:pt x="2314" y="10"/>
                  </a:cubicBezTo>
                  <a:cubicBezTo>
                    <a:pt x="2006" y="1116"/>
                    <a:pt x="1751" y="2242"/>
                    <a:pt x="1470" y="3357"/>
                  </a:cubicBezTo>
                  <a:cubicBezTo>
                    <a:pt x="1188" y="4472"/>
                    <a:pt x="214" y="8783"/>
                    <a:pt x="91" y="9772"/>
                  </a:cubicBezTo>
                  <a:cubicBezTo>
                    <a:pt x="0" y="10508"/>
                    <a:pt x="616" y="15896"/>
                    <a:pt x="854" y="17140"/>
                  </a:cubicBezTo>
                  <a:cubicBezTo>
                    <a:pt x="854" y="17150"/>
                    <a:pt x="863" y="17156"/>
                    <a:pt x="873" y="17156"/>
                  </a:cubicBezTo>
                  <a:cubicBezTo>
                    <a:pt x="882" y="17156"/>
                    <a:pt x="892" y="17150"/>
                    <a:pt x="892" y="17140"/>
                  </a:cubicBezTo>
                  <a:cubicBezTo>
                    <a:pt x="830" y="16366"/>
                    <a:pt x="106" y="10655"/>
                    <a:pt x="188" y="9919"/>
                  </a:cubicBezTo>
                  <a:cubicBezTo>
                    <a:pt x="311" y="8807"/>
                    <a:pt x="1211" y="4876"/>
                    <a:pt x="1475" y="3771"/>
                  </a:cubicBezTo>
                  <a:cubicBezTo>
                    <a:pt x="1622" y="3149"/>
                    <a:pt x="1763" y="2527"/>
                    <a:pt x="1904" y="1908"/>
                  </a:cubicBezTo>
                  <a:cubicBezTo>
                    <a:pt x="2047" y="1289"/>
                    <a:pt x="2209" y="650"/>
                    <a:pt x="2338" y="16"/>
                  </a:cubicBezTo>
                  <a:cubicBezTo>
                    <a:pt x="2341" y="10"/>
                    <a:pt x="2335" y="4"/>
                    <a:pt x="2329" y="1"/>
                  </a:cubicBezTo>
                  <a:cubicBezTo>
                    <a:pt x="2328" y="1"/>
                    <a:pt x="2327" y="1"/>
                    <a:pt x="2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7" name="Google Shape;4367;p53"/>
            <p:cNvSpPr/>
            <p:nvPr/>
          </p:nvSpPr>
          <p:spPr>
            <a:xfrm>
              <a:off x="1784346" y="3535347"/>
              <a:ext cx="247398" cy="487406"/>
            </a:xfrm>
            <a:custGeom>
              <a:rect b="b" l="l" r="r" t="t"/>
              <a:pathLst>
                <a:path extrusionOk="0" h="10252" w="5204">
                  <a:moveTo>
                    <a:pt x="5204" y="0"/>
                  </a:moveTo>
                  <a:lnTo>
                    <a:pt x="0" y="56"/>
                  </a:lnTo>
                  <a:lnTo>
                    <a:pt x="2719" y="10252"/>
                  </a:lnTo>
                  <a:cubicBezTo>
                    <a:pt x="2960" y="7996"/>
                    <a:pt x="5130" y="255"/>
                    <a:pt x="520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8" name="Google Shape;4368;p53"/>
            <p:cNvSpPr/>
            <p:nvPr/>
          </p:nvSpPr>
          <p:spPr>
            <a:xfrm>
              <a:off x="1783348" y="3535205"/>
              <a:ext cx="502355" cy="897270"/>
            </a:xfrm>
            <a:custGeom>
              <a:rect b="b" l="l" r="r" t="t"/>
              <a:pathLst>
                <a:path extrusionOk="0" h="18873" w="10567">
                  <a:moveTo>
                    <a:pt x="6589" y="0"/>
                  </a:moveTo>
                  <a:lnTo>
                    <a:pt x="1" y="71"/>
                  </a:lnTo>
                  <a:cubicBezTo>
                    <a:pt x="97" y="748"/>
                    <a:pt x="652" y="3238"/>
                    <a:pt x="945" y="3535"/>
                  </a:cubicBezTo>
                  <a:lnTo>
                    <a:pt x="1983" y="3717"/>
                  </a:lnTo>
                  <a:cubicBezTo>
                    <a:pt x="1983" y="3717"/>
                    <a:pt x="2802" y="9953"/>
                    <a:pt x="3271" y="12249"/>
                  </a:cubicBezTo>
                  <a:cubicBezTo>
                    <a:pt x="3694" y="14323"/>
                    <a:pt x="5395" y="18872"/>
                    <a:pt x="5395" y="18872"/>
                  </a:cubicBezTo>
                  <a:lnTo>
                    <a:pt x="10566" y="16975"/>
                  </a:lnTo>
                  <a:cubicBezTo>
                    <a:pt x="10566" y="16975"/>
                    <a:pt x="8753" y="12173"/>
                    <a:pt x="8548" y="11146"/>
                  </a:cubicBezTo>
                  <a:cubicBezTo>
                    <a:pt x="8278" y="9779"/>
                    <a:pt x="7231" y="4506"/>
                    <a:pt x="7231" y="4506"/>
                  </a:cubicBezTo>
                  <a:cubicBezTo>
                    <a:pt x="7744" y="2212"/>
                    <a:pt x="6589" y="0"/>
                    <a:pt x="65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9" name="Google Shape;4369;p53"/>
            <p:cNvSpPr/>
            <p:nvPr/>
          </p:nvSpPr>
          <p:spPr>
            <a:xfrm>
              <a:off x="2031514" y="4292925"/>
              <a:ext cx="212504" cy="83199"/>
            </a:xfrm>
            <a:custGeom>
              <a:rect b="b" l="l" r="r" t="t"/>
              <a:pathLst>
                <a:path extrusionOk="0" h="1750" w="4470">
                  <a:moveTo>
                    <a:pt x="4439" y="1"/>
                  </a:moveTo>
                  <a:cubicBezTo>
                    <a:pt x="4438" y="1"/>
                    <a:pt x="4436" y="1"/>
                    <a:pt x="4434" y="1"/>
                  </a:cubicBezTo>
                  <a:cubicBezTo>
                    <a:pt x="3680" y="236"/>
                    <a:pt x="2947" y="523"/>
                    <a:pt x="2210" y="814"/>
                  </a:cubicBezTo>
                  <a:cubicBezTo>
                    <a:pt x="1477" y="1107"/>
                    <a:pt x="747" y="1394"/>
                    <a:pt x="19" y="1717"/>
                  </a:cubicBezTo>
                  <a:cubicBezTo>
                    <a:pt x="0" y="1717"/>
                    <a:pt x="6" y="1750"/>
                    <a:pt x="24" y="1750"/>
                  </a:cubicBezTo>
                  <a:cubicBezTo>
                    <a:pt x="25" y="1750"/>
                    <a:pt x="27" y="1750"/>
                    <a:pt x="28" y="1749"/>
                  </a:cubicBezTo>
                  <a:cubicBezTo>
                    <a:pt x="773" y="1494"/>
                    <a:pt x="1509" y="1213"/>
                    <a:pt x="2246" y="934"/>
                  </a:cubicBezTo>
                  <a:cubicBezTo>
                    <a:pt x="2985" y="658"/>
                    <a:pt x="3727" y="380"/>
                    <a:pt x="4446" y="54"/>
                  </a:cubicBezTo>
                  <a:cubicBezTo>
                    <a:pt x="4460" y="48"/>
                    <a:pt x="4469" y="36"/>
                    <a:pt x="4466" y="22"/>
                  </a:cubicBezTo>
                  <a:cubicBezTo>
                    <a:pt x="4464" y="9"/>
                    <a:pt x="4452" y="1"/>
                    <a:pt x="4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0" name="Google Shape;4370;p53"/>
            <p:cNvSpPr/>
            <p:nvPr/>
          </p:nvSpPr>
          <p:spPr>
            <a:xfrm>
              <a:off x="2073255" y="3552605"/>
              <a:ext cx="146899" cy="731536"/>
            </a:xfrm>
            <a:custGeom>
              <a:rect b="b" l="l" r="r" t="t"/>
              <a:pathLst>
                <a:path extrusionOk="0" h="15387" w="3090">
                  <a:moveTo>
                    <a:pt x="17" y="1"/>
                  </a:moveTo>
                  <a:cubicBezTo>
                    <a:pt x="13" y="1"/>
                    <a:pt x="10" y="2"/>
                    <a:pt x="7" y="4"/>
                  </a:cubicBezTo>
                  <a:cubicBezTo>
                    <a:pt x="4" y="10"/>
                    <a:pt x="1" y="15"/>
                    <a:pt x="1" y="21"/>
                  </a:cubicBezTo>
                  <a:cubicBezTo>
                    <a:pt x="282" y="1022"/>
                    <a:pt x="584" y="2054"/>
                    <a:pt x="505" y="3113"/>
                  </a:cubicBezTo>
                  <a:cubicBezTo>
                    <a:pt x="485" y="3371"/>
                    <a:pt x="423" y="3623"/>
                    <a:pt x="388" y="3881"/>
                  </a:cubicBezTo>
                  <a:cubicBezTo>
                    <a:pt x="362" y="4107"/>
                    <a:pt x="370" y="4333"/>
                    <a:pt x="417" y="4556"/>
                  </a:cubicBezTo>
                  <a:cubicBezTo>
                    <a:pt x="505" y="5066"/>
                    <a:pt x="599" y="5577"/>
                    <a:pt x="690" y="6087"/>
                  </a:cubicBezTo>
                  <a:cubicBezTo>
                    <a:pt x="1057" y="8102"/>
                    <a:pt x="1459" y="10106"/>
                    <a:pt x="1981" y="12086"/>
                  </a:cubicBezTo>
                  <a:cubicBezTo>
                    <a:pt x="2262" y="13206"/>
                    <a:pt x="2620" y="14303"/>
                    <a:pt x="3051" y="15374"/>
                  </a:cubicBezTo>
                  <a:cubicBezTo>
                    <a:pt x="3054" y="15381"/>
                    <a:pt x="3060" y="15386"/>
                    <a:pt x="3069" y="15386"/>
                  </a:cubicBezTo>
                  <a:cubicBezTo>
                    <a:pt x="3071" y="15386"/>
                    <a:pt x="3073" y="15386"/>
                    <a:pt x="3075" y="15385"/>
                  </a:cubicBezTo>
                  <a:cubicBezTo>
                    <a:pt x="3084" y="15383"/>
                    <a:pt x="3089" y="15371"/>
                    <a:pt x="3086" y="15362"/>
                  </a:cubicBezTo>
                  <a:cubicBezTo>
                    <a:pt x="2770" y="14379"/>
                    <a:pt x="2453" y="13408"/>
                    <a:pt x="2174" y="12420"/>
                  </a:cubicBezTo>
                  <a:cubicBezTo>
                    <a:pt x="1899" y="11431"/>
                    <a:pt x="1661" y="10431"/>
                    <a:pt x="1444" y="9428"/>
                  </a:cubicBezTo>
                  <a:cubicBezTo>
                    <a:pt x="1227" y="8428"/>
                    <a:pt x="1033" y="7434"/>
                    <a:pt x="843" y="6433"/>
                  </a:cubicBezTo>
                  <a:cubicBezTo>
                    <a:pt x="749" y="5932"/>
                    <a:pt x="655" y="5433"/>
                    <a:pt x="564" y="4932"/>
                  </a:cubicBezTo>
                  <a:cubicBezTo>
                    <a:pt x="499" y="4656"/>
                    <a:pt x="458" y="4374"/>
                    <a:pt x="447" y="4090"/>
                  </a:cubicBezTo>
                  <a:cubicBezTo>
                    <a:pt x="470" y="3835"/>
                    <a:pt x="508" y="3582"/>
                    <a:pt x="561" y="3330"/>
                  </a:cubicBezTo>
                  <a:cubicBezTo>
                    <a:pt x="708" y="2192"/>
                    <a:pt x="370" y="1077"/>
                    <a:pt x="33" y="10"/>
                  </a:cubicBezTo>
                  <a:cubicBezTo>
                    <a:pt x="29" y="4"/>
                    <a:pt x="23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1" name="Google Shape;4371;p53"/>
            <p:cNvSpPr/>
            <p:nvPr/>
          </p:nvSpPr>
          <p:spPr>
            <a:xfrm>
              <a:off x="1817958" y="3701553"/>
              <a:ext cx="130069" cy="31426"/>
            </a:xfrm>
            <a:custGeom>
              <a:rect b="b" l="l" r="r" t="t"/>
              <a:pathLst>
                <a:path extrusionOk="0" h="661" w="2736">
                  <a:moveTo>
                    <a:pt x="29" y="0"/>
                  </a:moveTo>
                  <a:cubicBezTo>
                    <a:pt x="9" y="0"/>
                    <a:pt x="0" y="30"/>
                    <a:pt x="24" y="33"/>
                  </a:cubicBezTo>
                  <a:cubicBezTo>
                    <a:pt x="472" y="121"/>
                    <a:pt x="918" y="250"/>
                    <a:pt x="1364" y="358"/>
                  </a:cubicBezTo>
                  <a:cubicBezTo>
                    <a:pt x="1810" y="470"/>
                    <a:pt x="2256" y="572"/>
                    <a:pt x="2710" y="660"/>
                  </a:cubicBezTo>
                  <a:cubicBezTo>
                    <a:pt x="2711" y="661"/>
                    <a:pt x="2712" y="661"/>
                    <a:pt x="2713" y="661"/>
                  </a:cubicBezTo>
                  <a:cubicBezTo>
                    <a:pt x="2729" y="661"/>
                    <a:pt x="2736" y="640"/>
                    <a:pt x="2722" y="634"/>
                  </a:cubicBezTo>
                  <a:cubicBezTo>
                    <a:pt x="2303" y="455"/>
                    <a:pt x="1866" y="317"/>
                    <a:pt x="1423" y="220"/>
                  </a:cubicBezTo>
                  <a:cubicBezTo>
                    <a:pt x="962" y="118"/>
                    <a:pt x="496" y="56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2" name="Google Shape;4372;p53"/>
            <p:cNvSpPr/>
            <p:nvPr/>
          </p:nvSpPr>
          <p:spPr>
            <a:xfrm>
              <a:off x="1853091" y="3547471"/>
              <a:ext cx="43261" cy="161977"/>
            </a:xfrm>
            <a:custGeom>
              <a:rect b="b" l="l" r="r" t="t"/>
              <a:pathLst>
                <a:path extrusionOk="0" h="3407" w="910">
                  <a:moveTo>
                    <a:pt x="725" y="0"/>
                  </a:moveTo>
                  <a:cubicBezTo>
                    <a:pt x="716" y="0"/>
                    <a:pt x="710" y="9"/>
                    <a:pt x="710" y="18"/>
                  </a:cubicBezTo>
                  <a:cubicBezTo>
                    <a:pt x="698" y="440"/>
                    <a:pt x="701" y="866"/>
                    <a:pt x="710" y="1291"/>
                  </a:cubicBezTo>
                  <a:cubicBezTo>
                    <a:pt x="710" y="1502"/>
                    <a:pt x="722" y="1713"/>
                    <a:pt x="728" y="1922"/>
                  </a:cubicBezTo>
                  <a:cubicBezTo>
                    <a:pt x="728" y="2064"/>
                    <a:pt x="783" y="2479"/>
                    <a:pt x="571" y="2479"/>
                  </a:cubicBezTo>
                  <a:cubicBezTo>
                    <a:pt x="569" y="2479"/>
                    <a:pt x="568" y="2479"/>
                    <a:pt x="566" y="2479"/>
                  </a:cubicBezTo>
                  <a:cubicBezTo>
                    <a:pt x="346" y="2470"/>
                    <a:pt x="311" y="2197"/>
                    <a:pt x="282" y="2036"/>
                  </a:cubicBezTo>
                  <a:cubicBezTo>
                    <a:pt x="238" y="1819"/>
                    <a:pt x="206" y="1599"/>
                    <a:pt x="179" y="1379"/>
                  </a:cubicBezTo>
                  <a:cubicBezTo>
                    <a:pt x="129" y="948"/>
                    <a:pt x="109" y="514"/>
                    <a:pt x="85" y="77"/>
                  </a:cubicBezTo>
                  <a:cubicBezTo>
                    <a:pt x="85" y="66"/>
                    <a:pt x="75" y="59"/>
                    <a:pt x="66" y="59"/>
                  </a:cubicBezTo>
                  <a:cubicBezTo>
                    <a:pt x="57" y="59"/>
                    <a:pt x="49" y="64"/>
                    <a:pt x="47" y="77"/>
                  </a:cubicBezTo>
                  <a:cubicBezTo>
                    <a:pt x="3" y="475"/>
                    <a:pt x="0" y="880"/>
                    <a:pt x="35" y="1282"/>
                  </a:cubicBezTo>
                  <a:cubicBezTo>
                    <a:pt x="50" y="1484"/>
                    <a:pt x="74" y="1687"/>
                    <a:pt x="103" y="1889"/>
                  </a:cubicBezTo>
                  <a:cubicBezTo>
                    <a:pt x="115" y="2056"/>
                    <a:pt x="153" y="2221"/>
                    <a:pt x="214" y="2379"/>
                  </a:cubicBezTo>
                  <a:cubicBezTo>
                    <a:pt x="279" y="2505"/>
                    <a:pt x="399" y="2596"/>
                    <a:pt x="540" y="2623"/>
                  </a:cubicBezTo>
                  <a:lnTo>
                    <a:pt x="540" y="2637"/>
                  </a:lnTo>
                  <a:lnTo>
                    <a:pt x="540" y="2740"/>
                  </a:lnTo>
                  <a:lnTo>
                    <a:pt x="540" y="2966"/>
                  </a:lnTo>
                  <a:cubicBezTo>
                    <a:pt x="540" y="3042"/>
                    <a:pt x="552" y="3109"/>
                    <a:pt x="558" y="3183"/>
                  </a:cubicBezTo>
                  <a:cubicBezTo>
                    <a:pt x="560" y="3253"/>
                    <a:pt x="572" y="3327"/>
                    <a:pt x="590" y="3394"/>
                  </a:cubicBezTo>
                  <a:cubicBezTo>
                    <a:pt x="592" y="3403"/>
                    <a:pt x="599" y="3407"/>
                    <a:pt x="607" y="3407"/>
                  </a:cubicBezTo>
                  <a:cubicBezTo>
                    <a:pt x="609" y="3407"/>
                    <a:pt x="611" y="3406"/>
                    <a:pt x="613" y="3406"/>
                  </a:cubicBezTo>
                  <a:cubicBezTo>
                    <a:pt x="619" y="3406"/>
                    <a:pt x="622" y="3400"/>
                    <a:pt x="625" y="3394"/>
                  </a:cubicBezTo>
                  <a:cubicBezTo>
                    <a:pt x="640" y="3327"/>
                    <a:pt x="648" y="3259"/>
                    <a:pt x="648" y="3189"/>
                  </a:cubicBezTo>
                  <a:lnTo>
                    <a:pt x="648" y="2963"/>
                  </a:lnTo>
                  <a:lnTo>
                    <a:pt x="648" y="2743"/>
                  </a:lnTo>
                  <a:lnTo>
                    <a:pt x="648" y="2634"/>
                  </a:lnTo>
                  <a:cubicBezTo>
                    <a:pt x="646" y="2631"/>
                    <a:pt x="646" y="2625"/>
                    <a:pt x="648" y="2620"/>
                  </a:cubicBezTo>
                  <a:cubicBezTo>
                    <a:pt x="722" y="2602"/>
                    <a:pt x="783" y="2555"/>
                    <a:pt x="819" y="2488"/>
                  </a:cubicBezTo>
                  <a:cubicBezTo>
                    <a:pt x="883" y="2344"/>
                    <a:pt x="910" y="2183"/>
                    <a:pt x="892" y="2024"/>
                  </a:cubicBezTo>
                  <a:cubicBezTo>
                    <a:pt x="886" y="1828"/>
                    <a:pt x="868" y="1634"/>
                    <a:pt x="860" y="1435"/>
                  </a:cubicBezTo>
                  <a:cubicBezTo>
                    <a:pt x="833" y="962"/>
                    <a:pt x="792" y="487"/>
                    <a:pt x="742" y="18"/>
                  </a:cubicBezTo>
                  <a:cubicBezTo>
                    <a:pt x="742" y="9"/>
                    <a:pt x="734" y="0"/>
                    <a:pt x="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3" name="Google Shape;4373;p53"/>
            <p:cNvSpPr/>
            <p:nvPr/>
          </p:nvSpPr>
          <p:spPr>
            <a:xfrm>
              <a:off x="1964718" y="3577089"/>
              <a:ext cx="111957" cy="73358"/>
            </a:xfrm>
            <a:custGeom>
              <a:rect b="b" l="l" r="r" t="t"/>
              <a:pathLst>
                <a:path extrusionOk="0" h="1543" w="2355">
                  <a:moveTo>
                    <a:pt x="18" y="1"/>
                  </a:moveTo>
                  <a:cubicBezTo>
                    <a:pt x="9" y="1"/>
                    <a:pt x="0" y="5"/>
                    <a:pt x="2" y="11"/>
                  </a:cubicBezTo>
                  <a:cubicBezTo>
                    <a:pt x="11" y="75"/>
                    <a:pt x="2" y="146"/>
                    <a:pt x="19" y="210"/>
                  </a:cubicBezTo>
                  <a:cubicBezTo>
                    <a:pt x="31" y="266"/>
                    <a:pt x="46" y="322"/>
                    <a:pt x="60" y="375"/>
                  </a:cubicBezTo>
                  <a:cubicBezTo>
                    <a:pt x="166" y="741"/>
                    <a:pt x="404" y="1058"/>
                    <a:pt x="726" y="1263"/>
                  </a:cubicBezTo>
                  <a:cubicBezTo>
                    <a:pt x="973" y="1416"/>
                    <a:pt x="1251" y="1507"/>
                    <a:pt x="1542" y="1533"/>
                  </a:cubicBezTo>
                  <a:cubicBezTo>
                    <a:pt x="1599" y="1539"/>
                    <a:pt x="1662" y="1542"/>
                    <a:pt x="1727" y="1542"/>
                  </a:cubicBezTo>
                  <a:cubicBezTo>
                    <a:pt x="1950" y="1542"/>
                    <a:pt x="2200" y="1504"/>
                    <a:pt x="2354" y="1404"/>
                  </a:cubicBezTo>
                  <a:cubicBezTo>
                    <a:pt x="2352" y="1396"/>
                    <a:pt x="2347" y="1386"/>
                    <a:pt x="2339" y="1386"/>
                  </a:cubicBezTo>
                  <a:cubicBezTo>
                    <a:pt x="2338" y="1386"/>
                    <a:pt x="2338" y="1386"/>
                    <a:pt x="2337" y="1387"/>
                  </a:cubicBezTo>
                  <a:cubicBezTo>
                    <a:pt x="2208" y="1401"/>
                    <a:pt x="2087" y="1428"/>
                    <a:pt x="1955" y="1436"/>
                  </a:cubicBezTo>
                  <a:cubicBezTo>
                    <a:pt x="1938" y="1437"/>
                    <a:pt x="1921" y="1437"/>
                    <a:pt x="1904" y="1437"/>
                  </a:cubicBezTo>
                  <a:cubicBezTo>
                    <a:pt x="1784" y="1437"/>
                    <a:pt x="1666" y="1428"/>
                    <a:pt x="1548" y="1410"/>
                  </a:cubicBezTo>
                  <a:cubicBezTo>
                    <a:pt x="1284" y="1372"/>
                    <a:pt x="1031" y="1275"/>
                    <a:pt x="805" y="1131"/>
                  </a:cubicBezTo>
                  <a:cubicBezTo>
                    <a:pt x="606" y="999"/>
                    <a:pt x="439" y="823"/>
                    <a:pt x="319" y="618"/>
                  </a:cubicBezTo>
                  <a:cubicBezTo>
                    <a:pt x="263" y="527"/>
                    <a:pt x="216" y="433"/>
                    <a:pt x="175" y="336"/>
                  </a:cubicBezTo>
                  <a:cubicBezTo>
                    <a:pt x="128" y="225"/>
                    <a:pt x="75" y="116"/>
                    <a:pt x="34" y="11"/>
                  </a:cubicBezTo>
                  <a:cubicBezTo>
                    <a:pt x="34" y="4"/>
                    <a:pt x="26" y="1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4" name="Google Shape;4374;p53"/>
            <p:cNvSpPr/>
            <p:nvPr/>
          </p:nvSpPr>
          <p:spPr>
            <a:xfrm>
              <a:off x="1752446" y="3572145"/>
              <a:ext cx="66223" cy="75307"/>
            </a:xfrm>
            <a:custGeom>
              <a:rect b="b" l="l" r="r" t="t"/>
              <a:pathLst>
                <a:path extrusionOk="0" h="1584" w="1393">
                  <a:moveTo>
                    <a:pt x="1375" y="0"/>
                  </a:moveTo>
                  <a:cubicBezTo>
                    <a:pt x="1369" y="3"/>
                    <a:pt x="1366" y="9"/>
                    <a:pt x="1369" y="15"/>
                  </a:cubicBezTo>
                  <a:cubicBezTo>
                    <a:pt x="1349" y="121"/>
                    <a:pt x="1314" y="244"/>
                    <a:pt x="1293" y="341"/>
                  </a:cubicBezTo>
                  <a:cubicBezTo>
                    <a:pt x="1270" y="440"/>
                    <a:pt x="1240" y="534"/>
                    <a:pt x="1211" y="631"/>
                  </a:cubicBezTo>
                  <a:cubicBezTo>
                    <a:pt x="1149" y="819"/>
                    <a:pt x="1052" y="998"/>
                    <a:pt x="926" y="1150"/>
                  </a:cubicBezTo>
                  <a:cubicBezTo>
                    <a:pt x="809" y="1288"/>
                    <a:pt x="654" y="1388"/>
                    <a:pt x="483" y="1441"/>
                  </a:cubicBezTo>
                  <a:cubicBezTo>
                    <a:pt x="412" y="1462"/>
                    <a:pt x="336" y="1473"/>
                    <a:pt x="262" y="1473"/>
                  </a:cubicBezTo>
                  <a:cubicBezTo>
                    <a:pt x="254" y="1473"/>
                    <a:pt x="245" y="1473"/>
                    <a:pt x="237" y="1473"/>
                  </a:cubicBezTo>
                  <a:cubicBezTo>
                    <a:pt x="161" y="1464"/>
                    <a:pt x="85" y="1449"/>
                    <a:pt x="8" y="1432"/>
                  </a:cubicBezTo>
                  <a:cubicBezTo>
                    <a:pt x="8" y="1432"/>
                    <a:pt x="7" y="1432"/>
                    <a:pt x="6" y="1432"/>
                  </a:cubicBezTo>
                  <a:cubicBezTo>
                    <a:pt x="0" y="1432"/>
                    <a:pt x="5" y="1447"/>
                    <a:pt x="5" y="1449"/>
                  </a:cubicBezTo>
                  <a:cubicBezTo>
                    <a:pt x="104" y="1537"/>
                    <a:pt x="230" y="1584"/>
                    <a:pt x="359" y="1584"/>
                  </a:cubicBezTo>
                  <a:cubicBezTo>
                    <a:pt x="403" y="1584"/>
                    <a:pt x="448" y="1578"/>
                    <a:pt x="492" y="1567"/>
                  </a:cubicBezTo>
                  <a:cubicBezTo>
                    <a:pt x="683" y="1529"/>
                    <a:pt x="853" y="1426"/>
                    <a:pt x="982" y="1282"/>
                  </a:cubicBezTo>
                  <a:cubicBezTo>
                    <a:pt x="1120" y="1118"/>
                    <a:pt x="1223" y="927"/>
                    <a:pt x="1287" y="722"/>
                  </a:cubicBezTo>
                  <a:cubicBezTo>
                    <a:pt x="1322" y="611"/>
                    <a:pt x="1349" y="496"/>
                    <a:pt x="1369" y="382"/>
                  </a:cubicBezTo>
                  <a:cubicBezTo>
                    <a:pt x="1375" y="326"/>
                    <a:pt x="1390" y="285"/>
                    <a:pt x="1390" y="218"/>
                  </a:cubicBezTo>
                  <a:lnTo>
                    <a:pt x="1390" y="15"/>
                  </a:lnTo>
                  <a:cubicBezTo>
                    <a:pt x="1393" y="15"/>
                    <a:pt x="1393" y="9"/>
                    <a:pt x="1390" y="9"/>
                  </a:cubicBezTo>
                  <a:cubicBezTo>
                    <a:pt x="1390" y="3"/>
                    <a:pt x="1381" y="0"/>
                    <a:pt x="1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5" name="Google Shape;4375;p53"/>
            <p:cNvSpPr/>
            <p:nvPr/>
          </p:nvSpPr>
          <p:spPr>
            <a:xfrm>
              <a:off x="1468196" y="2867719"/>
              <a:ext cx="431853" cy="363082"/>
            </a:xfrm>
            <a:custGeom>
              <a:rect b="b" l="l" r="r" t="t"/>
              <a:pathLst>
                <a:path extrusionOk="0" h="7637" w="9084">
                  <a:moveTo>
                    <a:pt x="2335" y="1"/>
                  </a:moveTo>
                  <a:cubicBezTo>
                    <a:pt x="1405" y="1"/>
                    <a:pt x="286" y="149"/>
                    <a:pt x="215" y="374"/>
                  </a:cubicBezTo>
                  <a:cubicBezTo>
                    <a:pt x="1" y="1028"/>
                    <a:pt x="543" y="4812"/>
                    <a:pt x="913" y="5531"/>
                  </a:cubicBezTo>
                  <a:cubicBezTo>
                    <a:pt x="1476" y="6625"/>
                    <a:pt x="5527" y="7438"/>
                    <a:pt x="6753" y="7587"/>
                  </a:cubicBezTo>
                  <a:cubicBezTo>
                    <a:pt x="6939" y="7609"/>
                    <a:pt x="7247" y="7636"/>
                    <a:pt x="7556" y="7636"/>
                  </a:cubicBezTo>
                  <a:cubicBezTo>
                    <a:pt x="8319" y="7636"/>
                    <a:pt x="9083" y="7469"/>
                    <a:pt x="8005" y="6640"/>
                  </a:cubicBezTo>
                  <a:cubicBezTo>
                    <a:pt x="7128" y="5965"/>
                    <a:pt x="3896" y="4393"/>
                    <a:pt x="3726" y="4111"/>
                  </a:cubicBezTo>
                  <a:cubicBezTo>
                    <a:pt x="3559" y="3833"/>
                    <a:pt x="3605" y="694"/>
                    <a:pt x="3585" y="260"/>
                  </a:cubicBezTo>
                  <a:cubicBezTo>
                    <a:pt x="3576" y="78"/>
                    <a:pt x="3005" y="1"/>
                    <a:pt x="2335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6" name="Google Shape;4376;p53"/>
            <p:cNvSpPr/>
            <p:nvPr/>
          </p:nvSpPr>
          <p:spPr>
            <a:xfrm>
              <a:off x="1649186" y="3088265"/>
              <a:ext cx="246115" cy="155464"/>
            </a:xfrm>
            <a:custGeom>
              <a:rect b="b" l="l" r="r" t="t"/>
              <a:pathLst>
                <a:path extrusionOk="0" h="3270" w="5177">
                  <a:moveTo>
                    <a:pt x="1168" y="0"/>
                  </a:moveTo>
                  <a:lnTo>
                    <a:pt x="1004" y="376"/>
                  </a:lnTo>
                  <a:lnTo>
                    <a:pt x="1" y="2699"/>
                  </a:lnTo>
                  <a:cubicBezTo>
                    <a:pt x="1124" y="2957"/>
                    <a:pt x="2268" y="3142"/>
                    <a:pt x="3415" y="3253"/>
                  </a:cubicBezTo>
                  <a:cubicBezTo>
                    <a:pt x="3555" y="3264"/>
                    <a:pt x="3687" y="3270"/>
                    <a:pt x="3810" y="3270"/>
                  </a:cubicBezTo>
                  <a:cubicBezTo>
                    <a:pt x="4736" y="3270"/>
                    <a:pt x="5177" y="2967"/>
                    <a:pt x="4882" y="2488"/>
                  </a:cubicBezTo>
                  <a:cubicBezTo>
                    <a:pt x="4750" y="2276"/>
                    <a:pt x="4477" y="2027"/>
                    <a:pt x="4034" y="1757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7" name="Google Shape;4377;p53"/>
            <p:cNvSpPr/>
            <p:nvPr/>
          </p:nvSpPr>
          <p:spPr>
            <a:xfrm>
              <a:off x="1675286" y="3103145"/>
              <a:ext cx="47873" cy="112058"/>
            </a:xfrm>
            <a:custGeom>
              <a:rect b="b" l="l" r="r" t="t"/>
              <a:pathLst>
                <a:path extrusionOk="0" h="2357" w="1007">
                  <a:moveTo>
                    <a:pt x="1000" y="0"/>
                  </a:moveTo>
                  <a:cubicBezTo>
                    <a:pt x="996" y="0"/>
                    <a:pt x="992" y="4"/>
                    <a:pt x="986" y="13"/>
                  </a:cubicBezTo>
                  <a:cubicBezTo>
                    <a:pt x="613" y="773"/>
                    <a:pt x="282" y="1553"/>
                    <a:pt x="0" y="2351"/>
                  </a:cubicBezTo>
                  <a:lnTo>
                    <a:pt x="12" y="2356"/>
                  </a:lnTo>
                  <a:cubicBezTo>
                    <a:pt x="194" y="1972"/>
                    <a:pt x="877" y="379"/>
                    <a:pt x="1001" y="25"/>
                  </a:cubicBezTo>
                  <a:cubicBezTo>
                    <a:pt x="1006" y="10"/>
                    <a:pt x="1005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8" name="Google Shape;4378;p53"/>
            <p:cNvSpPr/>
            <p:nvPr/>
          </p:nvSpPr>
          <p:spPr>
            <a:xfrm>
              <a:off x="1776644" y="3175694"/>
              <a:ext cx="118280" cy="68271"/>
            </a:xfrm>
            <a:custGeom>
              <a:rect b="b" l="l" r="r" t="t"/>
              <a:pathLst>
                <a:path extrusionOk="0" h="1436" w="2488">
                  <a:moveTo>
                    <a:pt x="1467" y="0"/>
                  </a:moveTo>
                  <a:lnTo>
                    <a:pt x="1" y="1347"/>
                  </a:lnTo>
                  <a:cubicBezTo>
                    <a:pt x="238" y="1376"/>
                    <a:pt x="491" y="1402"/>
                    <a:pt x="728" y="1420"/>
                  </a:cubicBezTo>
                  <a:cubicBezTo>
                    <a:pt x="866" y="1431"/>
                    <a:pt x="996" y="1436"/>
                    <a:pt x="1118" y="1436"/>
                  </a:cubicBezTo>
                  <a:cubicBezTo>
                    <a:pt x="2047" y="1436"/>
                    <a:pt x="2488" y="1136"/>
                    <a:pt x="2192" y="652"/>
                  </a:cubicBezTo>
                  <a:cubicBezTo>
                    <a:pt x="1998" y="385"/>
                    <a:pt x="1752" y="165"/>
                    <a:pt x="146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9" name="Google Shape;4379;p53"/>
            <p:cNvSpPr/>
            <p:nvPr/>
          </p:nvSpPr>
          <p:spPr>
            <a:xfrm>
              <a:off x="1434156" y="2682543"/>
              <a:ext cx="188163" cy="238426"/>
            </a:xfrm>
            <a:custGeom>
              <a:rect b="b" l="l" r="r" t="t"/>
              <a:pathLst>
                <a:path extrusionOk="0" h="5015" w="3958">
                  <a:moveTo>
                    <a:pt x="2276" y="1"/>
                  </a:moveTo>
                  <a:cubicBezTo>
                    <a:pt x="2270" y="1"/>
                    <a:pt x="2263" y="1"/>
                    <a:pt x="2257" y="2"/>
                  </a:cubicBezTo>
                  <a:cubicBezTo>
                    <a:pt x="1858" y="28"/>
                    <a:pt x="1743" y="664"/>
                    <a:pt x="1743" y="664"/>
                  </a:cubicBezTo>
                  <a:cubicBezTo>
                    <a:pt x="1743" y="664"/>
                    <a:pt x="1683" y="46"/>
                    <a:pt x="1329" y="46"/>
                  </a:cubicBezTo>
                  <a:cubicBezTo>
                    <a:pt x="1315" y="46"/>
                    <a:pt x="1301" y="46"/>
                    <a:pt x="1286" y="48"/>
                  </a:cubicBezTo>
                  <a:cubicBezTo>
                    <a:pt x="890" y="101"/>
                    <a:pt x="822" y="726"/>
                    <a:pt x="822" y="726"/>
                  </a:cubicBezTo>
                  <a:cubicBezTo>
                    <a:pt x="822" y="726"/>
                    <a:pt x="776" y="372"/>
                    <a:pt x="478" y="372"/>
                  </a:cubicBezTo>
                  <a:cubicBezTo>
                    <a:pt x="449" y="372"/>
                    <a:pt x="417" y="375"/>
                    <a:pt x="382" y="383"/>
                  </a:cubicBezTo>
                  <a:cubicBezTo>
                    <a:pt x="1" y="471"/>
                    <a:pt x="71" y="1943"/>
                    <a:pt x="136" y="2451"/>
                  </a:cubicBezTo>
                  <a:cubicBezTo>
                    <a:pt x="200" y="2958"/>
                    <a:pt x="819" y="4662"/>
                    <a:pt x="981" y="5014"/>
                  </a:cubicBezTo>
                  <a:lnTo>
                    <a:pt x="3958" y="4475"/>
                  </a:lnTo>
                  <a:cubicBezTo>
                    <a:pt x="3958" y="4475"/>
                    <a:pt x="3292" y="2084"/>
                    <a:pt x="3266" y="1958"/>
                  </a:cubicBezTo>
                  <a:cubicBezTo>
                    <a:pt x="3154" y="1401"/>
                    <a:pt x="3421" y="336"/>
                    <a:pt x="3019" y="192"/>
                  </a:cubicBezTo>
                  <a:cubicBezTo>
                    <a:pt x="2989" y="182"/>
                    <a:pt x="2961" y="177"/>
                    <a:pt x="2935" y="177"/>
                  </a:cubicBezTo>
                  <a:cubicBezTo>
                    <a:pt x="2671" y="177"/>
                    <a:pt x="2606" y="664"/>
                    <a:pt x="2606" y="664"/>
                  </a:cubicBezTo>
                  <a:cubicBezTo>
                    <a:pt x="2606" y="664"/>
                    <a:pt x="2651" y="1"/>
                    <a:pt x="227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0" name="Google Shape;4380;p53"/>
            <p:cNvSpPr/>
            <p:nvPr/>
          </p:nvSpPr>
          <p:spPr>
            <a:xfrm>
              <a:off x="1543962" y="2709642"/>
              <a:ext cx="22249" cy="93849"/>
            </a:xfrm>
            <a:custGeom>
              <a:rect b="b" l="l" r="r" t="t"/>
              <a:pathLst>
                <a:path extrusionOk="0" h="1974" w="468">
                  <a:moveTo>
                    <a:pt x="347" y="0"/>
                  </a:moveTo>
                  <a:cubicBezTo>
                    <a:pt x="339" y="0"/>
                    <a:pt x="330" y="8"/>
                    <a:pt x="323" y="24"/>
                  </a:cubicBezTo>
                  <a:cubicBezTo>
                    <a:pt x="1" y="784"/>
                    <a:pt x="133" y="1247"/>
                    <a:pt x="444" y="1966"/>
                  </a:cubicBezTo>
                  <a:cubicBezTo>
                    <a:pt x="447" y="1971"/>
                    <a:pt x="451" y="1973"/>
                    <a:pt x="455" y="1973"/>
                  </a:cubicBezTo>
                  <a:cubicBezTo>
                    <a:pt x="461" y="1973"/>
                    <a:pt x="467" y="1966"/>
                    <a:pt x="467" y="1957"/>
                  </a:cubicBezTo>
                  <a:cubicBezTo>
                    <a:pt x="218" y="1200"/>
                    <a:pt x="168" y="819"/>
                    <a:pt x="362" y="33"/>
                  </a:cubicBezTo>
                  <a:cubicBezTo>
                    <a:pt x="367" y="13"/>
                    <a:pt x="358" y="0"/>
                    <a:pt x="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1" name="Google Shape;4381;p53"/>
            <p:cNvSpPr/>
            <p:nvPr/>
          </p:nvSpPr>
          <p:spPr>
            <a:xfrm>
              <a:off x="1507308" y="2709832"/>
              <a:ext cx="19396" cy="99602"/>
            </a:xfrm>
            <a:custGeom>
              <a:rect b="b" l="l" r="r" t="t"/>
              <a:pathLst>
                <a:path extrusionOk="0" h="2095" w="408">
                  <a:moveTo>
                    <a:pt x="271" y="1"/>
                  </a:moveTo>
                  <a:cubicBezTo>
                    <a:pt x="260" y="1"/>
                    <a:pt x="247" y="9"/>
                    <a:pt x="241" y="23"/>
                  </a:cubicBezTo>
                  <a:cubicBezTo>
                    <a:pt x="0" y="841"/>
                    <a:pt x="121" y="1308"/>
                    <a:pt x="387" y="2088"/>
                  </a:cubicBezTo>
                  <a:cubicBezTo>
                    <a:pt x="390" y="2091"/>
                    <a:pt x="390" y="2091"/>
                    <a:pt x="393" y="2094"/>
                  </a:cubicBezTo>
                  <a:cubicBezTo>
                    <a:pt x="395" y="2095"/>
                    <a:pt x="397" y="2095"/>
                    <a:pt x="398" y="2095"/>
                  </a:cubicBezTo>
                  <a:cubicBezTo>
                    <a:pt x="403" y="2095"/>
                    <a:pt x="408" y="2092"/>
                    <a:pt x="408" y="2088"/>
                  </a:cubicBezTo>
                  <a:cubicBezTo>
                    <a:pt x="206" y="1273"/>
                    <a:pt x="153" y="865"/>
                    <a:pt x="285" y="29"/>
                  </a:cubicBezTo>
                  <a:cubicBezTo>
                    <a:pt x="291" y="9"/>
                    <a:pt x="282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2" name="Google Shape;4382;p53"/>
            <p:cNvSpPr/>
            <p:nvPr/>
          </p:nvSpPr>
          <p:spPr>
            <a:xfrm>
              <a:off x="1466850" y="2717201"/>
              <a:ext cx="22914" cy="99506"/>
            </a:xfrm>
            <a:custGeom>
              <a:rect b="b" l="l" r="r" t="t"/>
              <a:pathLst>
                <a:path extrusionOk="0" h="2093" w="482">
                  <a:moveTo>
                    <a:pt x="204" y="1"/>
                  </a:moveTo>
                  <a:cubicBezTo>
                    <a:pt x="199" y="1"/>
                    <a:pt x="191" y="13"/>
                    <a:pt x="185" y="38"/>
                  </a:cubicBezTo>
                  <a:cubicBezTo>
                    <a:pt x="1" y="730"/>
                    <a:pt x="97" y="1464"/>
                    <a:pt x="449" y="2083"/>
                  </a:cubicBezTo>
                  <a:cubicBezTo>
                    <a:pt x="452" y="2089"/>
                    <a:pt x="457" y="2092"/>
                    <a:pt x="463" y="2092"/>
                  </a:cubicBezTo>
                  <a:cubicBezTo>
                    <a:pt x="466" y="2092"/>
                    <a:pt x="468" y="2092"/>
                    <a:pt x="470" y="2091"/>
                  </a:cubicBezTo>
                  <a:cubicBezTo>
                    <a:pt x="479" y="2088"/>
                    <a:pt x="482" y="2077"/>
                    <a:pt x="479" y="2071"/>
                  </a:cubicBezTo>
                  <a:cubicBezTo>
                    <a:pt x="180" y="1308"/>
                    <a:pt x="141" y="851"/>
                    <a:pt x="209" y="38"/>
                  </a:cubicBezTo>
                  <a:cubicBezTo>
                    <a:pt x="212" y="13"/>
                    <a:pt x="209" y="1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3" name="Google Shape;4383;p53"/>
            <p:cNvSpPr/>
            <p:nvPr/>
          </p:nvSpPr>
          <p:spPr>
            <a:xfrm>
              <a:off x="1528858" y="2747818"/>
              <a:ext cx="130687" cy="170202"/>
            </a:xfrm>
            <a:custGeom>
              <a:rect b="b" l="l" r="r" t="t"/>
              <a:pathLst>
                <a:path extrusionOk="0" h="3580" w="2749">
                  <a:moveTo>
                    <a:pt x="2114" y="1"/>
                  </a:moveTo>
                  <a:cubicBezTo>
                    <a:pt x="2111" y="1"/>
                    <a:pt x="2107" y="1"/>
                    <a:pt x="2104" y="1"/>
                  </a:cubicBezTo>
                  <a:cubicBezTo>
                    <a:pt x="1599" y="42"/>
                    <a:pt x="1543" y="1110"/>
                    <a:pt x="1582" y="1629"/>
                  </a:cubicBezTo>
                  <a:cubicBezTo>
                    <a:pt x="1582" y="1629"/>
                    <a:pt x="414" y="1726"/>
                    <a:pt x="206" y="2480"/>
                  </a:cubicBezTo>
                  <a:cubicBezTo>
                    <a:pt x="1" y="3237"/>
                    <a:pt x="2136" y="3580"/>
                    <a:pt x="2136" y="3580"/>
                  </a:cubicBezTo>
                  <a:cubicBezTo>
                    <a:pt x="2341" y="3137"/>
                    <a:pt x="2514" y="2679"/>
                    <a:pt x="2655" y="2210"/>
                  </a:cubicBezTo>
                  <a:cubicBezTo>
                    <a:pt x="2748" y="1768"/>
                    <a:pt x="2495" y="1"/>
                    <a:pt x="2114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4" name="Google Shape;4384;p53"/>
            <p:cNvSpPr/>
            <p:nvPr/>
          </p:nvSpPr>
          <p:spPr>
            <a:xfrm>
              <a:off x="1536940" y="2750481"/>
              <a:ext cx="85620" cy="114863"/>
            </a:xfrm>
            <a:custGeom>
              <a:rect b="b" l="l" r="r" t="t"/>
              <a:pathLst>
                <a:path extrusionOk="0" h="2416" w="1801">
                  <a:moveTo>
                    <a:pt x="1800" y="1"/>
                  </a:moveTo>
                  <a:cubicBezTo>
                    <a:pt x="1800" y="1"/>
                    <a:pt x="1799" y="1"/>
                    <a:pt x="1799" y="1"/>
                  </a:cubicBezTo>
                  <a:lnTo>
                    <a:pt x="1799" y="1"/>
                  </a:lnTo>
                  <a:cubicBezTo>
                    <a:pt x="1800" y="1"/>
                    <a:pt x="1800" y="1"/>
                    <a:pt x="1800" y="1"/>
                  </a:cubicBezTo>
                  <a:close/>
                  <a:moveTo>
                    <a:pt x="1799" y="1"/>
                  </a:moveTo>
                  <a:cubicBezTo>
                    <a:pt x="1799" y="1"/>
                    <a:pt x="1799" y="1"/>
                    <a:pt x="1799" y="1"/>
                  </a:cubicBezTo>
                  <a:cubicBezTo>
                    <a:pt x="1794" y="5"/>
                    <a:pt x="1789" y="9"/>
                    <a:pt x="1784" y="14"/>
                  </a:cubicBezTo>
                  <a:lnTo>
                    <a:pt x="1784" y="14"/>
                  </a:lnTo>
                  <a:cubicBezTo>
                    <a:pt x="1788" y="11"/>
                    <a:pt x="1792" y="9"/>
                    <a:pt x="1796" y="7"/>
                  </a:cubicBezTo>
                  <a:cubicBezTo>
                    <a:pt x="1797" y="3"/>
                    <a:pt x="1798" y="2"/>
                    <a:pt x="1799" y="1"/>
                  </a:cubicBezTo>
                  <a:close/>
                  <a:moveTo>
                    <a:pt x="1784" y="14"/>
                  </a:moveTo>
                  <a:cubicBezTo>
                    <a:pt x="1275" y="322"/>
                    <a:pt x="1341" y="1008"/>
                    <a:pt x="1350" y="1529"/>
                  </a:cubicBezTo>
                  <a:cubicBezTo>
                    <a:pt x="813" y="1576"/>
                    <a:pt x="180" y="1869"/>
                    <a:pt x="1" y="2403"/>
                  </a:cubicBezTo>
                  <a:cubicBezTo>
                    <a:pt x="1" y="2409"/>
                    <a:pt x="4" y="2415"/>
                    <a:pt x="9" y="2415"/>
                  </a:cubicBezTo>
                  <a:cubicBezTo>
                    <a:pt x="15" y="2415"/>
                    <a:pt x="21" y="2409"/>
                    <a:pt x="21" y="2403"/>
                  </a:cubicBezTo>
                  <a:cubicBezTo>
                    <a:pt x="253" y="1946"/>
                    <a:pt x="916" y="1693"/>
                    <a:pt x="1403" y="1620"/>
                  </a:cubicBezTo>
                  <a:lnTo>
                    <a:pt x="1420" y="1620"/>
                  </a:lnTo>
                  <a:cubicBezTo>
                    <a:pt x="1447" y="1620"/>
                    <a:pt x="1467" y="1597"/>
                    <a:pt x="1464" y="1570"/>
                  </a:cubicBezTo>
                  <a:cubicBezTo>
                    <a:pt x="1464" y="1066"/>
                    <a:pt x="1370" y="389"/>
                    <a:pt x="1784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5" name="Google Shape;4385;p53"/>
            <p:cNvSpPr/>
            <p:nvPr/>
          </p:nvSpPr>
          <p:spPr>
            <a:xfrm>
              <a:off x="1733001" y="3156107"/>
              <a:ext cx="397197" cy="415236"/>
            </a:xfrm>
            <a:custGeom>
              <a:rect b="b" l="l" r="r" t="t"/>
              <a:pathLst>
                <a:path extrusionOk="0" h="8734" w="8355">
                  <a:moveTo>
                    <a:pt x="3368" y="0"/>
                  </a:moveTo>
                  <a:cubicBezTo>
                    <a:pt x="2850" y="0"/>
                    <a:pt x="2416" y="381"/>
                    <a:pt x="2119" y="902"/>
                  </a:cubicBezTo>
                  <a:cubicBezTo>
                    <a:pt x="1485" y="2008"/>
                    <a:pt x="1" y="8631"/>
                    <a:pt x="109" y="8734"/>
                  </a:cubicBezTo>
                  <a:lnTo>
                    <a:pt x="8261" y="8523"/>
                  </a:lnTo>
                  <a:cubicBezTo>
                    <a:pt x="8355" y="8388"/>
                    <a:pt x="6551" y="1973"/>
                    <a:pt x="4145" y="277"/>
                  </a:cubicBezTo>
                  <a:cubicBezTo>
                    <a:pt x="3872" y="84"/>
                    <a:pt x="3610" y="0"/>
                    <a:pt x="3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6" name="Google Shape;4386;p53"/>
            <p:cNvSpPr/>
            <p:nvPr/>
          </p:nvSpPr>
          <p:spPr>
            <a:xfrm>
              <a:off x="1740275" y="3177929"/>
              <a:ext cx="382127" cy="373922"/>
            </a:xfrm>
            <a:custGeom>
              <a:rect b="b" l="l" r="r" t="t"/>
              <a:pathLst>
                <a:path extrusionOk="0" h="7865" w="8038">
                  <a:moveTo>
                    <a:pt x="4233" y="0"/>
                  </a:moveTo>
                  <a:lnTo>
                    <a:pt x="4233" y="0"/>
                  </a:lnTo>
                  <a:cubicBezTo>
                    <a:pt x="4234" y="1"/>
                    <a:pt x="4235" y="2"/>
                    <a:pt x="4236" y="3"/>
                  </a:cubicBezTo>
                  <a:lnTo>
                    <a:pt x="4236" y="3"/>
                  </a:lnTo>
                  <a:lnTo>
                    <a:pt x="4239" y="3"/>
                  </a:lnTo>
                  <a:lnTo>
                    <a:pt x="4233" y="0"/>
                  </a:lnTo>
                  <a:close/>
                  <a:moveTo>
                    <a:pt x="4236" y="3"/>
                  </a:moveTo>
                  <a:lnTo>
                    <a:pt x="2238" y="53"/>
                  </a:lnTo>
                  <a:cubicBezTo>
                    <a:pt x="2209" y="82"/>
                    <a:pt x="2183" y="115"/>
                    <a:pt x="2159" y="150"/>
                  </a:cubicBezTo>
                  <a:lnTo>
                    <a:pt x="4341" y="94"/>
                  </a:lnTo>
                  <a:cubicBezTo>
                    <a:pt x="4304" y="66"/>
                    <a:pt x="4270" y="37"/>
                    <a:pt x="4236" y="3"/>
                  </a:cubicBezTo>
                  <a:close/>
                  <a:moveTo>
                    <a:pt x="4890" y="681"/>
                  </a:moveTo>
                  <a:lnTo>
                    <a:pt x="1813" y="760"/>
                  </a:lnTo>
                  <a:cubicBezTo>
                    <a:pt x="1801" y="789"/>
                    <a:pt x="1787" y="822"/>
                    <a:pt x="1775" y="854"/>
                  </a:cubicBezTo>
                  <a:lnTo>
                    <a:pt x="4963" y="775"/>
                  </a:lnTo>
                  <a:lnTo>
                    <a:pt x="4890" y="681"/>
                  </a:lnTo>
                  <a:close/>
                  <a:moveTo>
                    <a:pt x="5389" y="1364"/>
                  </a:moveTo>
                  <a:lnTo>
                    <a:pt x="1567" y="1461"/>
                  </a:lnTo>
                  <a:lnTo>
                    <a:pt x="1537" y="1555"/>
                  </a:lnTo>
                  <a:lnTo>
                    <a:pt x="5450" y="1458"/>
                  </a:lnTo>
                  <a:cubicBezTo>
                    <a:pt x="5433" y="1432"/>
                    <a:pt x="5409" y="1402"/>
                    <a:pt x="5389" y="1370"/>
                  </a:cubicBezTo>
                  <a:lnTo>
                    <a:pt x="5389" y="1364"/>
                  </a:lnTo>
                  <a:close/>
                  <a:moveTo>
                    <a:pt x="5811" y="2051"/>
                  </a:moveTo>
                  <a:lnTo>
                    <a:pt x="1352" y="2165"/>
                  </a:lnTo>
                  <a:cubicBezTo>
                    <a:pt x="1344" y="2194"/>
                    <a:pt x="1335" y="2227"/>
                    <a:pt x="1326" y="2256"/>
                  </a:cubicBezTo>
                  <a:lnTo>
                    <a:pt x="5864" y="2142"/>
                  </a:lnTo>
                  <a:cubicBezTo>
                    <a:pt x="5846" y="2115"/>
                    <a:pt x="5829" y="2086"/>
                    <a:pt x="5811" y="2056"/>
                  </a:cubicBezTo>
                  <a:lnTo>
                    <a:pt x="5811" y="2051"/>
                  </a:lnTo>
                  <a:close/>
                  <a:moveTo>
                    <a:pt x="6181" y="2737"/>
                  </a:moveTo>
                  <a:lnTo>
                    <a:pt x="1156" y="2863"/>
                  </a:lnTo>
                  <a:cubicBezTo>
                    <a:pt x="1150" y="2895"/>
                    <a:pt x="1138" y="2925"/>
                    <a:pt x="1130" y="2957"/>
                  </a:cubicBezTo>
                  <a:lnTo>
                    <a:pt x="6227" y="2831"/>
                  </a:lnTo>
                  <a:lnTo>
                    <a:pt x="6181" y="2737"/>
                  </a:lnTo>
                  <a:close/>
                  <a:moveTo>
                    <a:pt x="6515" y="3426"/>
                  </a:moveTo>
                  <a:lnTo>
                    <a:pt x="971" y="3564"/>
                  </a:lnTo>
                  <a:lnTo>
                    <a:pt x="948" y="3661"/>
                  </a:lnTo>
                  <a:lnTo>
                    <a:pt x="948" y="3661"/>
                  </a:lnTo>
                  <a:lnTo>
                    <a:pt x="6556" y="3517"/>
                  </a:lnTo>
                  <a:lnTo>
                    <a:pt x="6515" y="3426"/>
                  </a:lnTo>
                  <a:close/>
                  <a:moveTo>
                    <a:pt x="6817" y="4113"/>
                  </a:moveTo>
                  <a:lnTo>
                    <a:pt x="798" y="4265"/>
                  </a:lnTo>
                  <a:cubicBezTo>
                    <a:pt x="789" y="4294"/>
                    <a:pt x="781" y="4330"/>
                    <a:pt x="775" y="4362"/>
                  </a:cubicBezTo>
                  <a:lnTo>
                    <a:pt x="6861" y="4198"/>
                  </a:lnTo>
                  <a:cubicBezTo>
                    <a:pt x="6846" y="4180"/>
                    <a:pt x="6832" y="4151"/>
                    <a:pt x="6817" y="4119"/>
                  </a:cubicBezTo>
                  <a:lnTo>
                    <a:pt x="6817" y="4113"/>
                  </a:lnTo>
                  <a:close/>
                  <a:moveTo>
                    <a:pt x="7099" y="4802"/>
                  </a:moveTo>
                  <a:lnTo>
                    <a:pt x="622" y="4966"/>
                  </a:lnTo>
                  <a:cubicBezTo>
                    <a:pt x="622" y="4998"/>
                    <a:pt x="610" y="5031"/>
                    <a:pt x="602" y="5060"/>
                  </a:cubicBezTo>
                  <a:lnTo>
                    <a:pt x="7137" y="4899"/>
                  </a:lnTo>
                  <a:lnTo>
                    <a:pt x="7099" y="4802"/>
                  </a:lnTo>
                  <a:close/>
                  <a:moveTo>
                    <a:pt x="7357" y="5494"/>
                  </a:moveTo>
                  <a:lnTo>
                    <a:pt x="461" y="5664"/>
                  </a:lnTo>
                  <a:cubicBezTo>
                    <a:pt x="461" y="5697"/>
                    <a:pt x="446" y="5732"/>
                    <a:pt x="440" y="5761"/>
                  </a:cubicBezTo>
                  <a:lnTo>
                    <a:pt x="7392" y="5585"/>
                  </a:lnTo>
                  <a:cubicBezTo>
                    <a:pt x="7380" y="5559"/>
                    <a:pt x="7368" y="5529"/>
                    <a:pt x="7357" y="5497"/>
                  </a:cubicBezTo>
                  <a:lnTo>
                    <a:pt x="7357" y="5494"/>
                  </a:lnTo>
                  <a:close/>
                  <a:moveTo>
                    <a:pt x="7597" y="6183"/>
                  </a:moveTo>
                  <a:lnTo>
                    <a:pt x="302" y="6365"/>
                  </a:lnTo>
                  <a:cubicBezTo>
                    <a:pt x="302" y="6398"/>
                    <a:pt x="291" y="6430"/>
                    <a:pt x="282" y="6462"/>
                  </a:cubicBezTo>
                  <a:lnTo>
                    <a:pt x="7630" y="6277"/>
                  </a:lnTo>
                  <a:cubicBezTo>
                    <a:pt x="7621" y="6251"/>
                    <a:pt x="7609" y="6222"/>
                    <a:pt x="7597" y="6183"/>
                  </a:cubicBezTo>
                  <a:close/>
                  <a:moveTo>
                    <a:pt x="7817" y="6879"/>
                  </a:moveTo>
                  <a:lnTo>
                    <a:pt x="153" y="7072"/>
                  </a:lnTo>
                  <a:cubicBezTo>
                    <a:pt x="153" y="7105"/>
                    <a:pt x="141" y="7134"/>
                    <a:pt x="135" y="7166"/>
                  </a:cubicBezTo>
                  <a:lnTo>
                    <a:pt x="7847" y="6970"/>
                  </a:lnTo>
                  <a:cubicBezTo>
                    <a:pt x="7838" y="6940"/>
                    <a:pt x="7829" y="6911"/>
                    <a:pt x="7817" y="6879"/>
                  </a:cubicBezTo>
                  <a:close/>
                  <a:moveTo>
                    <a:pt x="8014" y="7571"/>
                  </a:moveTo>
                  <a:lnTo>
                    <a:pt x="15" y="7770"/>
                  </a:lnTo>
                  <a:cubicBezTo>
                    <a:pt x="9" y="7806"/>
                    <a:pt x="0" y="7835"/>
                    <a:pt x="0" y="7864"/>
                  </a:cubicBezTo>
                  <a:lnTo>
                    <a:pt x="8037" y="7662"/>
                  </a:lnTo>
                  <a:cubicBezTo>
                    <a:pt x="8026" y="7632"/>
                    <a:pt x="8026" y="7603"/>
                    <a:pt x="8014" y="7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7" name="Google Shape;4387;p53"/>
            <p:cNvSpPr/>
            <p:nvPr/>
          </p:nvSpPr>
          <p:spPr>
            <a:xfrm>
              <a:off x="1910045" y="3176788"/>
              <a:ext cx="373569" cy="311736"/>
            </a:xfrm>
            <a:custGeom>
              <a:rect b="b" l="l" r="r" t="t"/>
              <a:pathLst>
                <a:path extrusionOk="0" h="6557" w="7858">
                  <a:moveTo>
                    <a:pt x="441" y="0"/>
                  </a:moveTo>
                  <a:cubicBezTo>
                    <a:pt x="1" y="0"/>
                    <a:pt x="112" y="685"/>
                    <a:pt x="351" y="1286"/>
                  </a:cubicBezTo>
                  <a:cubicBezTo>
                    <a:pt x="999" y="2906"/>
                    <a:pt x="2904" y="6557"/>
                    <a:pt x="3893" y="6557"/>
                  </a:cubicBezTo>
                  <a:cubicBezTo>
                    <a:pt x="3897" y="6557"/>
                    <a:pt x="3902" y="6557"/>
                    <a:pt x="3906" y="6557"/>
                  </a:cubicBezTo>
                  <a:cubicBezTo>
                    <a:pt x="4974" y="6518"/>
                    <a:pt x="7191" y="4145"/>
                    <a:pt x="7590" y="3494"/>
                  </a:cubicBezTo>
                  <a:cubicBezTo>
                    <a:pt x="7858" y="3059"/>
                    <a:pt x="5213" y="1809"/>
                    <a:pt x="4640" y="1809"/>
                  </a:cubicBezTo>
                  <a:cubicBezTo>
                    <a:pt x="4592" y="1809"/>
                    <a:pt x="4558" y="1818"/>
                    <a:pt x="4543" y="1837"/>
                  </a:cubicBezTo>
                  <a:cubicBezTo>
                    <a:pt x="4378" y="2028"/>
                    <a:pt x="4067" y="2781"/>
                    <a:pt x="3953" y="2922"/>
                  </a:cubicBezTo>
                  <a:cubicBezTo>
                    <a:pt x="3951" y="2924"/>
                    <a:pt x="3949" y="2926"/>
                    <a:pt x="3946" y="2926"/>
                  </a:cubicBezTo>
                  <a:cubicBezTo>
                    <a:pt x="3813" y="2926"/>
                    <a:pt x="2392" y="1133"/>
                    <a:pt x="1155" y="306"/>
                  </a:cubicBezTo>
                  <a:cubicBezTo>
                    <a:pt x="831" y="90"/>
                    <a:pt x="600" y="0"/>
                    <a:pt x="441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8" name="Google Shape;4388;p53"/>
            <p:cNvSpPr/>
            <p:nvPr/>
          </p:nvSpPr>
          <p:spPr>
            <a:xfrm>
              <a:off x="2157213" y="3104001"/>
              <a:ext cx="234182" cy="245224"/>
            </a:xfrm>
            <a:custGeom>
              <a:rect b="b" l="l" r="r" t="t"/>
              <a:pathLst>
                <a:path extrusionOk="0" h="5158" w="4926">
                  <a:moveTo>
                    <a:pt x="2328" y="0"/>
                  </a:moveTo>
                  <a:cubicBezTo>
                    <a:pt x="1928" y="0"/>
                    <a:pt x="1790" y="1034"/>
                    <a:pt x="1499" y="1485"/>
                  </a:cubicBezTo>
                  <a:cubicBezTo>
                    <a:pt x="1435" y="1588"/>
                    <a:pt x="1" y="3482"/>
                    <a:pt x="1" y="3482"/>
                  </a:cubicBezTo>
                  <a:lnTo>
                    <a:pt x="2324" y="5157"/>
                  </a:lnTo>
                  <a:cubicBezTo>
                    <a:pt x="2591" y="4896"/>
                    <a:pt x="3881" y="3450"/>
                    <a:pt x="4113" y="3022"/>
                  </a:cubicBezTo>
                  <a:cubicBezTo>
                    <a:pt x="4345" y="2594"/>
                    <a:pt x="4925" y="1306"/>
                    <a:pt x="4614" y="1095"/>
                  </a:cubicBezTo>
                  <a:cubicBezTo>
                    <a:pt x="4544" y="1047"/>
                    <a:pt x="4479" y="1028"/>
                    <a:pt x="4421" y="1028"/>
                  </a:cubicBezTo>
                  <a:cubicBezTo>
                    <a:pt x="4223" y="1028"/>
                    <a:pt x="4104" y="1244"/>
                    <a:pt x="4104" y="1244"/>
                  </a:cubicBezTo>
                  <a:cubicBezTo>
                    <a:pt x="4104" y="1244"/>
                    <a:pt x="4268" y="664"/>
                    <a:pt x="3934" y="479"/>
                  </a:cubicBezTo>
                  <a:cubicBezTo>
                    <a:pt x="3888" y="454"/>
                    <a:pt x="3842" y="443"/>
                    <a:pt x="3799" y="443"/>
                  </a:cubicBezTo>
                  <a:cubicBezTo>
                    <a:pt x="3523" y="443"/>
                    <a:pt x="3309" y="869"/>
                    <a:pt x="3309" y="869"/>
                  </a:cubicBezTo>
                  <a:cubicBezTo>
                    <a:pt x="3309" y="869"/>
                    <a:pt x="3429" y="259"/>
                    <a:pt x="3083" y="100"/>
                  </a:cubicBezTo>
                  <a:cubicBezTo>
                    <a:pt x="3044" y="82"/>
                    <a:pt x="3006" y="74"/>
                    <a:pt x="2971" y="74"/>
                  </a:cubicBezTo>
                  <a:cubicBezTo>
                    <a:pt x="2695" y="74"/>
                    <a:pt x="2541" y="564"/>
                    <a:pt x="2541" y="564"/>
                  </a:cubicBezTo>
                  <a:cubicBezTo>
                    <a:pt x="2541" y="564"/>
                    <a:pt x="2676" y="12"/>
                    <a:pt x="2338" y="1"/>
                  </a:cubicBezTo>
                  <a:cubicBezTo>
                    <a:pt x="2335" y="1"/>
                    <a:pt x="2332" y="0"/>
                    <a:pt x="2328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9" name="Google Shape;4389;p53"/>
            <p:cNvSpPr/>
            <p:nvPr/>
          </p:nvSpPr>
          <p:spPr>
            <a:xfrm>
              <a:off x="2242075" y="3127059"/>
              <a:ext cx="39839" cy="81773"/>
            </a:xfrm>
            <a:custGeom>
              <a:rect b="b" l="l" r="r" t="t"/>
              <a:pathLst>
                <a:path extrusionOk="0" h="1720" w="838">
                  <a:moveTo>
                    <a:pt x="796" y="0"/>
                  </a:moveTo>
                  <a:cubicBezTo>
                    <a:pt x="788" y="0"/>
                    <a:pt x="779" y="9"/>
                    <a:pt x="776" y="26"/>
                  </a:cubicBezTo>
                  <a:cubicBezTo>
                    <a:pt x="674" y="795"/>
                    <a:pt x="495" y="1111"/>
                    <a:pt x="8" y="1698"/>
                  </a:cubicBezTo>
                  <a:cubicBezTo>
                    <a:pt x="1" y="1707"/>
                    <a:pt x="5" y="1719"/>
                    <a:pt x="15" y="1719"/>
                  </a:cubicBezTo>
                  <a:cubicBezTo>
                    <a:pt x="18" y="1719"/>
                    <a:pt x="21" y="1718"/>
                    <a:pt x="25" y="1716"/>
                  </a:cubicBezTo>
                  <a:cubicBezTo>
                    <a:pt x="553" y="1185"/>
                    <a:pt x="838" y="818"/>
                    <a:pt x="814" y="29"/>
                  </a:cubicBezTo>
                  <a:cubicBezTo>
                    <a:pt x="813" y="10"/>
                    <a:pt x="805" y="0"/>
                    <a:pt x="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0" name="Google Shape;4390;p53"/>
            <p:cNvSpPr/>
            <p:nvPr/>
          </p:nvSpPr>
          <p:spPr>
            <a:xfrm>
              <a:off x="2275591" y="3141369"/>
              <a:ext cx="41502" cy="86813"/>
            </a:xfrm>
            <a:custGeom>
              <a:rect b="b" l="l" r="r" t="t"/>
              <a:pathLst>
                <a:path extrusionOk="0" h="1826" w="873">
                  <a:moveTo>
                    <a:pt x="845" y="1"/>
                  </a:moveTo>
                  <a:cubicBezTo>
                    <a:pt x="837" y="1"/>
                    <a:pt x="831" y="7"/>
                    <a:pt x="831" y="21"/>
                  </a:cubicBezTo>
                  <a:cubicBezTo>
                    <a:pt x="658" y="810"/>
                    <a:pt x="467" y="1159"/>
                    <a:pt x="1" y="1811"/>
                  </a:cubicBezTo>
                  <a:cubicBezTo>
                    <a:pt x="1" y="1817"/>
                    <a:pt x="1" y="1825"/>
                    <a:pt x="8" y="1825"/>
                  </a:cubicBezTo>
                  <a:cubicBezTo>
                    <a:pt x="11" y="1825"/>
                    <a:pt x="14" y="1825"/>
                    <a:pt x="18" y="1822"/>
                  </a:cubicBezTo>
                  <a:cubicBezTo>
                    <a:pt x="529" y="1221"/>
                    <a:pt x="799" y="846"/>
                    <a:pt x="872" y="33"/>
                  </a:cubicBezTo>
                  <a:cubicBezTo>
                    <a:pt x="870" y="14"/>
                    <a:pt x="856" y="1"/>
                    <a:pt x="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1" name="Google Shape;4391;p53"/>
            <p:cNvSpPr/>
            <p:nvPr/>
          </p:nvSpPr>
          <p:spPr>
            <a:xfrm>
              <a:off x="2305875" y="3163191"/>
              <a:ext cx="46637" cy="84293"/>
            </a:xfrm>
            <a:custGeom>
              <a:rect b="b" l="l" r="r" t="t"/>
              <a:pathLst>
                <a:path extrusionOk="0" h="1773" w="981">
                  <a:moveTo>
                    <a:pt x="973" y="1"/>
                  </a:moveTo>
                  <a:cubicBezTo>
                    <a:pt x="969" y="1"/>
                    <a:pt x="963" y="11"/>
                    <a:pt x="957" y="32"/>
                  </a:cubicBezTo>
                  <a:cubicBezTo>
                    <a:pt x="731" y="783"/>
                    <a:pt x="540" y="1170"/>
                    <a:pt x="6" y="1748"/>
                  </a:cubicBezTo>
                  <a:cubicBezTo>
                    <a:pt x="0" y="1753"/>
                    <a:pt x="0" y="1762"/>
                    <a:pt x="6" y="1768"/>
                  </a:cubicBezTo>
                  <a:cubicBezTo>
                    <a:pt x="8" y="1771"/>
                    <a:pt x="11" y="1772"/>
                    <a:pt x="14" y="1772"/>
                  </a:cubicBezTo>
                  <a:cubicBezTo>
                    <a:pt x="17" y="1772"/>
                    <a:pt x="21" y="1771"/>
                    <a:pt x="24" y="1768"/>
                  </a:cubicBezTo>
                  <a:cubicBezTo>
                    <a:pt x="558" y="1340"/>
                    <a:pt x="898" y="721"/>
                    <a:pt x="977" y="43"/>
                  </a:cubicBezTo>
                  <a:cubicBezTo>
                    <a:pt x="980" y="16"/>
                    <a:pt x="978" y="1"/>
                    <a:pt x="9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2" name="Google Shape;4392;p53"/>
            <p:cNvSpPr/>
            <p:nvPr/>
          </p:nvSpPr>
          <p:spPr>
            <a:xfrm>
              <a:off x="2124315" y="3140751"/>
              <a:ext cx="117614" cy="156034"/>
            </a:xfrm>
            <a:custGeom>
              <a:rect b="b" l="l" r="r" t="t"/>
              <a:pathLst>
                <a:path extrusionOk="0" h="3282" w="2474">
                  <a:moveTo>
                    <a:pt x="2015" y="0"/>
                  </a:moveTo>
                  <a:cubicBezTo>
                    <a:pt x="1614" y="0"/>
                    <a:pt x="565" y="999"/>
                    <a:pt x="385" y="1351"/>
                  </a:cubicBezTo>
                  <a:cubicBezTo>
                    <a:pt x="188" y="1741"/>
                    <a:pt x="0" y="2765"/>
                    <a:pt x="0" y="2765"/>
                  </a:cubicBezTo>
                  <a:cubicBezTo>
                    <a:pt x="0" y="2765"/>
                    <a:pt x="939" y="3282"/>
                    <a:pt x="1557" y="3282"/>
                  </a:cubicBezTo>
                  <a:cubicBezTo>
                    <a:pt x="1780" y="3282"/>
                    <a:pt x="1961" y="3215"/>
                    <a:pt x="2042" y="3032"/>
                  </a:cubicBezTo>
                  <a:cubicBezTo>
                    <a:pt x="2344" y="2340"/>
                    <a:pt x="1529" y="1565"/>
                    <a:pt x="1529" y="1565"/>
                  </a:cubicBezTo>
                  <a:cubicBezTo>
                    <a:pt x="1875" y="1199"/>
                    <a:pt x="2473" y="372"/>
                    <a:pt x="2121" y="37"/>
                  </a:cubicBezTo>
                  <a:cubicBezTo>
                    <a:pt x="2095" y="12"/>
                    <a:pt x="2059" y="0"/>
                    <a:pt x="201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3" name="Google Shape;4393;p53"/>
            <p:cNvSpPr/>
            <p:nvPr/>
          </p:nvSpPr>
          <p:spPr>
            <a:xfrm>
              <a:off x="2194581" y="3147787"/>
              <a:ext cx="43499" cy="136875"/>
            </a:xfrm>
            <a:custGeom>
              <a:rect b="b" l="l" r="r" t="t"/>
              <a:pathLst>
                <a:path extrusionOk="0" h="2879" w="915">
                  <a:moveTo>
                    <a:pt x="710" y="1"/>
                  </a:moveTo>
                  <a:cubicBezTo>
                    <a:pt x="711" y="2"/>
                    <a:pt x="711" y="2"/>
                    <a:pt x="711" y="3"/>
                  </a:cubicBezTo>
                  <a:lnTo>
                    <a:pt x="711" y="3"/>
                  </a:lnTo>
                  <a:cubicBezTo>
                    <a:pt x="711" y="3"/>
                    <a:pt x="711" y="2"/>
                    <a:pt x="710" y="1"/>
                  </a:cubicBezTo>
                  <a:close/>
                  <a:moveTo>
                    <a:pt x="711" y="3"/>
                  </a:moveTo>
                  <a:lnTo>
                    <a:pt x="711" y="3"/>
                  </a:lnTo>
                  <a:cubicBezTo>
                    <a:pt x="713" y="8"/>
                    <a:pt x="710" y="10"/>
                    <a:pt x="710" y="12"/>
                  </a:cubicBezTo>
                  <a:cubicBezTo>
                    <a:pt x="810" y="549"/>
                    <a:pt x="326" y="1001"/>
                    <a:pt x="15" y="1382"/>
                  </a:cubicBezTo>
                  <a:cubicBezTo>
                    <a:pt x="1" y="1403"/>
                    <a:pt x="4" y="1429"/>
                    <a:pt x="21" y="1447"/>
                  </a:cubicBezTo>
                  <a:cubicBezTo>
                    <a:pt x="24" y="1450"/>
                    <a:pt x="30" y="1453"/>
                    <a:pt x="33" y="1453"/>
                  </a:cubicBezTo>
                  <a:cubicBezTo>
                    <a:pt x="359" y="1799"/>
                    <a:pt x="699" y="2382"/>
                    <a:pt x="590" y="2866"/>
                  </a:cubicBezTo>
                  <a:cubicBezTo>
                    <a:pt x="590" y="2875"/>
                    <a:pt x="596" y="2878"/>
                    <a:pt x="602" y="2878"/>
                  </a:cubicBezTo>
                  <a:cubicBezTo>
                    <a:pt x="608" y="2878"/>
                    <a:pt x="614" y="2875"/>
                    <a:pt x="614" y="2866"/>
                  </a:cubicBezTo>
                  <a:cubicBezTo>
                    <a:pt x="801" y="2362"/>
                    <a:pt x="505" y="1764"/>
                    <a:pt x="127" y="1403"/>
                  </a:cubicBezTo>
                  <a:cubicBezTo>
                    <a:pt x="452" y="1016"/>
                    <a:pt x="914" y="542"/>
                    <a:pt x="711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4" name="Google Shape;4394;p53"/>
            <p:cNvSpPr/>
            <p:nvPr/>
          </p:nvSpPr>
          <p:spPr>
            <a:xfrm>
              <a:off x="2069642" y="3312329"/>
              <a:ext cx="30426" cy="52487"/>
            </a:xfrm>
            <a:custGeom>
              <a:rect b="b" l="l" r="r" t="t"/>
              <a:pathLst>
                <a:path extrusionOk="0" h="1104" w="640">
                  <a:moveTo>
                    <a:pt x="640" y="1"/>
                  </a:moveTo>
                  <a:lnTo>
                    <a:pt x="640" y="1"/>
                  </a:lnTo>
                  <a:cubicBezTo>
                    <a:pt x="355" y="321"/>
                    <a:pt x="135" y="696"/>
                    <a:pt x="1" y="1104"/>
                  </a:cubicBezTo>
                  <a:cubicBezTo>
                    <a:pt x="235" y="749"/>
                    <a:pt x="449" y="379"/>
                    <a:pt x="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5" name="Google Shape;4395;p53"/>
            <p:cNvSpPr/>
            <p:nvPr/>
          </p:nvSpPr>
          <p:spPr>
            <a:xfrm>
              <a:off x="1904673" y="3163381"/>
              <a:ext cx="193440" cy="219599"/>
            </a:xfrm>
            <a:custGeom>
              <a:rect b="b" l="l" r="r" t="t"/>
              <a:pathLst>
                <a:path extrusionOk="0" h="4619" w="4069">
                  <a:moveTo>
                    <a:pt x="412" y="0"/>
                  </a:moveTo>
                  <a:cubicBezTo>
                    <a:pt x="184" y="0"/>
                    <a:pt x="43" y="138"/>
                    <a:pt x="24" y="418"/>
                  </a:cubicBezTo>
                  <a:cubicBezTo>
                    <a:pt x="1" y="664"/>
                    <a:pt x="77" y="1028"/>
                    <a:pt x="270" y="1506"/>
                  </a:cubicBezTo>
                  <a:lnTo>
                    <a:pt x="1523" y="4618"/>
                  </a:lnTo>
                  <a:lnTo>
                    <a:pt x="1875" y="4410"/>
                  </a:lnTo>
                  <a:lnTo>
                    <a:pt x="4069" y="3128"/>
                  </a:lnTo>
                  <a:cubicBezTo>
                    <a:pt x="3315" y="2257"/>
                    <a:pt x="2508" y="1433"/>
                    <a:pt x="1649" y="664"/>
                  </a:cubicBezTo>
                  <a:cubicBezTo>
                    <a:pt x="1140" y="226"/>
                    <a:pt x="704" y="0"/>
                    <a:pt x="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6" name="Google Shape;4396;p53"/>
            <p:cNvSpPr/>
            <p:nvPr/>
          </p:nvSpPr>
          <p:spPr>
            <a:xfrm>
              <a:off x="1970993" y="3297639"/>
              <a:ext cx="105254" cy="62709"/>
            </a:xfrm>
            <a:custGeom>
              <a:rect b="b" l="l" r="r" t="t"/>
              <a:pathLst>
                <a:path extrusionOk="0" h="1319" w="2214">
                  <a:moveTo>
                    <a:pt x="2201" y="1"/>
                  </a:moveTo>
                  <a:cubicBezTo>
                    <a:pt x="2199" y="1"/>
                    <a:pt x="2197" y="1"/>
                    <a:pt x="2196" y="2"/>
                  </a:cubicBezTo>
                  <a:cubicBezTo>
                    <a:pt x="1823" y="201"/>
                    <a:pt x="330" y="1084"/>
                    <a:pt x="19" y="1295"/>
                  </a:cubicBezTo>
                  <a:cubicBezTo>
                    <a:pt x="2" y="1306"/>
                    <a:pt x="1" y="1319"/>
                    <a:pt x="10" y="1319"/>
                  </a:cubicBezTo>
                  <a:cubicBezTo>
                    <a:pt x="14" y="1319"/>
                    <a:pt x="19" y="1317"/>
                    <a:pt x="25" y="1313"/>
                  </a:cubicBezTo>
                  <a:cubicBezTo>
                    <a:pt x="776" y="920"/>
                    <a:pt x="1504" y="486"/>
                    <a:pt x="2205" y="11"/>
                  </a:cubicBezTo>
                  <a:cubicBezTo>
                    <a:pt x="2205" y="11"/>
                    <a:pt x="2206" y="11"/>
                    <a:pt x="2207" y="11"/>
                  </a:cubicBezTo>
                  <a:cubicBezTo>
                    <a:pt x="2214" y="11"/>
                    <a:pt x="2209" y="1"/>
                    <a:pt x="2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7" name="Google Shape;4397;p53"/>
            <p:cNvSpPr/>
            <p:nvPr/>
          </p:nvSpPr>
          <p:spPr>
            <a:xfrm>
              <a:off x="1926828" y="3265548"/>
              <a:ext cx="67697" cy="120473"/>
            </a:xfrm>
            <a:custGeom>
              <a:rect b="b" l="l" r="r" t="t"/>
              <a:pathLst>
                <a:path extrusionOk="0" h="2534" w="1424">
                  <a:moveTo>
                    <a:pt x="19" y="1"/>
                  </a:moveTo>
                  <a:cubicBezTo>
                    <a:pt x="16" y="1"/>
                    <a:pt x="13" y="1"/>
                    <a:pt x="10" y="2"/>
                  </a:cubicBezTo>
                  <a:cubicBezTo>
                    <a:pt x="1" y="8"/>
                    <a:pt x="1" y="20"/>
                    <a:pt x="7" y="26"/>
                  </a:cubicBezTo>
                  <a:cubicBezTo>
                    <a:pt x="101" y="307"/>
                    <a:pt x="203" y="586"/>
                    <a:pt x="312" y="862"/>
                  </a:cubicBezTo>
                  <a:cubicBezTo>
                    <a:pt x="224" y="706"/>
                    <a:pt x="127" y="557"/>
                    <a:pt x="18" y="416"/>
                  </a:cubicBezTo>
                  <a:cubicBezTo>
                    <a:pt x="16" y="411"/>
                    <a:pt x="14" y="409"/>
                    <a:pt x="12" y="409"/>
                  </a:cubicBezTo>
                  <a:cubicBezTo>
                    <a:pt x="10" y="409"/>
                    <a:pt x="10" y="416"/>
                    <a:pt x="10" y="416"/>
                  </a:cubicBezTo>
                  <a:cubicBezTo>
                    <a:pt x="104" y="598"/>
                    <a:pt x="212" y="774"/>
                    <a:pt x="335" y="944"/>
                  </a:cubicBezTo>
                  <a:lnTo>
                    <a:pt x="344" y="944"/>
                  </a:lnTo>
                  <a:cubicBezTo>
                    <a:pt x="473" y="1261"/>
                    <a:pt x="857" y="2226"/>
                    <a:pt x="1010" y="2534"/>
                  </a:cubicBezTo>
                  <a:cubicBezTo>
                    <a:pt x="1151" y="2460"/>
                    <a:pt x="1286" y="2375"/>
                    <a:pt x="1412" y="2281"/>
                  </a:cubicBezTo>
                  <a:cubicBezTo>
                    <a:pt x="1424" y="2267"/>
                    <a:pt x="1412" y="2267"/>
                    <a:pt x="1397" y="2267"/>
                  </a:cubicBezTo>
                  <a:cubicBezTo>
                    <a:pt x="1309" y="2302"/>
                    <a:pt x="1057" y="2463"/>
                    <a:pt x="1057" y="2463"/>
                  </a:cubicBezTo>
                  <a:cubicBezTo>
                    <a:pt x="813" y="1850"/>
                    <a:pt x="309" y="609"/>
                    <a:pt x="33" y="8"/>
                  </a:cubicBezTo>
                  <a:cubicBezTo>
                    <a:pt x="29" y="3"/>
                    <a:pt x="25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8" name="Google Shape;4398;p53"/>
            <p:cNvSpPr/>
            <p:nvPr/>
          </p:nvSpPr>
          <p:spPr>
            <a:xfrm>
              <a:off x="1827846" y="3062307"/>
              <a:ext cx="84526" cy="151518"/>
            </a:xfrm>
            <a:custGeom>
              <a:rect b="b" l="l" r="r" t="t"/>
              <a:pathLst>
                <a:path extrusionOk="0" h="3187" w="1778">
                  <a:moveTo>
                    <a:pt x="1326" y="1"/>
                  </a:moveTo>
                  <a:lnTo>
                    <a:pt x="0" y="1062"/>
                  </a:lnTo>
                  <a:lnTo>
                    <a:pt x="344" y="2098"/>
                  </a:lnTo>
                  <a:lnTo>
                    <a:pt x="370" y="2171"/>
                  </a:lnTo>
                  <a:cubicBezTo>
                    <a:pt x="370" y="2171"/>
                    <a:pt x="477" y="3186"/>
                    <a:pt x="663" y="3186"/>
                  </a:cubicBezTo>
                  <a:cubicBezTo>
                    <a:pt x="664" y="3186"/>
                    <a:pt x="665" y="3186"/>
                    <a:pt x="666" y="3186"/>
                  </a:cubicBezTo>
                  <a:cubicBezTo>
                    <a:pt x="1247" y="3151"/>
                    <a:pt x="1757" y="2265"/>
                    <a:pt x="1772" y="2136"/>
                  </a:cubicBezTo>
                  <a:cubicBezTo>
                    <a:pt x="1778" y="2083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9" name="Google Shape;4399;p53"/>
            <p:cNvSpPr/>
            <p:nvPr/>
          </p:nvSpPr>
          <p:spPr>
            <a:xfrm>
              <a:off x="1827846" y="3062307"/>
              <a:ext cx="76730" cy="122232"/>
            </a:xfrm>
            <a:custGeom>
              <a:rect b="b" l="l" r="r" t="t"/>
              <a:pathLst>
                <a:path extrusionOk="0" h="2571" w="1614">
                  <a:moveTo>
                    <a:pt x="1326" y="1"/>
                  </a:moveTo>
                  <a:lnTo>
                    <a:pt x="0" y="1062"/>
                  </a:lnTo>
                  <a:lnTo>
                    <a:pt x="352" y="2098"/>
                  </a:lnTo>
                  <a:lnTo>
                    <a:pt x="379" y="2171"/>
                  </a:lnTo>
                  <a:cubicBezTo>
                    <a:pt x="379" y="2171"/>
                    <a:pt x="399" y="2356"/>
                    <a:pt x="437" y="2570"/>
                  </a:cubicBezTo>
                  <a:cubicBezTo>
                    <a:pt x="1033" y="2403"/>
                    <a:pt x="1485" y="1919"/>
                    <a:pt x="1614" y="1315"/>
                  </a:cubicBezTo>
                  <a:cubicBezTo>
                    <a:pt x="1485" y="710"/>
                    <a:pt x="1326" y="1"/>
                    <a:pt x="132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0" name="Google Shape;4400;p53"/>
            <p:cNvSpPr/>
            <p:nvPr/>
          </p:nvSpPr>
          <p:spPr>
            <a:xfrm>
              <a:off x="1703050" y="2884311"/>
              <a:ext cx="266794" cy="279122"/>
            </a:xfrm>
            <a:custGeom>
              <a:rect b="b" l="l" r="r" t="t"/>
              <a:pathLst>
                <a:path extrusionOk="0" h="5871" w="5612">
                  <a:moveTo>
                    <a:pt x="2926" y="1"/>
                  </a:moveTo>
                  <a:cubicBezTo>
                    <a:pt x="1964" y="1"/>
                    <a:pt x="927" y="623"/>
                    <a:pt x="510" y="2648"/>
                  </a:cubicBezTo>
                  <a:cubicBezTo>
                    <a:pt x="0" y="5114"/>
                    <a:pt x="1420" y="5698"/>
                    <a:pt x="1951" y="5807"/>
                  </a:cubicBezTo>
                  <a:cubicBezTo>
                    <a:pt x="2077" y="5832"/>
                    <a:pt x="2282" y="5870"/>
                    <a:pt x="2528" y="5870"/>
                  </a:cubicBezTo>
                  <a:cubicBezTo>
                    <a:pt x="3235" y="5870"/>
                    <a:pt x="4288" y="5561"/>
                    <a:pt x="4852" y="3783"/>
                  </a:cubicBezTo>
                  <a:cubicBezTo>
                    <a:pt x="5611" y="1383"/>
                    <a:pt x="4626" y="366"/>
                    <a:pt x="3535" y="81"/>
                  </a:cubicBezTo>
                  <a:cubicBezTo>
                    <a:pt x="3340" y="30"/>
                    <a:pt x="3134" y="1"/>
                    <a:pt x="292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1" name="Google Shape;4401;p53"/>
            <p:cNvSpPr/>
            <p:nvPr/>
          </p:nvSpPr>
          <p:spPr>
            <a:xfrm>
              <a:off x="1772318" y="3087266"/>
              <a:ext cx="26717" cy="19302"/>
            </a:xfrm>
            <a:custGeom>
              <a:rect b="b" l="l" r="r" t="t"/>
              <a:pathLst>
                <a:path extrusionOk="0" h="406" w="562">
                  <a:moveTo>
                    <a:pt x="508" y="1"/>
                  </a:moveTo>
                  <a:cubicBezTo>
                    <a:pt x="370" y="93"/>
                    <a:pt x="205" y="145"/>
                    <a:pt x="40" y="145"/>
                  </a:cubicBezTo>
                  <a:cubicBezTo>
                    <a:pt x="27" y="145"/>
                    <a:pt x="14" y="145"/>
                    <a:pt x="1" y="144"/>
                  </a:cubicBezTo>
                  <a:lnTo>
                    <a:pt x="1" y="144"/>
                  </a:lnTo>
                  <a:cubicBezTo>
                    <a:pt x="60" y="241"/>
                    <a:pt x="142" y="320"/>
                    <a:pt x="238" y="373"/>
                  </a:cubicBezTo>
                  <a:cubicBezTo>
                    <a:pt x="278" y="395"/>
                    <a:pt x="325" y="406"/>
                    <a:pt x="371" y="406"/>
                  </a:cubicBezTo>
                  <a:cubicBezTo>
                    <a:pt x="385" y="406"/>
                    <a:pt x="400" y="405"/>
                    <a:pt x="414" y="403"/>
                  </a:cubicBezTo>
                  <a:cubicBezTo>
                    <a:pt x="546" y="382"/>
                    <a:pt x="561" y="265"/>
                    <a:pt x="546" y="162"/>
                  </a:cubicBezTo>
                  <a:cubicBezTo>
                    <a:pt x="541" y="106"/>
                    <a:pt x="529" y="51"/>
                    <a:pt x="5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2" name="Google Shape;4402;p53"/>
            <p:cNvSpPr/>
            <p:nvPr/>
          </p:nvSpPr>
          <p:spPr>
            <a:xfrm>
              <a:off x="1777215" y="3100531"/>
              <a:ext cx="7179" cy="1141"/>
            </a:xfrm>
            <a:custGeom>
              <a:rect b="b" l="l" r="r" t="t"/>
              <a:pathLst>
                <a:path extrusionOk="0" h="24" w="151">
                  <a:moveTo>
                    <a:pt x="1" y="0"/>
                  </a:moveTo>
                  <a:lnTo>
                    <a:pt x="24" y="24"/>
                  </a:lnTo>
                  <a:cubicBezTo>
                    <a:pt x="68" y="21"/>
                    <a:pt x="109" y="12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3" name="Google Shape;4403;p53"/>
            <p:cNvSpPr/>
            <p:nvPr/>
          </p:nvSpPr>
          <p:spPr>
            <a:xfrm>
              <a:off x="1790479" y="3094255"/>
              <a:ext cx="7987" cy="4659"/>
            </a:xfrm>
            <a:custGeom>
              <a:rect b="b" l="l" r="r" t="t"/>
              <a:pathLst>
                <a:path extrusionOk="0" h="98" w="168">
                  <a:moveTo>
                    <a:pt x="167" y="0"/>
                  </a:moveTo>
                  <a:cubicBezTo>
                    <a:pt x="115" y="36"/>
                    <a:pt x="56" y="65"/>
                    <a:pt x="0" y="97"/>
                  </a:cubicBezTo>
                  <a:cubicBezTo>
                    <a:pt x="32" y="91"/>
                    <a:pt x="65" y="82"/>
                    <a:pt x="94" y="71"/>
                  </a:cubicBezTo>
                  <a:cubicBezTo>
                    <a:pt x="120" y="59"/>
                    <a:pt x="144" y="44"/>
                    <a:pt x="167" y="27"/>
                  </a:cubicBezTo>
                  <a:cubicBezTo>
                    <a:pt x="167" y="24"/>
                    <a:pt x="167" y="21"/>
                    <a:pt x="167" y="15"/>
                  </a:cubicBezTo>
                  <a:cubicBezTo>
                    <a:pt x="167" y="9"/>
                    <a:pt x="167" y="6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4" name="Google Shape;4404;p53"/>
            <p:cNvSpPr/>
            <p:nvPr/>
          </p:nvSpPr>
          <p:spPr>
            <a:xfrm>
              <a:off x="1736282" y="3027601"/>
              <a:ext cx="26527" cy="26481"/>
            </a:xfrm>
            <a:custGeom>
              <a:rect b="b" l="l" r="r" t="t"/>
              <a:pathLst>
                <a:path extrusionOk="0" h="557" w="558">
                  <a:moveTo>
                    <a:pt x="303" y="1"/>
                  </a:moveTo>
                  <a:cubicBezTo>
                    <a:pt x="56" y="1"/>
                    <a:pt x="0" y="515"/>
                    <a:pt x="246" y="555"/>
                  </a:cubicBezTo>
                  <a:cubicBezTo>
                    <a:pt x="255" y="556"/>
                    <a:pt x="264" y="557"/>
                    <a:pt x="272" y="557"/>
                  </a:cubicBezTo>
                  <a:cubicBezTo>
                    <a:pt x="505" y="557"/>
                    <a:pt x="557" y="40"/>
                    <a:pt x="334" y="3"/>
                  </a:cubicBezTo>
                  <a:cubicBezTo>
                    <a:pt x="323" y="2"/>
                    <a:pt x="313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5" name="Google Shape;4405;p53"/>
            <p:cNvSpPr/>
            <p:nvPr/>
          </p:nvSpPr>
          <p:spPr>
            <a:xfrm>
              <a:off x="1797325" y="3037870"/>
              <a:ext cx="27954" cy="26529"/>
            </a:xfrm>
            <a:custGeom>
              <a:rect b="b" l="l" r="r" t="t"/>
              <a:pathLst>
                <a:path extrusionOk="0" h="558" w="588">
                  <a:moveTo>
                    <a:pt x="300" y="0"/>
                  </a:moveTo>
                  <a:cubicBezTo>
                    <a:pt x="86" y="0"/>
                    <a:pt x="1" y="527"/>
                    <a:pt x="249" y="556"/>
                  </a:cubicBezTo>
                  <a:cubicBezTo>
                    <a:pt x="257" y="557"/>
                    <a:pt x="264" y="557"/>
                    <a:pt x="271" y="557"/>
                  </a:cubicBezTo>
                  <a:cubicBezTo>
                    <a:pt x="512" y="557"/>
                    <a:pt x="588" y="33"/>
                    <a:pt x="317" y="1"/>
                  </a:cubicBezTo>
                  <a:cubicBezTo>
                    <a:pt x="311" y="1"/>
                    <a:pt x="305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6" name="Google Shape;4406;p53"/>
            <p:cNvSpPr/>
            <p:nvPr/>
          </p:nvSpPr>
          <p:spPr>
            <a:xfrm>
              <a:off x="1740846" y="2998030"/>
              <a:ext cx="23152" cy="12028"/>
            </a:xfrm>
            <a:custGeom>
              <a:rect b="b" l="l" r="r" t="t"/>
              <a:pathLst>
                <a:path extrusionOk="0" h="253" w="487">
                  <a:moveTo>
                    <a:pt x="292" y="1"/>
                  </a:moveTo>
                  <a:cubicBezTo>
                    <a:pt x="281" y="1"/>
                    <a:pt x="270" y="2"/>
                    <a:pt x="258" y="3"/>
                  </a:cubicBezTo>
                  <a:cubicBezTo>
                    <a:pt x="176" y="6"/>
                    <a:pt x="97" y="36"/>
                    <a:pt x="38" y="91"/>
                  </a:cubicBezTo>
                  <a:cubicBezTo>
                    <a:pt x="0" y="130"/>
                    <a:pt x="3" y="191"/>
                    <a:pt x="44" y="226"/>
                  </a:cubicBezTo>
                  <a:cubicBezTo>
                    <a:pt x="59" y="241"/>
                    <a:pt x="82" y="250"/>
                    <a:pt x="103" y="253"/>
                  </a:cubicBezTo>
                  <a:cubicBezTo>
                    <a:pt x="161" y="253"/>
                    <a:pt x="220" y="247"/>
                    <a:pt x="279" y="241"/>
                  </a:cubicBezTo>
                  <a:cubicBezTo>
                    <a:pt x="283" y="241"/>
                    <a:pt x="288" y="241"/>
                    <a:pt x="292" y="241"/>
                  </a:cubicBezTo>
                  <a:cubicBezTo>
                    <a:pt x="349" y="241"/>
                    <a:pt x="403" y="224"/>
                    <a:pt x="452" y="194"/>
                  </a:cubicBezTo>
                  <a:cubicBezTo>
                    <a:pt x="481" y="165"/>
                    <a:pt x="487" y="121"/>
                    <a:pt x="466" y="86"/>
                  </a:cubicBezTo>
                  <a:cubicBezTo>
                    <a:pt x="424" y="30"/>
                    <a:pt x="360" y="1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7" name="Google Shape;4407;p53"/>
            <p:cNvSpPr/>
            <p:nvPr/>
          </p:nvSpPr>
          <p:spPr>
            <a:xfrm>
              <a:off x="1809305" y="3010391"/>
              <a:ext cx="22486" cy="14358"/>
            </a:xfrm>
            <a:custGeom>
              <a:rect b="b" l="l" r="r" t="t"/>
              <a:pathLst>
                <a:path extrusionOk="0" h="302" w="473">
                  <a:moveTo>
                    <a:pt x="166" y="1"/>
                  </a:moveTo>
                  <a:cubicBezTo>
                    <a:pt x="120" y="1"/>
                    <a:pt x="73" y="15"/>
                    <a:pt x="35" y="43"/>
                  </a:cubicBezTo>
                  <a:cubicBezTo>
                    <a:pt x="6" y="72"/>
                    <a:pt x="0" y="116"/>
                    <a:pt x="21" y="151"/>
                  </a:cubicBezTo>
                  <a:cubicBezTo>
                    <a:pt x="65" y="201"/>
                    <a:pt x="120" y="233"/>
                    <a:pt x="185" y="242"/>
                  </a:cubicBezTo>
                  <a:cubicBezTo>
                    <a:pt x="238" y="265"/>
                    <a:pt x="291" y="283"/>
                    <a:pt x="346" y="301"/>
                  </a:cubicBezTo>
                  <a:cubicBezTo>
                    <a:pt x="351" y="301"/>
                    <a:pt x="357" y="302"/>
                    <a:pt x="362" y="302"/>
                  </a:cubicBezTo>
                  <a:cubicBezTo>
                    <a:pt x="377" y="302"/>
                    <a:pt x="392" y="298"/>
                    <a:pt x="405" y="292"/>
                  </a:cubicBezTo>
                  <a:cubicBezTo>
                    <a:pt x="452" y="268"/>
                    <a:pt x="472" y="210"/>
                    <a:pt x="449" y="163"/>
                  </a:cubicBezTo>
                  <a:cubicBezTo>
                    <a:pt x="405" y="92"/>
                    <a:pt x="338" y="43"/>
                    <a:pt x="261" y="22"/>
                  </a:cubicBezTo>
                  <a:cubicBezTo>
                    <a:pt x="231" y="8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8" name="Google Shape;4408;p53"/>
            <p:cNvSpPr/>
            <p:nvPr/>
          </p:nvSpPr>
          <p:spPr>
            <a:xfrm>
              <a:off x="1784726" y="3109659"/>
              <a:ext cx="17162" cy="6989"/>
            </a:xfrm>
            <a:custGeom>
              <a:rect b="b" l="l" r="r" t="t"/>
              <a:pathLst>
                <a:path extrusionOk="0" h="147" w="361">
                  <a:moveTo>
                    <a:pt x="341" y="2"/>
                  </a:moveTo>
                  <a:cubicBezTo>
                    <a:pt x="297" y="40"/>
                    <a:pt x="253" y="93"/>
                    <a:pt x="192" y="93"/>
                  </a:cubicBezTo>
                  <a:cubicBezTo>
                    <a:pt x="127" y="87"/>
                    <a:pt x="65" y="69"/>
                    <a:pt x="10" y="37"/>
                  </a:cubicBezTo>
                  <a:lnTo>
                    <a:pt x="341" y="2"/>
                  </a:lnTo>
                  <a:close/>
                  <a:moveTo>
                    <a:pt x="348" y="1"/>
                  </a:moveTo>
                  <a:cubicBezTo>
                    <a:pt x="345" y="1"/>
                    <a:pt x="343" y="1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lnTo>
                    <a:pt x="341" y="2"/>
                  </a:lnTo>
                  <a:lnTo>
                    <a:pt x="1" y="37"/>
                  </a:lnTo>
                  <a:cubicBezTo>
                    <a:pt x="45" y="103"/>
                    <a:pt x="118" y="146"/>
                    <a:pt x="197" y="146"/>
                  </a:cubicBezTo>
                  <a:cubicBezTo>
                    <a:pt x="202" y="146"/>
                    <a:pt x="207" y="146"/>
                    <a:pt x="212" y="146"/>
                  </a:cubicBezTo>
                  <a:cubicBezTo>
                    <a:pt x="285" y="131"/>
                    <a:pt x="341" y="75"/>
                    <a:pt x="359" y="5"/>
                  </a:cubicBezTo>
                  <a:cubicBezTo>
                    <a:pt x="361" y="3"/>
                    <a:pt x="354" y="1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9" name="Google Shape;4409;p53"/>
            <p:cNvSpPr/>
            <p:nvPr/>
          </p:nvSpPr>
          <p:spPr>
            <a:xfrm>
              <a:off x="1755821" y="3026983"/>
              <a:ext cx="41312" cy="68699"/>
            </a:xfrm>
            <a:custGeom>
              <a:rect b="b" l="l" r="r" t="t"/>
              <a:pathLst>
                <a:path extrusionOk="0" h="1445" w="869">
                  <a:moveTo>
                    <a:pt x="372" y="1"/>
                  </a:moveTo>
                  <a:cubicBezTo>
                    <a:pt x="367" y="1"/>
                    <a:pt x="362" y="4"/>
                    <a:pt x="360" y="10"/>
                  </a:cubicBezTo>
                  <a:cubicBezTo>
                    <a:pt x="219" y="339"/>
                    <a:pt x="99" y="679"/>
                    <a:pt x="2" y="1025"/>
                  </a:cubicBezTo>
                  <a:cubicBezTo>
                    <a:pt x="1" y="1039"/>
                    <a:pt x="37" y="1044"/>
                    <a:pt x="84" y="1044"/>
                  </a:cubicBezTo>
                  <a:cubicBezTo>
                    <a:pt x="160" y="1044"/>
                    <a:pt x="266" y="1031"/>
                    <a:pt x="298" y="1022"/>
                  </a:cubicBezTo>
                  <a:lnTo>
                    <a:pt x="298" y="1022"/>
                  </a:lnTo>
                  <a:cubicBezTo>
                    <a:pt x="298" y="1022"/>
                    <a:pt x="231" y="1269"/>
                    <a:pt x="213" y="1389"/>
                  </a:cubicBezTo>
                  <a:cubicBezTo>
                    <a:pt x="213" y="1401"/>
                    <a:pt x="239" y="1409"/>
                    <a:pt x="280" y="1418"/>
                  </a:cubicBezTo>
                  <a:cubicBezTo>
                    <a:pt x="337" y="1436"/>
                    <a:pt x="395" y="1445"/>
                    <a:pt x="453" y="1445"/>
                  </a:cubicBezTo>
                  <a:cubicBezTo>
                    <a:pt x="604" y="1445"/>
                    <a:pt x="751" y="1386"/>
                    <a:pt x="861" y="1278"/>
                  </a:cubicBezTo>
                  <a:cubicBezTo>
                    <a:pt x="869" y="1268"/>
                    <a:pt x="864" y="1256"/>
                    <a:pt x="851" y="1256"/>
                  </a:cubicBezTo>
                  <a:cubicBezTo>
                    <a:pt x="849" y="1256"/>
                    <a:pt x="846" y="1256"/>
                    <a:pt x="844" y="1257"/>
                  </a:cubicBezTo>
                  <a:cubicBezTo>
                    <a:pt x="723" y="1319"/>
                    <a:pt x="588" y="1352"/>
                    <a:pt x="453" y="1352"/>
                  </a:cubicBezTo>
                  <a:cubicBezTo>
                    <a:pt x="404" y="1352"/>
                    <a:pt x="355" y="1348"/>
                    <a:pt x="307" y="1339"/>
                  </a:cubicBezTo>
                  <a:cubicBezTo>
                    <a:pt x="307" y="1307"/>
                    <a:pt x="439" y="911"/>
                    <a:pt x="418" y="911"/>
                  </a:cubicBezTo>
                  <a:cubicBezTo>
                    <a:pt x="336" y="911"/>
                    <a:pt x="192" y="934"/>
                    <a:pt x="140" y="937"/>
                  </a:cubicBezTo>
                  <a:cubicBezTo>
                    <a:pt x="178" y="776"/>
                    <a:pt x="319" y="318"/>
                    <a:pt x="392" y="22"/>
                  </a:cubicBezTo>
                  <a:cubicBezTo>
                    <a:pt x="392" y="9"/>
                    <a:pt x="381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0" name="Google Shape;4410;p53"/>
            <p:cNvSpPr/>
            <p:nvPr/>
          </p:nvSpPr>
          <p:spPr>
            <a:xfrm>
              <a:off x="1854755" y="3070532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3" y="0"/>
                  </a:moveTo>
                  <a:cubicBezTo>
                    <a:pt x="42" y="0"/>
                    <a:pt x="40" y="1"/>
                    <a:pt x="39" y="1"/>
                  </a:cubicBezTo>
                  <a:cubicBezTo>
                    <a:pt x="15" y="4"/>
                    <a:pt x="0" y="27"/>
                    <a:pt x="3" y="48"/>
                  </a:cubicBezTo>
                  <a:cubicBezTo>
                    <a:pt x="6" y="69"/>
                    <a:pt x="23" y="83"/>
                    <a:pt x="42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59"/>
                    <a:pt x="85" y="36"/>
                  </a:cubicBezTo>
                  <a:cubicBezTo>
                    <a:pt x="80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1" name="Google Shape;4411;p53"/>
            <p:cNvSpPr/>
            <p:nvPr/>
          </p:nvSpPr>
          <p:spPr>
            <a:xfrm>
              <a:off x="1814725" y="3074525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39" y="0"/>
                  </a:moveTo>
                  <a:cubicBezTo>
                    <a:pt x="35" y="0"/>
                    <a:pt x="31" y="1"/>
                    <a:pt x="27" y="2"/>
                  </a:cubicBezTo>
                  <a:cubicBezTo>
                    <a:pt x="12" y="8"/>
                    <a:pt x="1" y="22"/>
                    <a:pt x="1" y="40"/>
                  </a:cubicBezTo>
                  <a:cubicBezTo>
                    <a:pt x="3" y="61"/>
                    <a:pt x="18" y="75"/>
                    <a:pt x="39" y="75"/>
                  </a:cubicBezTo>
                  <a:cubicBezTo>
                    <a:pt x="41" y="75"/>
                    <a:pt x="43" y="75"/>
                    <a:pt x="45" y="75"/>
                  </a:cubicBezTo>
                  <a:cubicBezTo>
                    <a:pt x="68" y="72"/>
                    <a:pt x="83" y="52"/>
                    <a:pt x="80" y="31"/>
                  </a:cubicBezTo>
                  <a:lnTo>
                    <a:pt x="80" y="28"/>
                  </a:lnTo>
                  <a:cubicBezTo>
                    <a:pt x="75" y="11"/>
                    <a:pt x="58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2" name="Google Shape;4412;p53"/>
            <p:cNvSpPr/>
            <p:nvPr/>
          </p:nvSpPr>
          <p:spPr>
            <a:xfrm>
              <a:off x="1830509" y="308626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3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8" y="4"/>
                    <a:pt x="0" y="25"/>
                    <a:pt x="3" y="48"/>
                  </a:cubicBezTo>
                  <a:cubicBezTo>
                    <a:pt x="6" y="67"/>
                    <a:pt x="24" y="84"/>
                    <a:pt x="45" y="84"/>
                  </a:cubicBezTo>
                  <a:cubicBezTo>
                    <a:pt x="46" y="84"/>
                    <a:pt x="48" y="84"/>
                    <a:pt x="50" y="83"/>
                  </a:cubicBezTo>
                  <a:cubicBezTo>
                    <a:pt x="73" y="80"/>
                    <a:pt x="88" y="60"/>
                    <a:pt x="85" y="36"/>
                  </a:cubicBezTo>
                  <a:cubicBezTo>
                    <a:pt x="82" y="17"/>
                    <a:pt x="65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3" name="Google Shape;4413;p53"/>
            <p:cNvSpPr/>
            <p:nvPr/>
          </p:nvSpPr>
          <p:spPr>
            <a:xfrm>
              <a:off x="1851522" y="3054653"/>
              <a:ext cx="4136" cy="4231"/>
            </a:xfrm>
            <a:custGeom>
              <a:rect b="b" l="l" r="r" t="t"/>
              <a:pathLst>
                <a:path extrusionOk="0" h="89" w="87">
                  <a:moveTo>
                    <a:pt x="42" y="0"/>
                  </a:moveTo>
                  <a:cubicBezTo>
                    <a:pt x="19" y="0"/>
                    <a:pt x="1" y="18"/>
                    <a:pt x="1" y="41"/>
                  </a:cubicBezTo>
                  <a:cubicBezTo>
                    <a:pt x="1" y="44"/>
                    <a:pt x="1" y="47"/>
                    <a:pt x="4" y="53"/>
                  </a:cubicBezTo>
                  <a:cubicBezTo>
                    <a:pt x="7" y="74"/>
                    <a:pt x="27" y="88"/>
                    <a:pt x="48" y="88"/>
                  </a:cubicBezTo>
                  <a:cubicBezTo>
                    <a:pt x="71" y="85"/>
                    <a:pt x="86" y="65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4" name="Google Shape;4414;p53"/>
            <p:cNvSpPr/>
            <p:nvPr/>
          </p:nvSpPr>
          <p:spPr>
            <a:xfrm>
              <a:off x="1834122" y="3068297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1" y="0"/>
                  </a:moveTo>
                  <a:cubicBezTo>
                    <a:pt x="39" y="0"/>
                    <a:pt x="37" y="1"/>
                    <a:pt x="36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8" y="59"/>
                    <a:pt x="85" y="36"/>
                  </a:cubicBezTo>
                  <a:cubicBezTo>
                    <a:pt x="80" y="17"/>
                    <a:pt x="62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5" name="Google Shape;4415;p53"/>
            <p:cNvSpPr/>
            <p:nvPr/>
          </p:nvSpPr>
          <p:spPr>
            <a:xfrm>
              <a:off x="1731908" y="3054367"/>
              <a:ext cx="3946" cy="3613"/>
            </a:xfrm>
            <a:custGeom>
              <a:rect b="b" l="l" r="r" t="t"/>
              <a:pathLst>
                <a:path extrusionOk="0" h="76" w="83">
                  <a:moveTo>
                    <a:pt x="44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15" y="3"/>
                    <a:pt x="0" y="24"/>
                    <a:pt x="3" y="47"/>
                  </a:cubicBezTo>
                  <a:cubicBezTo>
                    <a:pt x="8" y="64"/>
                    <a:pt x="25" y="75"/>
                    <a:pt x="42" y="75"/>
                  </a:cubicBezTo>
                  <a:cubicBezTo>
                    <a:pt x="46" y="75"/>
                    <a:pt x="49" y="75"/>
                    <a:pt x="53" y="74"/>
                  </a:cubicBezTo>
                  <a:cubicBezTo>
                    <a:pt x="71" y="68"/>
                    <a:pt x="82" y="53"/>
                    <a:pt x="82" y="36"/>
                  </a:cubicBezTo>
                  <a:cubicBezTo>
                    <a:pt x="80" y="14"/>
                    <a:pt x="62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6" name="Google Shape;4416;p53"/>
            <p:cNvSpPr/>
            <p:nvPr/>
          </p:nvSpPr>
          <p:spPr>
            <a:xfrm>
              <a:off x="1748500" y="3063448"/>
              <a:ext cx="3803" cy="3328"/>
            </a:xfrm>
            <a:custGeom>
              <a:rect b="b" l="l" r="r" t="t"/>
              <a:pathLst>
                <a:path extrusionOk="0" h="70" w="80">
                  <a:moveTo>
                    <a:pt x="42" y="0"/>
                  </a:moveTo>
                  <a:cubicBezTo>
                    <a:pt x="38" y="0"/>
                    <a:pt x="34" y="1"/>
                    <a:pt x="30" y="3"/>
                  </a:cubicBezTo>
                  <a:cubicBezTo>
                    <a:pt x="12" y="6"/>
                    <a:pt x="0" y="24"/>
                    <a:pt x="0" y="41"/>
                  </a:cubicBezTo>
                  <a:cubicBezTo>
                    <a:pt x="5" y="58"/>
                    <a:pt x="22" y="69"/>
                    <a:pt x="39" y="69"/>
                  </a:cubicBezTo>
                  <a:cubicBezTo>
                    <a:pt x="43" y="69"/>
                    <a:pt x="47" y="69"/>
                    <a:pt x="50" y="68"/>
                  </a:cubicBezTo>
                  <a:cubicBezTo>
                    <a:pt x="68" y="65"/>
                    <a:pt x="80" y="47"/>
                    <a:pt x="80" y="29"/>
                  </a:cubicBezTo>
                  <a:cubicBezTo>
                    <a:pt x="75" y="13"/>
                    <a:pt x="59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7" name="Google Shape;4417;p53"/>
            <p:cNvSpPr/>
            <p:nvPr/>
          </p:nvSpPr>
          <p:spPr>
            <a:xfrm>
              <a:off x="1746265" y="3076237"/>
              <a:ext cx="4088" cy="3994"/>
            </a:xfrm>
            <a:custGeom>
              <a:rect b="b" l="l" r="r" t="t"/>
              <a:pathLst>
                <a:path extrusionOk="0" h="84" w="86">
                  <a:moveTo>
                    <a:pt x="44" y="1"/>
                  </a:moveTo>
                  <a:cubicBezTo>
                    <a:pt x="42" y="1"/>
                    <a:pt x="40" y="1"/>
                    <a:pt x="39" y="1"/>
                  </a:cubicBezTo>
                  <a:cubicBezTo>
                    <a:pt x="15" y="4"/>
                    <a:pt x="0" y="24"/>
                    <a:pt x="3" y="48"/>
                  </a:cubicBezTo>
                  <a:cubicBezTo>
                    <a:pt x="6" y="67"/>
                    <a:pt x="24" y="83"/>
                    <a:pt x="43" y="83"/>
                  </a:cubicBezTo>
                  <a:cubicBezTo>
                    <a:pt x="44" y="83"/>
                    <a:pt x="46" y="83"/>
                    <a:pt x="47" y="83"/>
                  </a:cubicBezTo>
                  <a:cubicBezTo>
                    <a:pt x="71" y="80"/>
                    <a:pt x="85" y="60"/>
                    <a:pt x="85" y="36"/>
                  </a:cubicBezTo>
                  <a:cubicBezTo>
                    <a:pt x="80" y="15"/>
                    <a:pt x="62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8" name="Google Shape;4418;p53"/>
            <p:cNvSpPr/>
            <p:nvPr/>
          </p:nvSpPr>
          <p:spPr>
            <a:xfrm>
              <a:off x="1732050" y="3069248"/>
              <a:ext cx="4231" cy="3994"/>
            </a:xfrm>
            <a:custGeom>
              <a:rect b="b" l="l" r="r" t="t"/>
              <a:pathLst>
                <a:path extrusionOk="0" h="84" w="89">
                  <a:moveTo>
                    <a:pt x="44" y="1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15" y="4"/>
                    <a:pt x="0" y="25"/>
                    <a:pt x="3" y="48"/>
                  </a:cubicBezTo>
                  <a:cubicBezTo>
                    <a:pt x="6" y="70"/>
                    <a:pt x="23" y="84"/>
                    <a:pt x="42" y="84"/>
                  </a:cubicBezTo>
                  <a:cubicBezTo>
                    <a:pt x="44" y="84"/>
                    <a:pt x="45" y="84"/>
                    <a:pt x="47" y="83"/>
                  </a:cubicBezTo>
                  <a:lnTo>
                    <a:pt x="50" y="83"/>
                  </a:lnTo>
                  <a:cubicBezTo>
                    <a:pt x="74" y="81"/>
                    <a:pt x="88" y="60"/>
                    <a:pt x="85" y="37"/>
                  </a:cubicBezTo>
                  <a:cubicBezTo>
                    <a:pt x="83" y="15"/>
                    <a:pt x="6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9" name="Google Shape;4419;p53"/>
            <p:cNvSpPr/>
            <p:nvPr/>
          </p:nvSpPr>
          <p:spPr>
            <a:xfrm>
              <a:off x="1728960" y="2875183"/>
              <a:ext cx="244783" cy="213181"/>
            </a:xfrm>
            <a:custGeom>
              <a:rect b="b" l="l" r="r" t="t"/>
              <a:pathLst>
                <a:path extrusionOk="0" h="4484" w="5149">
                  <a:moveTo>
                    <a:pt x="2242" y="1"/>
                  </a:moveTo>
                  <a:cubicBezTo>
                    <a:pt x="2185" y="1"/>
                    <a:pt x="2127" y="4"/>
                    <a:pt x="2069" y="9"/>
                  </a:cubicBezTo>
                  <a:cubicBezTo>
                    <a:pt x="863" y="121"/>
                    <a:pt x="130" y="1168"/>
                    <a:pt x="1" y="2329"/>
                  </a:cubicBezTo>
                  <a:cubicBezTo>
                    <a:pt x="1" y="2329"/>
                    <a:pt x="241" y="2306"/>
                    <a:pt x="567" y="2300"/>
                  </a:cubicBezTo>
                  <a:cubicBezTo>
                    <a:pt x="687" y="1872"/>
                    <a:pt x="933" y="1493"/>
                    <a:pt x="1274" y="1206"/>
                  </a:cubicBezTo>
                  <a:lnTo>
                    <a:pt x="1274" y="1206"/>
                  </a:lnTo>
                  <a:cubicBezTo>
                    <a:pt x="1177" y="1567"/>
                    <a:pt x="1104" y="1933"/>
                    <a:pt x="1060" y="2303"/>
                  </a:cubicBezTo>
                  <a:lnTo>
                    <a:pt x="1224" y="2303"/>
                  </a:lnTo>
                  <a:cubicBezTo>
                    <a:pt x="1262" y="2074"/>
                    <a:pt x="1335" y="1851"/>
                    <a:pt x="1432" y="1643"/>
                  </a:cubicBezTo>
                  <a:lnTo>
                    <a:pt x="1432" y="1643"/>
                  </a:lnTo>
                  <a:cubicBezTo>
                    <a:pt x="1397" y="1863"/>
                    <a:pt x="1376" y="2086"/>
                    <a:pt x="1370" y="2312"/>
                  </a:cubicBezTo>
                  <a:cubicBezTo>
                    <a:pt x="1461" y="2320"/>
                    <a:pt x="1552" y="2332"/>
                    <a:pt x="1640" y="2344"/>
                  </a:cubicBezTo>
                  <a:cubicBezTo>
                    <a:pt x="1846" y="2382"/>
                    <a:pt x="2048" y="2438"/>
                    <a:pt x="2242" y="2517"/>
                  </a:cubicBezTo>
                  <a:cubicBezTo>
                    <a:pt x="2283" y="2241"/>
                    <a:pt x="2388" y="1977"/>
                    <a:pt x="2547" y="1746"/>
                  </a:cubicBezTo>
                  <a:lnTo>
                    <a:pt x="2547" y="1746"/>
                  </a:lnTo>
                  <a:cubicBezTo>
                    <a:pt x="2485" y="2036"/>
                    <a:pt x="2479" y="2338"/>
                    <a:pt x="2526" y="2631"/>
                  </a:cubicBezTo>
                  <a:cubicBezTo>
                    <a:pt x="3051" y="2857"/>
                    <a:pt x="3723" y="3227"/>
                    <a:pt x="3723" y="3227"/>
                  </a:cubicBezTo>
                  <a:cubicBezTo>
                    <a:pt x="3723" y="3227"/>
                    <a:pt x="3632" y="4435"/>
                    <a:pt x="3966" y="4482"/>
                  </a:cubicBezTo>
                  <a:cubicBezTo>
                    <a:pt x="3972" y="4483"/>
                    <a:pt x="3977" y="4483"/>
                    <a:pt x="3983" y="4483"/>
                  </a:cubicBezTo>
                  <a:cubicBezTo>
                    <a:pt x="4327" y="4483"/>
                    <a:pt x="5064" y="3056"/>
                    <a:pt x="5107" y="2672"/>
                  </a:cubicBezTo>
                  <a:cubicBezTo>
                    <a:pt x="5148" y="2279"/>
                    <a:pt x="4603" y="1602"/>
                    <a:pt x="4603" y="1602"/>
                  </a:cubicBezTo>
                  <a:lnTo>
                    <a:pt x="4603" y="1602"/>
                  </a:lnTo>
                  <a:cubicBezTo>
                    <a:pt x="4603" y="1602"/>
                    <a:pt x="4744" y="1651"/>
                    <a:pt x="4846" y="1651"/>
                  </a:cubicBezTo>
                  <a:cubicBezTo>
                    <a:pt x="4904" y="1651"/>
                    <a:pt x="4950" y="1636"/>
                    <a:pt x="4952" y="1587"/>
                  </a:cubicBezTo>
                  <a:cubicBezTo>
                    <a:pt x="4940" y="1490"/>
                    <a:pt x="4615" y="1426"/>
                    <a:pt x="4615" y="1426"/>
                  </a:cubicBezTo>
                  <a:cubicBezTo>
                    <a:pt x="4615" y="1426"/>
                    <a:pt x="4788" y="1056"/>
                    <a:pt x="4676" y="1012"/>
                  </a:cubicBezTo>
                  <a:cubicBezTo>
                    <a:pt x="4669" y="1010"/>
                    <a:pt x="4663" y="1008"/>
                    <a:pt x="4656" y="1008"/>
                  </a:cubicBezTo>
                  <a:cubicBezTo>
                    <a:pt x="4553" y="1008"/>
                    <a:pt x="4465" y="1309"/>
                    <a:pt x="4465" y="1309"/>
                  </a:cubicBezTo>
                  <a:cubicBezTo>
                    <a:pt x="4465" y="1309"/>
                    <a:pt x="3506" y="1"/>
                    <a:pt x="2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0" name="Google Shape;4420;p53"/>
            <p:cNvSpPr/>
            <p:nvPr/>
          </p:nvSpPr>
          <p:spPr>
            <a:xfrm>
              <a:off x="1781113" y="3014575"/>
              <a:ext cx="87901" cy="78398"/>
            </a:xfrm>
            <a:custGeom>
              <a:rect b="b" l="l" r="r" t="t"/>
              <a:pathLst>
                <a:path extrusionOk="0" h="1649" w="1849">
                  <a:moveTo>
                    <a:pt x="910" y="140"/>
                  </a:moveTo>
                  <a:cubicBezTo>
                    <a:pt x="968" y="140"/>
                    <a:pt x="1027" y="147"/>
                    <a:pt x="1086" y="163"/>
                  </a:cubicBezTo>
                  <a:cubicBezTo>
                    <a:pt x="1453" y="263"/>
                    <a:pt x="1670" y="635"/>
                    <a:pt x="1576" y="1002"/>
                  </a:cubicBezTo>
                  <a:cubicBezTo>
                    <a:pt x="1492" y="1311"/>
                    <a:pt x="1212" y="1513"/>
                    <a:pt x="907" y="1513"/>
                  </a:cubicBezTo>
                  <a:cubicBezTo>
                    <a:pt x="850" y="1513"/>
                    <a:pt x="792" y="1506"/>
                    <a:pt x="734" y="1492"/>
                  </a:cubicBezTo>
                  <a:lnTo>
                    <a:pt x="725" y="1492"/>
                  </a:lnTo>
                  <a:cubicBezTo>
                    <a:pt x="361" y="1389"/>
                    <a:pt x="150" y="1016"/>
                    <a:pt x="247" y="650"/>
                  </a:cubicBezTo>
                  <a:cubicBezTo>
                    <a:pt x="328" y="342"/>
                    <a:pt x="608" y="140"/>
                    <a:pt x="910" y="140"/>
                  </a:cubicBezTo>
                  <a:close/>
                  <a:moveTo>
                    <a:pt x="910" y="1"/>
                  </a:moveTo>
                  <a:cubicBezTo>
                    <a:pt x="543" y="1"/>
                    <a:pt x="210" y="249"/>
                    <a:pt x="118" y="617"/>
                  </a:cubicBezTo>
                  <a:cubicBezTo>
                    <a:pt x="118" y="620"/>
                    <a:pt x="118" y="620"/>
                    <a:pt x="118" y="620"/>
                  </a:cubicBezTo>
                  <a:cubicBezTo>
                    <a:pt x="1" y="1055"/>
                    <a:pt x="259" y="1500"/>
                    <a:pt x="693" y="1618"/>
                  </a:cubicBezTo>
                  <a:lnTo>
                    <a:pt x="699" y="1618"/>
                  </a:lnTo>
                  <a:cubicBezTo>
                    <a:pt x="772" y="1638"/>
                    <a:pt x="846" y="1648"/>
                    <a:pt x="920" y="1648"/>
                  </a:cubicBezTo>
                  <a:cubicBezTo>
                    <a:pt x="1067" y="1648"/>
                    <a:pt x="1211" y="1609"/>
                    <a:pt x="1338" y="1533"/>
                  </a:cubicBezTo>
                  <a:cubicBezTo>
                    <a:pt x="1725" y="1301"/>
                    <a:pt x="1849" y="802"/>
                    <a:pt x="1617" y="415"/>
                  </a:cubicBezTo>
                  <a:cubicBezTo>
                    <a:pt x="1508" y="221"/>
                    <a:pt x="1324" y="81"/>
                    <a:pt x="1107" y="25"/>
                  </a:cubicBezTo>
                  <a:cubicBezTo>
                    <a:pt x="1041" y="9"/>
                    <a:pt x="975" y="1"/>
                    <a:pt x="9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1" name="Google Shape;4421;p53"/>
            <p:cNvSpPr/>
            <p:nvPr/>
          </p:nvSpPr>
          <p:spPr>
            <a:xfrm>
              <a:off x="1708185" y="3004449"/>
              <a:ext cx="65320" cy="73834"/>
            </a:xfrm>
            <a:custGeom>
              <a:rect b="b" l="l" r="r" t="t"/>
              <a:pathLst>
                <a:path extrusionOk="0" h="1553" w="1374">
                  <a:moveTo>
                    <a:pt x="751" y="130"/>
                  </a:moveTo>
                  <a:cubicBezTo>
                    <a:pt x="772" y="130"/>
                    <a:pt x="794" y="132"/>
                    <a:pt x="816" y="135"/>
                  </a:cubicBezTo>
                  <a:cubicBezTo>
                    <a:pt x="1077" y="191"/>
                    <a:pt x="1233" y="517"/>
                    <a:pt x="1165" y="869"/>
                  </a:cubicBezTo>
                  <a:cubicBezTo>
                    <a:pt x="1136" y="1033"/>
                    <a:pt x="1054" y="1185"/>
                    <a:pt x="930" y="1297"/>
                  </a:cubicBezTo>
                  <a:cubicBezTo>
                    <a:pt x="848" y="1376"/>
                    <a:pt x="743" y="1420"/>
                    <a:pt x="632" y="1420"/>
                  </a:cubicBezTo>
                  <a:cubicBezTo>
                    <a:pt x="609" y="1420"/>
                    <a:pt x="585" y="1418"/>
                    <a:pt x="561" y="1414"/>
                  </a:cubicBezTo>
                  <a:cubicBezTo>
                    <a:pt x="300" y="1361"/>
                    <a:pt x="144" y="1036"/>
                    <a:pt x="212" y="684"/>
                  </a:cubicBezTo>
                  <a:cubicBezTo>
                    <a:pt x="241" y="520"/>
                    <a:pt x="323" y="367"/>
                    <a:pt x="446" y="253"/>
                  </a:cubicBezTo>
                  <a:cubicBezTo>
                    <a:pt x="530" y="174"/>
                    <a:pt x="638" y="130"/>
                    <a:pt x="751" y="130"/>
                  </a:cubicBezTo>
                  <a:close/>
                  <a:moveTo>
                    <a:pt x="742" y="0"/>
                  </a:moveTo>
                  <a:cubicBezTo>
                    <a:pt x="601" y="0"/>
                    <a:pt x="464" y="56"/>
                    <a:pt x="361" y="156"/>
                  </a:cubicBezTo>
                  <a:cubicBezTo>
                    <a:pt x="218" y="288"/>
                    <a:pt x="118" y="464"/>
                    <a:pt x="86" y="657"/>
                  </a:cubicBezTo>
                  <a:cubicBezTo>
                    <a:pt x="1" y="1080"/>
                    <a:pt x="203" y="1476"/>
                    <a:pt x="534" y="1543"/>
                  </a:cubicBezTo>
                  <a:cubicBezTo>
                    <a:pt x="567" y="1549"/>
                    <a:pt x="600" y="1552"/>
                    <a:pt x="633" y="1552"/>
                  </a:cubicBezTo>
                  <a:cubicBezTo>
                    <a:pt x="775" y="1552"/>
                    <a:pt x="911" y="1497"/>
                    <a:pt x="1016" y="1397"/>
                  </a:cubicBezTo>
                  <a:cubicBezTo>
                    <a:pt x="1159" y="1265"/>
                    <a:pt x="1259" y="1089"/>
                    <a:pt x="1294" y="892"/>
                  </a:cubicBezTo>
                  <a:cubicBezTo>
                    <a:pt x="1373" y="473"/>
                    <a:pt x="1165" y="77"/>
                    <a:pt x="840" y="9"/>
                  </a:cubicBezTo>
                  <a:cubicBezTo>
                    <a:pt x="807" y="3"/>
                    <a:pt x="774" y="0"/>
                    <a:pt x="7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2" name="Google Shape;4422;p53"/>
            <p:cNvSpPr/>
            <p:nvPr/>
          </p:nvSpPr>
          <p:spPr>
            <a:xfrm>
              <a:off x="1766756" y="3035541"/>
              <a:ext cx="24578" cy="11743"/>
            </a:xfrm>
            <a:custGeom>
              <a:rect b="b" l="l" r="r" t="t"/>
              <a:pathLst>
                <a:path extrusionOk="0" h="247" w="517">
                  <a:moveTo>
                    <a:pt x="185" y="0"/>
                  </a:moveTo>
                  <a:cubicBezTo>
                    <a:pt x="125" y="0"/>
                    <a:pt x="61" y="18"/>
                    <a:pt x="1" y="65"/>
                  </a:cubicBezTo>
                  <a:lnTo>
                    <a:pt x="80" y="168"/>
                  </a:lnTo>
                  <a:cubicBezTo>
                    <a:pt x="113" y="142"/>
                    <a:pt x="149" y="132"/>
                    <a:pt x="184" y="132"/>
                  </a:cubicBezTo>
                  <a:cubicBezTo>
                    <a:pt x="305" y="132"/>
                    <a:pt x="426" y="245"/>
                    <a:pt x="426" y="247"/>
                  </a:cubicBezTo>
                  <a:lnTo>
                    <a:pt x="517" y="150"/>
                  </a:lnTo>
                  <a:cubicBezTo>
                    <a:pt x="508" y="144"/>
                    <a:pt x="358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3" name="Google Shape;4423;p53"/>
            <p:cNvSpPr/>
            <p:nvPr/>
          </p:nvSpPr>
          <p:spPr>
            <a:xfrm>
              <a:off x="1860174" y="3046143"/>
              <a:ext cx="98503" cy="33660"/>
            </a:xfrm>
            <a:custGeom>
              <a:rect b="b" l="l" r="r" t="t"/>
              <a:pathLst>
                <a:path extrusionOk="0" h="708" w="2072">
                  <a:moveTo>
                    <a:pt x="15" y="0"/>
                  </a:moveTo>
                  <a:lnTo>
                    <a:pt x="1" y="129"/>
                  </a:lnTo>
                  <a:cubicBezTo>
                    <a:pt x="517" y="156"/>
                    <a:pt x="1030" y="215"/>
                    <a:pt x="1541" y="303"/>
                  </a:cubicBezTo>
                  <a:cubicBezTo>
                    <a:pt x="1720" y="385"/>
                    <a:pt x="1863" y="528"/>
                    <a:pt x="1946" y="707"/>
                  </a:cubicBezTo>
                  <a:lnTo>
                    <a:pt x="2072" y="672"/>
                  </a:lnTo>
                  <a:cubicBezTo>
                    <a:pt x="1978" y="452"/>
                    <a:pt x="1802" y="279"/>
                    <a:pt x="1585" y="182"/>
                  </a:cubicBezTo>
                  <a:cubicBezTo>
                    <a:pt x="1324" y="100"/>
                    <a:pt x="74" y="6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4" name="Google Shape;4424;p53"/>
            <p:cNvSpPr/>
            <p:nvPr/>
          </p:nvSpPr>
          <p:spPr>
            <a:xfrm>
              <a:off x="1895878" y="3038298"/>
              <a:ext cx="72451" cy="71028"/>
            </a:xfrm>
            <a:custGeom>
              <a:rect b="b" l="l" r="r" t="t"/>
              <a:pathLst>
                <a:path extrusionOk="0" h="1494" w="1524">
                  <a:moveTo>
                    <a:pt x="1037" y="1"/>
                  </a:moveTo>
                  <a:cubicBezTo>
                    <a:pt x="696" y="1"/>
                    <a:pt x="224" y="529"/>
                    <a:pt x="224" y="529"/>
                  </a:cubicBezTo>
                  <a:lnTo>
                    <a:pt x="1" y="1180"/>
                  </a:lnTo>
                  <a:cubicBezTo>
                    <a:pt x="1" y="1183"/>
                    <a:pt x="4" y="1189"/>
                    <a:pt x="4" y="1195"/>
                  </a:cubicBezTo>
                  <a:cubicBezTo>
                    <a:pt x="61" y="1378"/>
                    <a:pt x="229" y="1493"/>
                    <a:pt x="411" y="1493"/>
                  </a:cubicBezTo>
                  <a:cubicBezTo>
                    <a:pt x="454" y="1493"/>
                    <a:pt x="497" y="1487"/>
                    <a:pt x="540" y="1474"/>
                  </a:cubicBezTo>
                  <a:cubicBezTo>
                    <a:pt x="980" y="1368"/>
                    <a:pt x="1523" y="286"/>
                    <a:pt x="1192" y="48"/>
                  </a:cubicBezTo>
                  <a:cubicBezTo>
                    <a:pt x="1145" y="15"/>
                    <a:pt x="1093" y="1"/>
                    <a:pt x="1037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5" name="Google Shape;4425;p53"/>
            <p:cNvSpPr/>
            <p:nvPr/>
          </p:nvSpPr>
          <p:spPr>
            <a:xfrm>
              <a:off x="1906670" y="3055176"/>
              <a:ext cx="38080" cy="42360"/>
            </a:xfrm>
            <a:custGeom>
              <a:rect b="b" l="l" r="r" t="t"/>
              <a:pathLst>
                <a:path extrusionOk="0" h="891" w="801">
                  <a:moveTo>
                    <a:pt x="786" y="1"/>
                  </a:moveTo>
                  <a:cubicBezTo>
                    <a:pt x="390" y="1"/>
                    <a:pt x="49" y="481"/>
                    <a:pt x="11" y="855"/>
                  </a:cubicBezTo>
                  <a:cubicBezTo>
                    <a:pt x="1" y="873"/>
                    <a:pt x="22" y="891"/>
                    <a:pt x="40" y="891"/>
                  </a:cubicBezTo>
                  <a:cubicBezTo>
                    <a:pt x="47" y="891"/>
                    <a:pt x="54" y="888"/>
                    <a:pt x="58" y="881"/>
                  </a:cubicBezTo>
                  <a:cubicBezTo>
                    <a:pt x="105" y="802"/>
                    <a:pt x="161" y="728"/>
                    <a:pt x="223" y="664"/>
                  </a:cubicBezTo>
                  <a:cubicBezTo>
                    <a:pt x="273" y="611"/>
                    <a:pt x="342" y="583"/>
                    <a:pt x="412" y="583"/>
                  </a:cubicBezTo>
                  <a:cubicBezTo>
                    <a:pt x="448" y="583"/>
                    <a:pt x="484" y="591"/>
                    <a:pt x="519" y="605"/>
                  </a:cubicBezTo>
                  <a:cubicBezTo>
                    <a:pt x="520" y="606"/>
                    <a:pt x="521" y="607"/>
                    <a:pt x="522" y="607"/>
                  </a:cubicBezTo>
                  <a:cubicBezTo>
                    <a:pt x="523" y="607"/>
                    <a:pt x="525" y="605"/>
                    <a:pt x="525" y="605"/>
                  </a:cubicBezTo>
                  <a:cubicBezTo>
                    <a:pt x="530" y="602"/>
                    <a:pt x="530" y="597"/>
                    <a:pt x="528" y="594"/>
                  </a:cubicBezTo>
                  <a:cubicBezTo>
                    <a:pt x="519" y="582"/>
                    <a:pt x="510" y="576"/>
                    <a:pt x="501" y="567"/>
                  </a:cubicBezTo>
                  <a:cubicBezTo>
                    <a:pt x="458" y="536"/>
                    <a:pt x="409" y="521"/>
                    <a:pt x="360" y="521"/>
                  </a:cubicBezTo>
                  <a:cubicBezTo>
                    <a:pt x="288" y="521"/>
                    <a:pt x="218" y="553"/>
                    <a:pt x="173" y="614"/>
                  </a:cubicBezTo>
                  <a:cubicBezTo>
                    <a:pt x="313" y="347"/>
                    <a:pt x="498" y="95"/>
                    <a:pt x="800" y="13"/>
                  </a:cubicBezTo>
                  <a:lnTo>
                    <a:pt x="800" y="1"/>
                  </a:lnTo>
                  <a:cubicBezTo>
                    <a:pt x="796" y="1"/>
                    <a:pt x="791" y="1"/>
                    <a:pt x="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26" name="Google Shape;4426;p53"/>
          <p:cNvGrpSpPr/>
          <p:nvPr/>
        </p:nvGrpSpPr>
        <p:grpSpPr>
          <a:xfrm>
            <a:off x="6709947" y="2468176"/>
            <a:ext cx="1131654" cy="2377619"/>
            <a:chOff x="2017061" y="2325124"/>
            <a:chExt cx="1107944" cy="2328032"/>
          </a:xfrm>
        </p:grpSpPr>
        <p:sp>
          <p:nvSpPr>
            <p:cNvPr id="4427" name="Google Shape;4427;p53"/>
            <p:cNvSpPr/>
            <p:nvPr/>
          </p:nvSpPr>
          <p:spPr>
            <a:xfrm>
              <a:off x="2837721" y="3162858"/>
              <a:ext cx="184550" cy="183799"/>
            </a:xfrm>
            <a:custGeom>
              <a:rect b="b" l="l" r="r" t="t"/>
              <a:pathLst>
                <a:path extrusionOk="0" h="3866" w="3882">
                  <a:moveTo>
                    <a:pt x="1" y="0"/>
                  </a:moveTo>
                  <a:lnTo>
                    <a:pt x="1" y="0"/>
                  </a:lnTo>
                  <a:cubicBezTo>
                    <a:pt x="200" y="622"/>
                    <a:pt x="449" y="1230"/>
                    <a:pt x="751" y="1810"/>
                  </a:cubicBezTo>
                  <a:cubicBezTo>
                    <a:pt x="1085" y="2386"/>
                    <a:pt x="2582" y="3866"/>
                    <a:pt x="3225" y="3866"/>
                  </a:cubicBezTo>
                  <a:cubicBezTo>
                    <a:pt x="3300" y="3866"/>
                    <a:pt x="3363" y="3846"/>
                    <a:pt x="3412" y="3802"/>
                  </a:cubicBezTo>
                  <a:cubicBezTo>
                    <a:pt x="3881" y="3382"/>
                    <a:pt x="2576" y="2145"/>
                    <a:pt x="2324" y="1781"/>
                  </a:cubicBezTo>
                  <a:cubicBezTo>
                    <a:pt x="2118" y="1481"/>
                    <a:pt x="2107" y="1344"/>
                    <a:pt x="2240" y="1344"/>
                  </a:cubicBezTo>
                  <a:cubicBezTo>
                    <a:pt x="2270" y="1344"/>
                    <a:pt x="2307" y="1351"/>
                    <a:pt x="2350" y="1364"/>
                  </a:cubicBezTo>
                  <a:cubicBezTo>
                    <a:pt x="1511" y="836"/>
                    <a:pt x="423" y="273"/>
                    <a:pt x="1" y="0"/>
                  </a:cubicBezTo>
                  <a:close/>
                </a:path>
              </a:pathLst>
            </a:custGeom>
            <a:solidFill>
              <a:srgbClr val="D376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28" name="Google Shape;4428;p53"/>
            <p:cNvGrpSpPr/>
            <p:nvPr/>
          </p:nvGrpSpPr>
          <p:grpSpPr>
            <a:xfrm>
              <a:off x="2017061" y="2325124"/>
              <a:ext cx="1107944" cy="2328032"/>
              <a:chOff x="2474261" y="2325124"/>
              <a:chExt cx="1107944" cy="2328032"/>
            </a:xfrm>
          </p:grpSpPr>
          <p:sp>
            <p:nvSpPr>
              <p:cNvPr id="4429" name="Google Shape;4429;p53"/>
              <p:cNvSpPr/>
              <p:nvPr/>
            </p:nvSpPr>
            <p:spPr>
              <a:xfrm>
                <a:off x="2629722" y="2605383"/>
                <a:ext cx="402141" cy="541842"/>
              </a:xfrm>
              <a:custGeom>
                <a:rect b="b" l="l" r="r" t="t"/>
                <a:pathLst>
                  <a:path extrusionOk="0" h="11397" w="8459">
                    <a:moveTo>
                      <a:pt x="8004" y="1"/>
                    </a:moveTo>
                    <a:cubicBezTo>
                      <a:pt x="7752" y="1"/>
                      <a:pt x="7409" y="240"/>
                      <a:pt x="7129" y="510"/>
                    </a:cubicBezTo>
                    <a:cubicBezTo>
                      <a:pt x="5580" y="2003"/>
                      <a:pt x="808" y="8931"/>
                      <a:pt x="435" y="9400"/>
                    </a:cubicBezTo>
                    <a:cubicBezTo>
                      <a:pt x="1" y="9950"/>
                      <a:pt x="2690" y="11397"/>
                      <a:pt x="3503" y="11397"/>
                    </a:cubicBezTo>
                    <a:cubicBezTo>
                      <a:pt x="3606" y="11397"/>
                      <a:pt x="3679" y="11373"/>
                      <a:pt x="3712" y="11322"/>
                    </a:cubicBezTo>
                    <a:cubicBezTo>
                      <a:pt x="3899" y="11023"/>
                      <a:pt x="7941" y="3185"/>
                      <a:pt x="8290" y="1231"/>
                    </a:cubicBezTo>
                    <a:cubicBezTo>
                      <a:pt x="8459" y="309"/>
                      <a:pt x="8289" y="1"/>
                      <a:pt x="8004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0" name="Google Shape;4430;p53"/>
              <p:cNvSpPr/>
              <p:nvPr/>
            </p:nvSpPr>
            <p:spPr>
              <a:xfrm>
                <a:off x="2691811" y="3109041"/>
                <a:ext cx="120799" cy="203957"/>
              </a:xfrm>
              <a:custGeom>
                <a:rect b="b" l="l" r="r" t="t"/>
                <a:pathLst>
                  <a:path extrusionOk="0" h="4290" w="2541">
                    <a:moveTo>
                      <a:pt x="2541" y="0"/>
                    </a:moveTo>
                    <a:lnTo>
                      <a:pt x="2541" y="0"/>
                    </a:lnTo>
                    <a:cubicBezTo>
                      <a:pt x="2241" y="355"/>
                      <a:pt x="1423" y="1144"/>
                      <a:pt x="822" y="1831"/>
                    </a:cubicBezTo>
                    <a:cubicBezTo>
                      <a:pt x="874" y="1795"/>
                      <a:pt x="918" y="1777"/>
                      <a:pt x="950" y="1777"/>
                    </a:cubicBezTo>
                    <a:cubicBezTo>
                      <a:pt x="1038" y="1777"/>
                      <a:pt x="1049" y="1907"/>
                      <a:pt x="957" y="2191"/>
                    </a:cubicBezTo>
                    <a:cubicBezTo>
                      <a:pt x="831" y="2582"/>
                      <a:pt x="0" y="4022"/>
                      <a:pt x="528" y="4268"/>
                    </a:cubicBezTo>
                    <a:cubicBezTo>
                      <a:pt x="558" y="4282"/>
                      <a:pt x="590" y="4289"/>
                      <a:pt x="624" y="4289"/>
                    </a:cubicBezTo>
                    <a:cubicBezTo>
                      <a:pt x="1180" y="4289"/>
                      <a:pt x="2206" y="2432"/>
                      <a:pt x="2356" y="1801"/>
                    </a:cubicBezTo>
                    <a:cubicBezTo>
                      <a:pt x="2467" y="1209"/>
                      <a:pt x="2532" y="605"/>
                      <a:pt x="2541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1" name="Google Shape;4431;p53"/>
              <p:cNvSpPr/>
              <p:nvPr/>
            </p:nvSpPr>
            <p:spPr>
              <a:xfrm>
                <a:off x="2576903" y="3015859"/>
                <a:ext cx="235703" cy="328851"/>
              </a:xfrm>
              <a:custGeom>
                <a:rect b="b" l="l" r="r" t="t"/>
                <a:pathLst>
                  <a:path extrusionOk="0" h="6917" w="4958">
                    <a:moveTo>
                      <a:pt x="2177" y="1"/>
                    </a:moveTo>
                    <a:cubicBezTo>
                      <a:pt x="1318" y="1030"/>
                      <a:pt x="232" y="2292"/>
                      <a:pt x="27" y="3758"/>
                    </a:cubicBezTo>
                    <a:cubicBezTo>
                      <a:pt x="1" y="3920"/>
                      <a:pt x="30" y="4087"/>
                      <a:pt x="109" y="4231"/>
                    </a:cubicBezTo>
                    <a:cubicBezTo>
                      <a:pt x="6" y="4882"/>
                      <a:pt x="285" y="5131"/>
                      <a:pt x="285" y="5131"/>
                    </a:cubicBezTo>
                    <a:cubicBezTo>
                      <a:pt x="376" y="5773"/>
                      <a:pt x="693" y="5985"/>
                      <a:pt x="693" y="5985"/>
                    </a:cubicBezTo>
                    <a:cubicBezTo>
                      <a:pt x="693" y="5985"/>
                      <a:pt x="581" y="6756"/>
                      <a:pt x="1036" y="6900"/>
                    </a:cubicBezTo>
                    <a:cubicBezTo>
                      <a:pt x="1070" y="6911"/>
                      <a:pt x="1103" y="6916"/>
                      <a:pt x="1133" y="6916"/>
                    </a:cubicBezTo>
                    <a:cubicBezTo>
                      <a:pt x="1556" y="6916"/>
                      <a:pt x="1632" y="5909"/>
                      <a:pt x="2013" y="5357"/>
                    </a:cubicBezTo>
                    <a:cubicBezTo>
                      <a:pt x="2945" y="3999"/>
                      <a:pt x="4653" y="2324"/>
                      <a:pt x="4958" y="1960"/>
                    </a:cubicBezTo>
                    <a:lnTo>
                      <a:pt x="2177" y="1"/>
                    </a:ln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2" name="Google Shape;4432;p53"/>
              <p:cNvSpPr/>
              <p:nvPr/>
            </p:nvSpPr>
            <p:spPr>
              <a:xfrm>
                <a:off x="2609802" y="3169181"/>
                <a:ext cx="61992" cy="131503"/>
              </a:xfrm>
              <a:custGeom>
                <a:rect b="b" l="l" r="r" t="t"/>
                <a:pathLst>
                  <a:path extrusionOk="0" h="2766" w="1304">
                    <a:moveTo>
                      <a:pt x="1295" y="0"/>
                    </a:moveTo>
                    <a:cubicBezTo>
                      <a:pt x="1292" y="0"/>
                      <a:pt x="1290" y="5"/>
                      <a:pt x="1288" y="14"/>
                    </a:cubicBezTo>
                    <a:cubicBezTo>
                      <a:pt x="617" y="794"/>
                      <a:pt x="171" y="1739"/>
                      <a:pt x="1" y="2751"/>
                    </a:cubicBezTo>
                    <a:cubicBezTo>
                      <a:pt x="1" y="2760"/>
                      <a:pt x="7" y="2766"/>
                      <a:pt x="15" y="2766"/>
                    </a:cubicBezTo>
                    <a:cubicBezTo>
                      <a:pt x="21" y="2766"/>
                      <a:pt x="27" y="2760"/>
                      <a:pt x="27" y="2751"/>
                    </a:cubicBezTo>
                    <a:cubicBezTo>
                      <a:pt x="165" y="2240"/>
                      <a:pt x="344" y="1742"/>
                      <a:pt x="555" y="1258"/>
                    </a:cubicBezTo>
                    <a:cubicBezTo>
                      <a:pt x="778" y="830"/>
                      <a:pt x="1027" y="416"/>
                      <a:pt x="1303" y="23"/>
                    </a:cubicBezTo>
                    <a:cubicBezTo>
                      <a:pt x="1303" y="9"/>
                      <a:pt x="1299" y="0"/>
                      <a:pt x="1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3" name="Google Shape;4433;p53"/>
              <p:cNvSpPr/>
              <p:nvPr/>
            </p:nvSpPr>
            <p:spPr>
              <a:xfrm>
                <a:off x="2659340" y="2602055"/>
                <a:ext cx="382697" cy="531145"/>
              </a:xfrm>
              <a:custGeom>
                <a:rect b="b" l="l" r="r" t="t"/>
                <a:pathLst>
                  <a:path extrusionOk="0" h="11172" w="8050">
                    <a:moveTo>
                      <a:pt x="7341" y="1"/>
                    </a:moveTo>
                    <a:cubicBezTo>
                      <a:pt x="7020" y="1"/>
                      <a:pt x="6589" y="264"/>
                      <a:pt x="6174" y="756"/>
                    </a:cubicBezTo>
                    <a:cubicBezTo>
                      <a:pt x="4764" y="2422"/>
                      <a:pt x="0" y="8461"/>
                      <a:pt x="0" y="8461"/>
                    </a:cubicBezTo>
                    <a:lnTo>
                      <a:pt x="3628" y="11172"/>
                    </a:lnTo>
                    <a:cubicBezTo>
                      <a:pt x="3628" y="11172"/>
                      <a:pt x="6720" y="4663"/>
                      <a:pt x="7638" y="1835"/>
                    </a:cubicBezTo>
                    <a:cubicBezTo>
                      <a:pt x="8049" y="575"/>
                      <a:pt x="7815" y="1"/>
                      <a:pt x="7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4" name="Google Shape;4434;p53"/>
              <p:cNvSpPr/>
              <p:nvPr/>
            </p:nvSpPr>
            <p:spPr>
              <a:xfrm>
                <a:off x="2703078" y="2974783"/>
                <a:ext cx="139673" cy="101218"/>
              </a:xfrm>
              <a:custGeom>
                <a:rect b="b" l="l" r="r" t="t"/>
                <a:pathLst>
                  <a:path extrusionOk="0" h="2129" w="2938">
                    <a:moveTo>
                      <a:pt x="14" y="1"/>
                    </a:moveTo>
                    <a:cubicBezTo>
                      <a:pt x="0" y="1"/>
                      <a:pt x="2" y="18"/>
                      <a:pt x="22" y="35"/>
                    </a:cubicBezTo>
                    <a:cubicBezTo>
                      <a:pt x="432" y="372"/>
                      <a:pt x="2424" y="1801"/>
                      <a:pt x="2923" y="2126"/>
                    </a:cubicBezTo>
                    <a:cubicBezTo>
                      <a:pt x="2923" y="2128"/>
                      <a:pt x="2923" y="2128"/>
                      <a:pt x="2924" y="2128"/>
                    </a:cubicBezTo>
                    <a:cubicBezTo>
                      <a:pt x="2928" y="2128"/>
                      <a:pt x="2937" y="2113"/>
                      <a:pt x="2923" y="2109"/>
                    </a:cubicBezTo>
                    <a:cubicBezTo>
                      <a:pt x="1999" y="1355"/>
                      <a:pt x="1036" y="654"/>
                      <a:pt x="36" y="8"/>
                    </a:cubicBezTo>
                    <a:cubicBezTo>
                      <a:pt x="27" y="3"/>
                      <a:pt x="19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5" name="Google Shape;4435;p53"/>
              <p:cNvSpPr/>
              <p:nvPr/>
            </p:nvSpPr>
            <p:spPr>
              <a:xfrm>
                <a:off x="2683301" y="2602008"/>
                <a:ext cx="358261" cy="531192"/>
              </a:xfrm>
              <a:custGeom>
                <a:rect b="b" l="l" r="r" t="t"/>
                <a:pathLst>
                  <a:path extrusionOk="0" h="11173" w="7536">
                    <a:moveTo>
                      <a:pt x="6867" y="0"/>
                    </a:moveTo>
                    <a:lnTo>
                      <a:pt x="1" y="8838"/>
                    </a:lnTo>
                    <a:lnTo>
                      <a:pt x="3124" y="11173"/>
                    </a:lnTo>
                    <a:cubicBezTo>
                      <a:pt x="3124" y="11173"/>
                      <a:pt x="6219" y="4658"/>
                      <a:pt x="7134" y="1836"/>
                    </a:cubicBezTo>
                    <a:cubicBezTo>
                      <a:pt x="7536" y="599"/>
                      <a:pt x="7319" y="24"/>
                      <a:pt x="6867" y="0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6" name="Google Shape;4436;p53"/>
              <p:cNvSpPr/>
              <p:nvPr/>
            </p:nvSpPr>
            <p:spPr>
              <a:xfrm>
                <a:off x="2474261" y="4209727"/>
                <a:ext cx="498552" cy="439007"/>
              </a:xfrm>
              <a:custGeom>
                <a:rect b="b" l="l" r="r" t="t"/>
                <a:pathLst>
                  <a:path extrusionOk="0" h="9234" w="10487">
                    <a:moveTo>
                      <a:pt x="9774" y="0"/>
                    </a:moveTo>
                    <a:lnTo>
                      <a:pt x="3831" y="53"/>
                    </a:lnTo>
                    <a:lnTo>
                      <a:pt x="4444" y="5996"/>
                    </a:lnTo>
                    <a:cubicBezTo>
                      <a:pt x="4444" y="5996"/>
                      <a:pt x="975" y="7600"/>
                      <a:pt x="620" y="7885"/>
                    </a:cubicBezTo>
                    <a:cubicBezTo>
                      <a:pt x="268" y="8172"/>
                      <a:pt x="1" y="9090"/>
                      <a:pt x="320" y="9193"/>
                    </a:cubicBezTo>
                    <a:cubicBezTo>
                      <a:pt x="407" y="9221"/>
                      <a:pt x="1126" y="9234"/>
                      <a:pt x="2143" y="9234"/>
                    </a:cubicBezTo>
                    <a:cubicBezTo>
                      <a:pt x="4970" y="9234"/>
                      <a:pt x="10103" y="9132"/>
                      <a:pt x="10355" y="8964"/>
                    </a:cubicBezTo>
                    <a:cubicBezTo>
                      <a:pt x="10487" y="8882"/>
                      <a:pt x="9774" y="0"/>
                      <a:pt x="9774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7" name="Google Shape;4437;p53"/>
              <p:cNvSpPr/>
              <p:nvPr/>
            </p:nvSpPr>
            <p:spPr>
              <a:xfrm>
                <a:off x="2474261" y="4536006"/>
                <a:ext cx="495224" cy="112723"/>
              </a:xfrm>
              <a:custGeom>
                <a:rect b="b" l="l" r="r" t="t"/>
                <a:pathLst>
                  <a:path extrusionOk="0" h="2371" w="10417">
                    <a:moveTo>
                      <a:pt x="10282" y="1"/>
                    </a:moveTo>
                    <a:cubicBezTo>
                      <a:pt x="8814" y="231"/>
                      <a:pt x="4093" y="911"/>
                      <a:pt x="2522" y="911"/>
                    </a:cubicBezTo>
                    <a:cubicBezTo>
                      <a:pt x="2271" y="911"/>
                      <a:pt x="2101" y="893"/>
                      <a:pt x="2036" y="854"/>
                    </a:cubicBezTo>
                    <a:cubicBezTo>
                      <a:pt x="1711" y="658"/>
                      <a:pt x="2004" y="359"/>
                      <a:pt x="2274" y="156"/>
                    </a:cubicBezTo>
                    <a:lnTo>
                      <a:pt x="2274" y="156"/>
                    </a:lnTo>
                    <a:cubicBezTo>
                      <a:pt x="1708" y="414"/>
                      <a:pt x="1156" y="705"/>
                      <a:pt x="620" y="1022"/>
                    </a:cubicBezTo>
                    <a:cubicBezTo>
                      <a:pt x="271" y="1309"/>
                      <a:pt x="1" y="2230"/>
                      <a:pt x="320" y="2330"/>
                    </a:cubicBezTo>
                    <a:cubicBezTo>
                      <a:pt x="407" y="2358"/>
                      <a:pt x="1126" y="2371"/>
                      <a:pt x="2143" y="2371"/>
                    </a:cubicBezTo>
                    <a:cubicBezTo>
                      <a:pt x="4970" y="2371"/>
                      <a:pt x="10103" y="2269"/>
                      <a:pt x="10355" y="2101"/>
                    </a:cubicBezTo>
                    <a:cubicBezTo>
                      <a:pt x="10396" y="2075"/>
                      <a:pt x="10416" y="1174"/>
                      <a:pt x="102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8" name="Google Shape;4438;p53"/>
              <p:cNvSpPr/>
              <p:nvPr/>
            </p:nvSpPr>
            <p:spPr>
              <a:xfrm>
                <a:off x="2608138" y="3029408"/>
                <a:ext cx="550418" cy="1397607"/>
              </a:xfrm>
              <a:custGeom>
                <a:rect b="b" l="l" r="r" t="t"/>
                <a:pathLst>
                  <a:path extrusionOk="0" h="29397" w="11578">
                    <a:moveTo>
                      <a:pt x="5148" y="0"/>
                    </a:moveTo>
                    <a:cubicBezTo>
                      <a:pt x="5148" y="0"/>
                      <a:pt x="452" y="14948"/>
                      <a:pt x="279" y="16403"/>
                    </a:cubicBezTo>
                    <a:cubicBezTo>
                      <a:pt x="1" y="18752"/>
                      <a:pt x="1479" y="29397"/>
                      <a:pt x="1479" y="29397"/>
                    </a:cubicBezTo>
                    <a:lnTo>
                      <a:pt x="7313" y="29374"/>
                    </a:lnTo>
                    <a:cubicBezTo>
                      <a:pt x="7313" y="29374"/>
                      <a:pt x="6694" y="17277"/>
                      <a:pt x="6747" y="17007"/>
                    </a:cubicBezTo>
                    <a:cubicBezTo>
                      <a:pt x="6811" y="16664"/>
                      <a:pt x="11578" y="56"/>
                      <a:pt x="11578" y="56"/>
                    </a:cubicBezTo>
                    <a:lnTo>
                      <a:pt x="514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9" name="Google Shape;4439;p53"/>
              <p:cNvSpPr/>
              <p:nvPr/>
            </p:nvSpPr>
            <p:spPr>
              <a:xfrm>
                <a:off x="2677310" y="4360720"/>
                <a:ext cx="254672" cy="7179"/>
              </a:xfrm>
              <a:custGeom>
                <a:rect b="b" l="l" r="r" t="t"/>
                <a:pathLst>
                  <a:path extrusionOk="0" h="151" w="5357">
                    <a:moveTo>
                      <a:pt x="3271" y="1"/>
                    </a:moveTo>
                    <a:cubicBezTo>
                      <a:pt x="2579" y="1"/>
                      <a:pt x="1886" y="1"/>
                      <a:pt x="1194" y="15"/>
                    </a:cubicBezTo>
                    <a:cubicBezTo>
                      <a:pt x="1007" y="15"/>
                      <a:pt x="816" y="15"/>
                      <a:pt x="628" y="30"/>
                    </a:cubicBezTo>
                    <a:cubicBezTo>
                      <a:pt x="440" y="45"/>
                      <a:pt x="223" y="71"/>
                      <a:pt x="21" y="74"/>
                    </a:cubicBezTo>
                    <a:cubicBezTo>
                      <a:pt x="15" y="74"/>
                      <a:pt x="6" y="77"/>
                      <a:pt x="3" y="83"/>
                    </a:cubicBezTo>
                    <a:cubicBezTo>
                      <a:pt x="0" y="89"/>
                      <a:pt x="6" y="98"/>
                      <a:pt x="12" y="100"/>
                    </a:cubicBezTo>
                    <a:lnTo>
                      <a:pt x="21" y="100"/>
                    </a:lnTo>
                    <a:cubicBezTo>
                      <a:pt x="185" y="100"/>
                      <a:pt x="361" y="130"/>
                      <a:pt x="531" y="139"/>
                    </a:cubicBezTo>
                    <a:cubicBezTo>
                      <a:pt x="699" y="144"/>
                      <a:pt x="883" y="147"/>
                      <a:pt x="1059" y="150"/>
                    </a:cubicBezTo>
                    <a:lnTo>
                      <a:pt x="2098" y="150"/>
                    </a:lnTo>
                    <a:cubicBezTo>
                      <a:pt x="2790" y="150"/>
                      <a:pt x="3482" y="150"/>
                      <a:pt x="4174" y="127"/>
                    </a:cubicBezTo>
                    <a:cubicBezTo>
                      <a:pt x="4564" y="115"/>
                      <a:pt x="4958" y="112"/>
                      <a:pt x="5348" y="80"/>
                    </a:cubicBezTo>
                    <a:cubicBezTo>
                      <a:pt x="5354" y="74"/>
                      <a:pt x="5356" y="62"/>
                      <a:pt x="5351" y="54"/>
                    </a:cubicBezTo>
                    <a:cubicBezTo>
                      <a:pt x="5351" y="54"/>
                      <a:pt x="5348" y="51"/>
                      <a:pt x="5348" y="51"/>
                    </a:cubicBezTo>
                    <a:cubicBezTo>
                      <a:pt x="5002" y="21"/>
                      <a:pt x="4652" y="21"/>
                      <a:pt x="4309" y="12"/>
                    </a:cubicBezTo>
                    <a:cubicBezTo>
                      <a:pt x="3963" y="7"/>
                      <a:pt x="3617" y="1"/>
                      <a:pt x="3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0" name="Google Shape;4440;p53"/>
              <p:cNvSpPr/>
              <p:nvPr/>
            </p:nvSpPr>
            <p:spPr>
              <a:xfrm>
                <a:off x="2861914" y="3093542"/>
                <a:ext cx="197529" cy="1240954"/>
              </a:xfrm>
              <a:custGeom>
                <a:rect b="b" l="l" r="r" t="t"/>
                <a:pathLst>
                  <a:path extrusionOk="0" h="26102" w="4155">
                    <a:moveTo>
                      <a:pt x="4149" y="1"/>
                    </a:moveTo>
                    <a:cubicBezTo>
                      <a:pt x="4143" y="1"/>
                      <a:pt x="4140" y="1"/>
                      <a:pt x="4137" y="7"/>
                    </a:cubicBezTo>
                    <a:cubicBezTo>
                      <a:pt x="3621" y="1766"/>
                      <a:pt x="3148" y="3541"/>
                      <a:pt x="2682" y="5316"/>
                    </a:cubicBezTo>
                    <a:cubicBezTo>
                      <a:pt x="2218" y="7087"/>
                      <a:pt x="1755" y="8865"/>
                      <a:pt x="1295" y="10639"/>
                    </a:cubicBezTo>
                    <a:cubicBezTo>
                      <a:pt x="1066" y="11525"/>
                      <a:pt x="834" y="12414"/>
                      <a:pt x="605" y="13300"/>
                    </a:cubicBezTo>
                    <a:cubicBezTo>
                      <a:pt x="379" y="14165"/>
                      <a:pt x="115" y="15033"/>
                      <a:pt x="60" y="15928"/>
                    </a:cubicBezTo>
                    <a:cubicBezTo>
                      <a:pt x="1" y="16823"/>
                      <a:pt x="652" y="23584"/>
                      <a:pt x="831" y="25402"/>
                    </a:cubicBezTo>
                    <a:cubicBezTo>
                      <a:pt x="852" y="25631"/>
                      <a:pt x="875" y="25860"/>
                      <a:pt x="896" y="26086"/>
                    </a:cubicBezTo>
                    <a:cubicBezTo>
                      <a:pt x="896" y="26096"/>
                      <a:pt x="904" y="26101"/>
                      <a:pt x="911" y="26101"/>
                    </a:cubicBezTo>
                    <a:cubicBezTo>
                      <a:pt x="919" y="26101"/>
                      <a:pt x="926" y="26096"/>
                      <a:pt x="925" y="26086"/>
                    </a:cubicBezTo>
                    <a:cubicBezTo>
                      <a:pt x="822" y="24264"/>
                      <a:pt x="233" y="17521"/>
                      <a:pt x="212" y="16611"/>
                    </a:cubicBezTo>
                    <a:cubicBezTo>
                      <a:pt x="215" y="15702"/>
                      <a:pt x="347" y="14796"/>
                      <a:pt x="599" y="13922"/>
                    </a:cubicBezTo>
                    <a:cubicBezTo>
                      <a:pt x="828" y="13056"/>
                      <a:pt x="1054" y="12188"/>
                      <a:pt x="1283" y="11320"/>
                    </a:cubicBezTo>
                    <a:cubicBezTo>
                      <a:pt x="1746" y="9545"/>
                      <a:pt x="2210" y="7771"/>
                      <a:pt x="2667" y="5993"/>
                    </a:cubicBezTo>
                    <a:cubicBezTo>
                      <a:pt x="3184" y="4007"/>
                      <a:pt x="3697" y="2016"/>
                      <a:pt x="4151" y="12"/>
                    </a:cubicBezTo>
                    <a:cubicBezTo>
                      <a:pt x="4154" y="9"/>
                      <a:pt x="4151" y="4"/>
                      <a:pt x="41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1" name="Google Shape;4441;p53"/>
              <p:cNvSpPr/>
              <p:nvPr/>
            </p:nvSpPr>
            <p:spPr>
              <a:xfrm>
                <a:off x="2861533" y="3029836"/>
                <a:ext cx="296887" cy="565803"/>
              </a:xfrm>
              <a:custGeom>
                <a:rect b="b" l="l" r="r" t="t"/>
                <a:pathLst>
                  <a:path extrusionOk="0" h="11901" w="6245">
                    <a:moveTo>
                      <a:pt x="0" y="0"/>
                    </a:moveTo>
                    <a:lnTo>
                      <a:pt x="2857" y="11900"/>
                    </a:lnTo>
                    <a:cubicBezTo>
                      <a:pt x="4247" y="7019"/>
                      <a:pt x="6160" y="349"/>
                      <a:pt x="6245" y="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2" name="Google Shape;4442;p53"/>
              <p:cNvSpPr/>
              <p:nvPr/>
            </p:nvSpPr>
            <p:spPr>
              <a:xfrm>
                <a:off x="2827779" y="4213911"/>
                <a:ext cx="498552" cy="439245"/>
              </a:xfrm>
              <a:custGeom>
                <a:rect b="b" l="l" r="r" t="t"/>
                <a:pathLst>
                  <a:path extrusionOk="0" h="9239" w="10487">
                    <a:moveTo>
                      <a:pt x="10088" y="0"/>
                    </a:moveTo>
                    <a:lnTo>
                      <a:pt x="4230" y="56"/>
                    </a:lnTo>
                    <a:lnTo>
                      <a:pt x="4453" y="5998"/>
                    </a:lnTo>
                    <a:cubicBezTo>
                      <a:pt x="4453" y="5998"/>
                      <a:pt x="980" y="7603"/>
                      <a:pt x="628" y="7890"/>
                    </a:cubicBezTo>
                    <a:cubicBezTo>
                      <a:pt x="273" y="8178"/>
                      <a:pt x="0" y="9096"/>
                      <a:pt x="320" y="9199"/>
                    </a:cubicBezTo>
                    <a:cubicBezTo>
                      <a:pt x="406" y="9226"/>
                      <a:pt x="1119" y="9238"/>
                      <a:pt x="2129" y="9238"/>
                    </a:cubicBezTo>
                    <a:cubicBezTo>
                      <a:pt x="4953" y="9238"/>
                      <a:pt x="10102" y="9138"/>
                      <a:pt x="10355" y="8970"/>
                    </a:cubicBezTo>
                    <a:cubicBezTo>
                      <a:pt x="10487" y="8885"/>
                      <a:pt x="10088" y="0"/>
                      <a:pt x="1008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3" name="Google Shape;4443;p53"/>
              <p:cNvSpPr/>
              <p:nvPr/>
            </p:nvSpPr>
            <p:spPr>
              <a:xfrm>
                <a:off x="2827779" y="4540333"/>
                <a:ext cx="494226" cy="112818"/>
              </a:xfrm>
              <a:custGeom>
                <a:rect b="b" l="l" r="r" t="t"/>
                <a:pathLst>
                  <a:path extrusionOk="0" h="2373" w="10396">
                    <a:moveTo>
                      <a:pt x="10375" y="1"/>
                    </a:moveTo>
                    <a:lnTo>
                      <a:pt x="10375" y="1"/>
                    </a:lnTo>
                    <a:cubicBezTo>
                      <a:pt x="8906" y="231"/>
                      <a:pt x="4104" y="913"/>
                      <a:pt x="2520" y="913"/>
                    </a:cubicBezTo>
                    <a:cubicBezTo>
                      <a:pt x="2270" y="913"/>
                      <a:pt x="2100" y="896"/>
                      <a:pt x="2036" y="857"/>
                    </a:cubicBezTo>
                    <a:cubicBezTo>
                      <a:pt x="1710" y="661"/>
                      <a:pt x="2004" y="361"/>
                      <a:pt x="2277" y="159"/>
                    </a:cubicBezTo>
                    <a:lnTo>
                      <a:pt x="2277" y="159"/>
                    </a:lnTo>
                    <a:cubicBezTo>
                      <a:pt x="1496" y="537"/>
                      <a:pt x="772" y="901"/>
                      <a:pt x="622" y="1024"/>
                    </a:cubicBezTo>
                    <a:cubicBezTo>
                      <a:pt x="270" y="1312"/>
                      <a:pt x="0" y="2230"/>
                      <a:pt x="320" y="2333"/>
                    </a:cubicBezTo>
                    <a:cubicBezTo>
                      <a:pt x="406" y="2360"/>
                      <a:pt x="1119" y="2372"/>
                      <a:pt x="2129" y="2372"/>
                    </a:cubicBezTo>
                    <a:cubicBezTo>
                      <a:pt x="4953" y="2372"/>
                      <a:pt x="10102" y="2272"/>
                      <a:pt x="10355" y="2104"/>
                    </a:cubicBezTo>
                    <a:cubicBezTo>
                      <a:pt x="10396" y="2077"/>
                      <a:pt x="10396" y="1200"/>
                      <a:pt x="103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4" name="Google Shape;4444;p53"/>
              <p:cNvSpPr/>
              <p:nvPr/>
            </p:nvSpPr>
            <p:spPr>
              <a:xfrm>
                <a:off x="2852881" y="3029551"/>
                <a:ext cx="463277" cy="1395515"/>
              </a:xfrm>
              <a:custGeom>
                <a:rect b="b" l="l" r="r" t="t"/>
                <a:pathLst>
                  <a:path extrusionOk="0" h="29353" w="9745">
                    <a:moveTo>
                      <a:pt x="0" y="0"/>
                    </a:moveTo>
                    <a:lnTo>
                      <a:pt x="0" y="0"/>
                    </a:lnTo>
                    <a:cubicBezTo>
                      <a:pt x="214" y="1537"/>
                      <a:pt x="528" y="3057"/>
                      <a:pt x="942" y="4556"/>
                    </a:cubicBezTo>
                    <a:cubicBezTo>
                      <a:pt x="989" y="4732"/>
                      <a:pt x="1068" y="4999"/>
                      <a:pt x="1127" y="5163"/>
                    </a:cubicBezTo>
                    <a:cubicBezTo>
                      <a:pt x="1127" y="5163"/>
                      <a:pt x="1561" y="5260"/>
                      <a:pt x="2535" y="5852"/>
                    </a:cubicBezTo>
                    <a:cubicBezTo>
                      <a:pt x="2535" y="5852"/>
                      <a:pt x="2966" y="16335"/>
                      <a:pt x="2951" y="16969"/>
                    </a:cubicBezTo>
                    <a:cubicBezTo>
                      <a:pt x="2901" y="19333"/>
                      <a:pt x="3860" y="29353"/>
                      <a:pt x="3860" y="29353"/>
                    </a:cubicBezTo>
                    <a:lnTo>
                      <a:pt x="9744" y="29353"/>
                    </a:lnTo>
                    <a:cubicBezTo>
                      <a:pt x="9744" y="29353"/>
                      <a:pt x="9263" y="17781"/>
                      <a:pt x="9272" y="16916"/>
                    </a:cubicBezTo>
                    <a:cubicBezTo>
                      <a:pt x="9272" y="16077"/>
                      <a:pt x="8932" y="10786"/>
                      <a:pt x="8621" y="6198"/>
                    </a:cubicBezTo>
                    <a:cubicBezTo>
                      <a:pt x="8621" y="6198"/>
                      <a:pt x="9161" y="4735"/>
                      <a:pt x="9108" y="3998"/>
                    </a:cubicBezTo>
                    <a:cubicBezTo>
                      <a:pt x="8985" y="2209"/>
                      <a:pt x="8202" y="77"/>
                      <a:pt x="8202" y="7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5" name="Google Shape;4445;p53"/>
              <p:cNvSpPr/>
              <p:nvPr/>
            </p:nvSpPr>
            <p:spPr>
              <a:xfrm>
                <a:off x="2882737" y="3052846"/>
                <a:ext cx="60281" cy="221358"/>
              </a:xfrm>
              <a:custGeom>
                <a:rect b="b" l="l" r="r" t="t"/>
                <a:pathLst>
                  <a:path extrusionOk="0" h="4656" w="1268">
                    <a:moveTo>
                      <a:pt x="695" y="0"/>
                    </a:moveTo>
                    <a:cubicBezTo>
                      <a:pt x="687" y="0"/>
                      <a:pt x="679" y="4"/>
                      <a:pt x="681" y="9"/>
                    </a:cubicBezTo>
                    <a:cubicBezTo>
                      <a:pt x="701" y="255"/>
                      <a:pt x="727" y="499"/>
                      <a:pt x="760" y="739"/>
                    </a:cubicBezTo>
                    <a:cubicBezTo>
                      <a:pt x="792" y="983"/>
                      <a:pt x="813" y="1229"/>
                      <a:pt x="845" y="1473"/>
                    </a:cubicBezTo>
                    <a:cubicBezTo>
                      <a:pt x="909" y="1960"/>
                      <a:pt x="971" y="2441"/>
                      <a:pt x="1047" y="2919"/>
                    </a:cubicBezTo>
                    <a:cubicBezTo>
                      <a:pt x="1077" y="3104"/>
                      <a:pt x="1191" y="3438"/>
                      <a:pt x="924" y="3491"/>
                    </a:cubicBezTo>
                    <a:cubicBezTo>
                      <a:pt x="904" y="3495"/>
                      <a:pt x="885" y="3497"/>
                      <a:pt x="866" y="3497"/>
                    </a:cubicBezTo>
                    <a:cubicBezTo>
                      <a:pt x="682" y="3497"/>
                      <a:pt x="552" y="3313"/>
                      <a:pt x="499" y="3153"/>
                    </a:cubicBezTo>
                    <a:cubicBezTo>
                      <a:pt x="434" y="2933"/>
                      <a:pt x="390" y="2710"/>
                      <a:pt x="364" y="2485"/>
                    </a:cubicBezTo>
                    <a:cubicBezTo>
                      <a:pt x="323" y="2244"/>
                      <a:pt x="287" y="1998"/>
                      <a:pt x="255" y="1754"/>
                    </a:cubicBezTo>
                    <a:cubicBezTo>
                      <a:pt x="185" y="1220"/>
                      <a:pt x="109" y="687"/>
                      <a:pt x="26" y="156"/>
                    </a:cubicBezTo>
                    <a:cubicBezTo>
                      <a:pt x="26" y="149"/>
                      <a:pt x="21" y="146"/>
                      <a:pt x="14" y="146"/>
                    </a:cubicBezTo>
                    <a:cubicBezTo>
                      <a:pt x="7" y="146"/>
                      <a:pt x="0" y="149"/>
                      <a:pt x="0" y="156"/>
                    </a:cubicBezTo>
                    <a:cubicBezTo>
                      <a:pt x="12" y="704"/>
                      <a:pt x="35" y="1244"/>
                      <a:pt x="100" y="1784"/>
                    </a:cubicBezTo>
                    <a:cubicBezTo>
                      <a:pt x="135" y="2042"/>
                      <a:pt x="170" y="2303"/>
                      <a:pt x="211" y="2561"/>
                    </a:cubicBezTo>
                    <a:cubicBezTo>
                      <a:pt x="232" y="2807"/>
                      <a:pt x="287" y="3051"/>
                      <a:pt x="375" y="3285"/>
                    </a:cubicBezTo>
                    <a:cubicBezTo>
                      <a:pt x="449" y="3470"/>
                      <a:pt x="613" y="3605"/>
                      <a:pt x="810" y="3643"/>
                    </a:cubicBezTo>
                    <a:lnTo>
                      <a:pt x="824" y="3643"/>
                    </a:lnTo>
                    <a:cubicBezTo>
                      <a:pt x="821" y="3646"/>
                      <a:pt x="821" y="3652"/>
                      <a:pt x="824" y="3658"/>
                    </a:cubicBezTo>
                    <a:lnTo>
                      <a:pt x="824" y="3916"/>
                    </a:lnTo>
                    <a:cubicBezTo>
                      <a:pt x="824" y="4004"/>
                      <a:pt x="848" y="4080"/>
                      <a:pt x="865" y="4171"/>
                    </a:cubicBezTo>
                    <a:cubicBezTo>
                      <a:pt x="877" y="4256"/>
                      <a:pt x="901" y="4341"/>
                      <a:pt x="927" y="4423"/>
                    </a:cubicBezTo>
                    <a:cubicBezTo>
                      <a:pt x="939" y="4465"/>
                      <a:pt x="956" y="4503"/>
                      <a:pt x="974" y="4541"/>
                    </a:cubicBezTo>
                    <a:cubicBezTo>
                      <a:pt x="991" y="4579"/>
                      <a:pt x="1015" y="4617"/>
                      <a:pt x="1038" y="4649"/>
                    </a:cubicBezTo>
                    <a:cubicBezTo>
                      <a:pt x="1042" y="4654"/>
                      <a:pt x="1046" y="4656"/>
                      <a:pt x="1050" y="4656"/>
                    </a:cubicBezTo>
                    <a:cubicBezTo>
                      <a:pt x="1059" y="4656"/>
                      <a:pt x="1068" y="4647"/>
                      <a:pt x="1068" y="4641"/>
                    </a:cubicBezTo>
                    <a:cubicBezTo>
                      <a:pt x="1068" y="4626"/>
                      <a:pt x="1068" y="4611"/>
                      <a:pt x="1068" y="4599"/>
                    </a:cubicBezTo>
                    <a:cubicBezTo>
                      <a:pt x="1071" y="4573"/>
                      <a:pt x="1071" y="4547"/>
                      <a:pt x="1068" y="4523"/>
                    </a:cubicBezTo>
                    <a:cubicBezTo>
                      <a:pt x="1068" y="4482"/>
                      <a:pt x="1053" y="4438"/>
                      <a:pt x="1047" y="4397"/>
                    </a:cubicBezTo>
                    <a:cubicBezTo>
                      <a:pt x="1030" y="4318"/>
                      <a:pt x="1006" y="4236"/>
                      <a:pt x="986" y="4154"/>
                    </a:cubicBezTo>
                    <a:cubicBezTo>
                      <a:pt x="965" y="4071"/>
                      <a:pt x="947" y="3989"/>
                      <a:pt x="927" y="3907"/>
                    </a:cubicBezTo>
                    <a:cubicBezTo>
                      <a:pt x="906" y="3825"/>
                      <a:pt x="880" y="3743"/>
                      <a:pt x="862" y="3658"/>
                    </a:cubicBezTo>
                    <a:lnTo>
                      <a:pt x="862" y="3658"/>
                    </a:lnTo>
                    <a:cubicBezTo>
                      <a:pt x="870" y="3658"/>
                      <a:pt x="877" y="3658"/>
                      <a:pt x="884" y="3658"/>
                    </a:cubicBezTo>
                    <a:cubicBezTo>
                      <a:pt x="1037" y="3658"/>
                      <a:pt x="1173" y="3569"/>
                      <a:pt x="1238" y="3426"/>
                    </a:cubicBezTo>
                    <a:cubicBezTo>
                      <a:pt x="1267" y="3318"/>
                      <a:pt x="1267" y="3206"/>
                      <a:pt x="1241" y="3098"/>
                    </a:cubicBezTo>
                    <a:cubicBezTo>
                      <a:pt x="1220" y="2948"/>
                      <a:pt x="1200" y="2801"/>
                      <a:pt x="1179" y="2655"/>
                    </a:cubicBezTo>
                    <a:cubicBezTo>
                      <a:pt x="1138" y="2385"/>
                      <a:pt x="1088" y="2115"/>
                      <a:pt x="1044" y="1839"/>
                    </a:cubicBezTo>
                    <a:cubicBezTo>
                      <a:pt x="942" y="1229"/>
                      <a:pt x="836" y="616"/>
                      <a:pt x="707" y="9"/>
                    </a:cubicBezTo>
                    <a:cubicBezTo>
                      <a:pt x="707" y="3"/>
                      <a:pt x="701" y="0"/>
                      <a:pt x="6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6" name="Google Shape;4446;p53"/>
              <p:cNvSpPr/>
              <p:nvPr/>
            </p:nvSpPr>
            <p:spPr>
              <a:xfrm>
                <a:off x="2905747" y="3274010"/>
                <a:ext cx="119516" cy="57241"/>
              </a:xfrm>
              <a:custGeom>
                <a:rect b="b" l="l" r="r" t="t"/>
                <a:pathLst>
                  <a:path extrusionOk="0" h="1204" w="2514">
                    <a:moveTo>
                      <a:pt x="21" y="0"/>
                    </a:moveTo>
                    <a:cubicBezTo>
                      <a:pt x="9" y="0"/>
                      <a:pt x="0" y="18"/>
                      <a:pt x="21" y="24"/>
                    </a:cubicBezTo>
                    <a:cubicBezTo>
                      <a:pt x="443" y="197"/>
                      <a:pt x="848" y="426"/>
                      <a:pt x="1258" y="628"/>
                    </a:cubicBezTo>
                    <a:cubicBezTo>
                      <a:pt x="1458" y="731"/>
                      <a:pt x="1663" y="827"/>
                      <a:pt x="1868" y="921"/>
                    </a:cubicBezTo>
                    <a:cubicBezTo>
                      <a:pt x="2074" y="1012"/>
                      <a:pt x="2276" y="1124"/>
                      <a:pt x="2490" y="1203"/>
                    </a:cubicBezTo>
                    <a:cubicBezTo>
                      <a:pt x="2492" y="1203"/>
                      <a:pt x="2493" y="1204"/>
                      <a:pt x="2495" y="1204"/>
                    </a:cubicBezTo>
                    <a:cubicBezTo>
                      <a:pt x="2502" y="1204"/>
                      <a:pt x="2508" y="1198"/>
                      <a:pt x="2511" y="1188"/>
                    </a:cubicBezTo>
                    <a:cubicBezTo>
                      <a:pt x="2514" y="1179"/>
                      <a:pt x="2508" y="1171"/>
                      <a:pt x="2499" y="1168"/>
                    </a:cubicBezTo>
                    <a:cubicBezTo>
                      <a:pt x="2323" y="1030"/>
                      <a:pt x="2141" y="907"/>
                      <a:pt x="1948" y="795"/>
                    </a:cubicBezTo>
                    <a:cubicBezTo>
                      <a:pt x="1748" y="675"/>
                      <a:pt x="1537" y="563"/>
                      <a:pt x="1323" y="470"/>
                    </a:cubicBezTo>
                    <a:cubicBezTo>
                      <a:pt x="898" y="279"/>
                      <a:pt x="461" y="144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7" name="Google Shape;4447;p53"/>
              <p:cNvSpPr/>
              <p:nvPr/>
            </p:nvSpPr>
            <p:spPr>
              <a:xfrm>
                <a:off x="3076278" y="3060595"/>
                <a:ext cx="108819" cy="97224"/>
              </a:xfrm>
              <a:custGeom>
                <a:rect b="b" l="l" r="r" t="t"/>
                <a:pathLst>
                  <a:path extrusionOk="0" h="2045" w="2289">
                    <a:moveTo>
                      <a:pt x="22" y="0"/>
                    </a:moveTo>
                    <a:cubicBezTo>
                      <a:pt x="16" y="0"/>
                      <a:pt x="9" y="4"/>
                      <a:pt x="9" y="10"/>
                    </a:cubicBezTo>
                    <a:cubicBezTo>
                      <a:pt x="0" y="330"/>
                      <a:pt x="38" y="653"/>
                      <a:pt x="121" y="964"/>
                    </a:cubicBezTo>
                    <a:cubicBezTo>
                      <a:pt x="181" y="1560"/>
                      <a:pt x="686" y="2014"/>
                      <a:pt x="1283" y="2014"/>
                    </a:cubicBezTo>
                    <a:cubicBezTo>
                      <a:pt x="1290" y="2014"/>
                      <a:pt x="1298" y="2014"/>
                      <a:pt x="1306" y="2014"/>
                    </a:cubicBezTo>
                    <a:cubicBezTo>
                      <a:pt x="1465" y="2034"/>
                      <a:pt x="1627" y="2044"/>
                      <a:pt x="1788" y="2044"/>
                    </a:cubicBezTo>
                    <a:cubicBezTo>
                      <a:pt x="1949" y="2044"/>
                      <a:pt x="2111" y="2034"/>
                      <a:pt x="2271" y="2014"/>
                    </a:cubicBezTo>
                    <a:cubicBezTo>
                      <a:pt x="2279" y="2014"/>
                      <a:pt x="2288" y="2005"/>
                      <a:pt x="2288" y="1996"/>
                    </a:cubicBezTo>
                    <a:cubicBezTo>
                      <a:pt x="2285" y="1987"/>
                      <a:pt x="2279" y="1981"/>
                      <a:pt x="2271" y="1981"/>
                    </a:cubicBezTo>
                    <a:cubicBezTo>
                      <a:pt x="1971" y="1976"/>
                      <a:pt x="1672" y="1932"/>
                      <a:pt x="1385" y="1852"/>
                    </a:cubicBezTo>
                    <a:cubicBezTo>
                      <a:pt x="1253" y="1817"/>
                      <a:pt x="1121" y="1773"/>
                      <a:pt x="989" y="1726"/>
                    </a:cubicBezTo>
                    <a:cubicBezTo>
                      <a:pt x="860" y="1691"/>
                      <a:pt x="740" y="1629"/>
                      <a:pt x="634" y="1544"/>
                    </a:cubicBezTo>
                    <a:cubicBezTo>
                      <a:pt x="452" y="1351"/>
                      <a:pt x="323" y="1110"/>
                      <a:pt x="258" y="852"/>
                    </a:cubicBezTo>
                    <a:cubicBezTo>
                      <a:pt x="165" y="576"/>
                      <a:pt x="91" y="295"/>
                      <a:pt x="33" y="10"/>
                    </a:cubicBezTo>
                    <a:cubicBezTo>
                      <a:pt x="33" y="3"/>
                      <a:pt x="27" y="0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8" name="Google Shape;4448;p53"/>
              <p:cNvSpPr/>
              <p:nvPr/>
            </p:nvSpPr>
            <p:spPr>
              <a:xfrm>
                <a:off x="3050178" y="4368422"/>
                <a:ext cx="254529" cy="6989"/>
              </a:xfrm>
              <a:custGeom>
                <a:rect b="b" l="l" r="r" t="t"/>
                <a:pathLst>
                  <a:path extrusionOk="0" h="147" w="5354">
                    <a:moveTo>
                      <a:pt x="3268" y="0"/>
                    </a:moveTo>
                    <a:cubicBezTo>
                      <a:pt x="2576" y="0"/>
                      <a:pt x="1884" y="0"/>
                      <a:pt x="1192" y="15"/>
                    </a:cubicBezTo>
                    <a:cubicBezTo>
                      <a:pt x="1004" y="15"/>
                      <a:pt x="813" y="15"/>
                      <a:pt x="626" y="29"/>
                    </a:cubicBezTo>
                    <a:cubicBezTo>
                      <a:pt x="438" y="44"/>
                      <a:pt x="221" y="70"/>
                      <a:pt x="18" y="73"/>
                    </a:cubicBezTo>
                    <a:cubicBezTo>
                      <a:pt x="17" y="73"/>
                      <a:pt x="16" y="73"/>
                      <a:pt x="15" y="73"/>
                    </a:cubicBezTo>
                    <a:cubicBezTo>
                      <a:pt x="10" y="73"/>
                      <a:pt x="4" y="77"/>
                      <a:pt x="4" y="82"/>
                    </a:cubicBezTo>
                    <a:cubicBezTo>
                      <a:pt x="1" y="88"/>
                      <a:pt x="4" y="97"/>
                      <a:pt x="10" y="100"/>
                    </a:cubicBezTo>
                    <a:lnTo>
                      <a:pt x="18" y="100"/>
                    </a:lnTo>
                    <a:cubicBezTo>
                      <a:pt x="183" y="100"/>
                      <a:pt x="359" y="129"/>
                      <a:pt x="529" y="138"/>
                    </a:cubicBezTo>
                    <a:cubicBezTo>
                      <a:pt x="699" y="144"/>
                      <a:pt x="881" y="147"/>
                      <a:pt x="1057" y="147"/>
                    </a:cubicBezTo>
                    <a:lnTo>
                      <a:pt x="2095" y="147"/>
                    </a:lnTo>
                    <a:cubicBezTo>
                      <a:pt x="2787" y="147"/>
                      <a:pt x="3480" y="147"/>
                      <a:pt x="4172" y="126"/>
                    </a:cubicBezTo>
                    <a:cubicBezTo>
                      <a:pt x="4562" y="114"/>
                      <a:pt x="4955" y="112"/>
                      <a:pt x="5345" y="79"/>
                    </a:cubicBezTo>
                    <a:cubicBezTo>
                      <a:pt x="5351" y="73"/>
                      <a:pt x="5354" y="62"/>
                      <a:pt x="5348" y="53"/>
                    </a:cubicBezTo>
                    <a:cubicBezTo>
                      <a:pt x="5348" y="50"/>
                      <a:pt x="5345" y="50"/>
                      <a:pt x="5345" y="50"/>
                    </a:cubicBezTo>
                    <a:cubicBezTo>
                      <a:pt x="4999" y="21"/>
                      <a:pt x="4650" y="21"/>
                      <a:pt x="4307" y="12"/>
                    </a:cubicBezTo>
                    <a:cubicBezTo>
                      <a:pt x="3961" y="6"/>
                      <a:pt x="3615" y="0"/>
                      <a:pt x="3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9" name="Google Shape;4449;p53"/>
              <p:cNvSpPr/>
              <p:nvPr/>
            </p:nvSpPr>
            <p:spPr>
              <a:xfrm>
                <a:off x="2833484" y="2601009"/>
                <a:ext cx="433707" cy="478943"/>
              </a:xfrm>
              <a:custGeom>
                <a:rect b="b" l="l" r="r" t="t"/>
                <a:pathLst>
                  <a:path extrusionOk="0" h="10074" w="9123">
                    <a:moveTo>
                      <a:pt x="4371" y="0"/>
                    </a:moveTo>
                    <a:cubicBezTo>
                      <a:pt x="4093" y="0"/>
                      <a:pt x="3809" y="76"/>
                      <a:pt x="3541" y="262"/>
                    </a:cubicBezTo>
                    <a:cubicBezTo>
                      <a:pt x="2561" y="942"/>
                      <a:pt x="845" y="3975"/>
                      <a:pt x="573" y="4535"/>
                    </a:cubicBezTo>
                    <a:cubicBezTo>
                      <a:pt x="33" y="5641"/>
                      <a:pt x="813" y="6606"/>
                      <a:pt x="813" y="6606"/>
                    </a:cubicBezTo>
                    <a:cubicBezTo>
                      <a:pt x="813" y="6606"/>
                      <a:pt x="229" y="8231"/>
                      <a:pt x="45" y="9047"/>
                    </a:cubicBezTo>
                    <a:cubicBezTo>
                      <a:pt x="1" y="9387"/>
                      <a:pt x="12" y="9733"/>
                      <a:pt x="83" y="10073"/>
                    </a:cubicBezTo>
                    <a:lnTo>
                      <a:pt x="9035" y="10067"/>
                    </a:lnTo>
                    <a:cubicBezTo>
                      <a:pt x="9096" y="9654"/>
                      <a:pt x="9123" y="9237"/>
                      <a:pt x="9105" y="8824"/>
                    </a:cubicBezTo>
                    <a:cubicBezTo>
                      <a:pt x="8536" y="4353"/>
                      <a:pt x="7061" y="2388"/>
                      <a:pt x="5981" y="857"/>
                    </a:cubicBezTo>
                    <a:cubicBezTo>
                      <a:pt x="5691" y="448"/>
                      <a:pt x="5048" y="0"/>
                      <a:pt x="43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0" name="Google Shape;4450;p53"/>
              <p:cNvSpPr/>
              <p:nvPr/>
            </p:nvSpPr>
            <p:spPr>
              <a:xfrm>
                <a:off x="2937552" y="2896339"/>
                <a:ext cx="116568" cy="29381"/>
              </a:xfrm>
              <a:custGeom>
                <a:rect b="b" l="l" r="r" t="t"/>
                <a:pathLst>
                  <a:path extrusionOk="0" h="618" w="2452">
                    <a:moveTo>
                      <a:pt x="21" y="1"/>
                    </a:moveTo>
                    <a:cubicBezTo>
                      <a:pt x="3" y="1"/>
                      <a:pt x="1" y="31"/>
                      <a:pt x="20" y="33"/>
                    </a:cubicBezTo>
                    <a:cubicBezTo>
                      <a:pt x="431" y="124"/>
                      <a:pt x="839" y="242"/>
                      <a:pt x="1246" y="359"/>
                    </a:cubicBezTo>
                    <a:cubicBezTo>
                      <a:pt x="1446" y="418"/>
                      <a:pt x="1645" y="482"/>
                      <a:pt x="1848" y="538"/>
                    </a:cubicBezTo>
                    <a:cubicBezTo>
                      <a:pt x="1942" y="567"/>
                      <a:pt x="2038" y="588"/>
                      <a:pt x="2138" y="602"/>
                    </a:cubicBezTo>
                    <a:cubicBezTo>
                      <a:pt x="2221" y="612"/>
                      <a:pt x="2305" y="618"/>
                      <a:pt x="2389" y="618"/>
                    </a:cubicBezTo>
                    <a:cubicBezTo>
                      <a:pt x="2406" y="618"/>
                      <a:pt x="2423" y="618"/>
                      <a:pt x="2440" y="617"/>
                    </a:cubicBezTo>
                    <a:cubicBezTo>
                      <a:pt x="2440" y="617"/>
                      <a:pt x="2452" y="602"/>
                      <a:pt x="2440" y="602"/>
                    </a:cubicBezTo>
                    <a:cubicBezTo>
                      <a:pt x="2335" y="594"/>
                      <a:pt x="2229" y="570"/>
                      <a:pt x="2126" y="532"/>
                    </a:cubicBezTo>
                    <a:cubicBezTo>
                      <a:pt x="2030" y="503"/>
                      <a:pt x="1930" y="470"/>
                      <a:pt x="1836" y="435"/>
                    </a:cubicBezTo>
                    <a:cubicBezTo>
                      <a:pt x="1639" y="365"/>
                      <a:pt x="1446" y="297"/>
                      <a:pt x="1246" y="242"/>
                    </a:cubicBezTo>
                    <a:cubicBezTo>
                      <a:pt x="845" y="133"/>
                      <a:pt x="437" y="51"/>
                      <a:pt x="23" y="1"/>
                    </a:cubicBezTo>
                    <a:cubicBezTo>
                      <a:pt x="22" y="1"/>
                      <a:pt x="22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1" name="Google Shape;4451;p53"/>
              <p:cNvSpPr/>
              <p:nvPr/>
            </p:nvSpPr>
            <p:spPr>
              <a:xfrm>
                <a:off x="2888870" y="2911219"/>
                <a:ext cx="98550" cy="7369"/>
              </a:xfrm>
              <a:custGeom>
                <a:rect b="b" l="l" r="r" t="t"/>
                <a:pathLst>
                  <a:path extrusionOk="0" h="155" w="2073">
                    <a:moveTo>
                      <a:pt x="676" y="0"/>
                    </a:moveTo>
                    <a:cubicBezTo>
                      <a:pt x="455" y="0"/>
                      <a:pt x="234" y="8"/>
                      <a:pt x="15" y="25"/>
                    </a:cubicBezTo>
                    <a:cubicBezTo>
                      <a:pt x="6" y="25"/>
                      <a:pt x="0" y="31"/>
                      <a:pt x="0" y="40"/>
                    </a:cubicBezTo>
                    <a:cubicBezTo>
                      <a:pt x="0" y="46"/>
                      <a:pt x="6" y="55"/>
                      <a:pt x="15" y="55"/>
                    </a:cubicBezTo>
                    <a:cubicBezTo>
                      <a:pt x="358" y="64"/>
                      <a:pt x="698" y="81"/>
                      <a:pt x="1038" y="102"/>
                    </a:cubicBezTo>
                    <a:cubicBezTo>
                      <a:pt x="1212" y="113"/>
                      <a:pt x="1382" y="131"/>
                      <a:pt x="1552" y="131"/>
                    </a:cubicBezTo>
                    <a:lnTo>
                      <a:pt x="1807" y="146"/>
                    </a:lnTo>
                    <a:cubicBezTo>
                      <a:pt x="1849" y="150"/>
                      <a:pt x="1893" y="150"/>
                      <a:pt x="1936" y="150"/>
                    </a:cubicBezTo>
                    <a:cubicBezTo>
                      <a:pt x="1979" y="150"/>
                      <a:pt x="2021" y="150"/>
                      <a:pt x="2062" y="155"/>
                    </a:cubicBezTo>
                    <a:cubicBezTo>
                      <a:pt x="2062" y="155"/>
                      <a:pt x="2062" y="155"/>
                      <a:pt x="2062" y="155"/>
                    </a:cubicBezTo>
                    <a:cubicBezTo>
                      <a:pt x="2064" y="155"/>
                      <a:pt x="2073" y="140"/>
                      <a:pt x="2062" y="140"/>
                    </a:cubicBezTo>
                    <a:cubicBezTo>
                      <a:pt x="1974" y="128"/>
                      <a:pt x="1880" y="102"/>
                      <a:pt x="1798" y="87"/>
                    </a:cubicBezTo>
                    <a:cubicBezTo>
                      <a:pt x="1716" y="75"/>
                      <a:pt x="1634" y="61"/>
                      <a:pt x="1555" y="52"/>
                    </a:cubicBezTo>
                    <a:cubicBezTo>
                      <a:pt x="1385" y="31"/>
                      <a:pt x="1206" y="8"/>
                      <a:pt x="1044" y="8"/>
                    </a:cubicBezTo>
                    <a:cubicBezTo>
                      <a:pt x="922" y="3"/>
                      <a:pt x="799" y="0"/>
                      <a:pt x="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2" name="Google Shape;4452;p53"/>
              <p:cNvSpPr/>
              <p:nvPr/>
            </p:nvSpPr>
            <p:spPr>
              <a:xfrm>
                <a:off x="3063965" y="2630628"/>
                <a:ext cx="392728" cy="576976"/>
              </a:xfrm>
              <a:custGeom>
                <a:rect b="b" l="l" r="r" t="t"/>
                <a:pathLst>
                  <a:path extrusionOk="0" h="12136" w="8261">
                    <a:moveTo>
                      <a:pt x="616" y="0"/>
                    </a:moveTo>
                    <a:cubicBezTo>
                      <a:pt x="245" y="0"/>
                      <a:pt x="1" y="450"/>
                      <a:pt x="16" y="1038"/>
                    </a:cubicBezTo>
                    <a:cubicBezTo>
                      <a:pt x="57" y="2692"/>
                      <a:pt x="1089" y="7547"/>
                      <a:pt x="1547" y="8233"/>
                    </a:cubicBezTo>
                    <a:cubicBezTo>
                      <a:pt x="2225" y="9239"/>
                      <a:pt x="4862" y="11794"/>
                      <a:pt x="5571" y="12119"/>
                    </a:cubicBezTo>
                    <a:cubicBezTo>
                      <a:pt x="5595" y="12130"/>
                      <a:pt x="5621" y="12136"/>
                      <a:pt x="5649" y="12136"/>
                    </a:cubicBezTo>
                    <a:cubicBezTo>
                      <a:pt x="6326" y="12136"/>
                      <a:pt x="8261" y="9078"/>
                      <a:pt x="7971" y="8867"/>
                    </a:cubicBezTo>
                    <a:cubicBezTo>
                      <a:pt x="7188" y="8280"/>
                      <a:pt x="4636" y="6250"/>
                      <a:pt x="4266" y="5749"/>
                    </a:cubicBezTo>
                    <a:cubicBezTo>
                      <a:pt x="4084" y="5496"/>
                      <a:pt x="2641" y="2698"/>
                      <a:pt x="1617" y="903"/>
                    </a:cubicBezTo>
                    <a:cubicBezTo>
                      <a:pt x="1249" y="257"/>
                      <a:pt x="896" y="0"/>
                      <a:pt x="616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3" name="Google Shape;4453;p53"/>
              <p:cNvSpPr/>
              <p:nvPr/>
            </p:nvSpPr>
            <p:spPr>
              <a:xfrm>
                <a:off x="3295064" y="3026080"/>
                <a:ext cx="287142" cy="306839"/>
              </a:xfrm>
              <a:custGeom>
                <a:rect b="b" l="l" r="r" t="t"/>
                <a:pathLst>
                  <a:path extrusionOk="0" h="6454" w="6040">
                    <a:moveTo>
                      <a:pt x="2338" y="0"/>
                    </a:moveTo>
                    <a:lnTo>
                      <a:pt x="1" y="2877"/>
                    </a:lnTo>
                    <a:cubicBezTo>
                      <a:pt x="429" y="3159"/>
                      <a:pt x="2514" y="4209"/>
                      <a:pt x="3905" y="5327"/>
                    </a:cubicBezTo>
                    <a:cubicBezTo>
                      <a:pt x="4454" y="5772"/>
                      <a:pt x="4992" y="6454"/>
                      <a:pt x="5367" y="6454"/>
                    </a:cubicBezTo>
                    <a:cubicBezTo>
                      <a:pt x="5404" y="6454"/>
                      <a:pt x="5440" y="6447"/>
                      <a:pt x="5474" y="6433"/>
                    </a:cubicBezTo>
                    <a:cubicBezTo>
                      <a:pt x="5849" y="6277"/>
                      <a:pt x="5665" y="5726"/>
                      <a:pt x="5665" y="5726"/>
                    </a:cubicBezTo>
                    <a:cubicBezTo>
                      <a:pt x="5665" y="5726"/>
                      <a:pt x="5931" y="5406"/>
                      <a:pt x="5826" y="4717"/>
                    </a:cubicBezTo>
                    <a:cubicBezTo>
                      <a:pt x="5826" y="4717"/>
                      <a:pt x="6040" y="4379"/>
                      <a:pt x="5729" y="3728"/>
                    </a:cubicBezTo>
                    <a:cubicBezTo>
                      <a:pt x="5767" y="3555"/>
                      <a:pt x="5744" y="3373"/>
                      <a:pt x="5667" y="3212"/>
                    </a:cubicBezTo>
                    <a:cubicBezTo>
                      <a:pt x="4999" y="1757"/>
                      <a:pt x="3673" y="757"/>
                      <a:pt x="2338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4" name="Google Shape;4454;p53"/>
              <p:cNvSpPr/>
              <p:nvPr/>
            </p:nvSpPr>
            <p:spPr>
              <a:xfrm>
                <a:off x="3459557" y="3181209"/>
                <a:ext cx="105111" cy="117192"/>
              </a:xfrm>
              <a:custGeom>
                <a:rect b="b" l="l" r="r" t="t"/>
                <a:pathLst>
                  <a:path extrusionOk="0" h="2465" w="2211">
                    <a:moveTo>
                      <a:pt x="16" y="0"/>
                    </a:moveTo>
                    <a:cubicBezTo>
                      <a:pt x="4" y="0"/>
                      <a:pt x="1" y="12"/>
                      <a:pt x="16" y="25"/>
                    </a:cubicBezTo>
                    <a:cubicBezTo>
                      <a:pt x="424" y="348"/>
                      <a:pt x="814" y="700"/>
                      <a:pt x="1175" y="1075"/>
                    </a:cubicBezTo>
                    <a:cubicBezTo>
                      <a:pt x="1548" y="1509"/>
                      <a:pt x="1885" y="1973"/>
                      <a:pt x="2187" y="2460"/>
                    </a:cubicBezTo>
                    <a:cubicBezTo>
                      <a:pt x="2188" y="2463"/>
                      <a:pt x="2192" y="2464"/>
                      <a:pt x="2196" y="2464"/>
                    </a:cubicBezTo>
                    <a:cubicBezTo>
                      <a:pt x="2200" y="2464"/>
                      <a:pt x="2205" y="2463"/>
                      <a:pt x="2207" y="2460"/>
                    </a:cubicBezTo>
                    <a:cubicBezTo>
                      <a:pt x="2210" y="2457"/>
                      <a:pt x="2210" y="2451"/>
                      <a:pt x="2210" y="2445"/>
                    </a:cubicBezTo>
                    <a:cubicBezTo>
                      <a:pt x="1721" y="1448"/>
                      <a:pt x="967" y="603"/>
                      <a:pt x="31" y="5"/>
                    </a:cubicBezTo>
                    <a:cubicBezTo>
                      <a:pt x="25" y="2"/>
                      <a:pt x="20" y="0"/>
                      <a:pt x="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5" name="Google Shape;4455;p53"/>
              <p:cNvSpPr/>
              <p:nvPr/>
            </p:nvSpPr>
            <p:spPr>
              <a:xfrm>
                <a:off x="3485847" y="3136615"/>
                <a:ext cx="85952" cy="114007"/>
              </a:xfrm>
              <a:custGeom>
                <a:rect b="b" l="l" r="r" t="t"/>
                <a:pathLst>
                  <a:path extrusionOk="0" h="2398" w="1808">
                    <a:moveTo>
                      <a:pt x="11" y="1"/>
                    </a:moveTo>
                    <a:cubicBezTo>
                      <a:pt x="2" y="1"/>
                      <a:pt x="1" y="12"/>
                      <a:pt x="18" y="27"/>
                    </a:cubicBezTo>
                    <a:cubicBezTo>
                      <a:pt x="390" y="379"/>
                      <a:pt x="1041" y="1004"/>
                      <a:pt x="1798" y="2397"/>
                    </a:cubicBezTo>
                    <a:lnTo>
                      <a:pt x="1807" y="2397"/>
                    </a:lnTo>
                    <a:cubicBezTo>
                      <a:pt x="1449" y="1453"/>
                      <a:pt x="833" y="629"/>
                      <a:pt x="32" y="13"/>
                    </a:cubicBezTo>
                    <a:cubicBezTo>
                      <a:pt x="24" y="4"/>
                      <a:pt x="16" y="1"/>
                      <a:pt x="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6" name="Google Shape;4456;p53"/>
              <p:cNvSpPr/>
              <p:nvPr/>
            </p:nvSpPr>
            <p:spPr>
              <a:xfrm>
                <a:off x="3055930" y="2618410"/>
                <a:ext cx="363443" cy="593473"/>
              </a:xfrm>
              <a:custGeom>
                <a:rect b="b" l="l" r="r" t="t"/>
                <a:pathLst>
                  <a:path extrusionOk="0" h="12483" w="7645">
                    <a:moveTo>
                      <a:pt x="569" y="0"/>
                    </a:moveTo>
                    <a:cubicBezTo>
                      <a:pt x="248" y="0"/>
                      <a:pt x="23" y="394"/>
                      <a:pt x="15" y="1427"/>
                    </a:cubicBezTo>
                    <a:cubicBezTo>
                      <a:pt x="0" y="3474"/>
                      <a:pt x="1121" y="7900"/>
                      <a:pt x="1610" y="8654"/>
                    </a:cubicBezTo>
                    <a:cubicBezTo>
                      <a:pt x="2608" y="10206"/>
                      <a:pt x="5491" y="12482"/>
                      <a:pt x="5491" y="12482"/>
                    </a:cubicBezTo>
                    <a:lnTo>
                      <a:pt x="7644" y="8417"/>
                    </a:lnTo>
                    <a:cubicBezTo>
                      <a:pt x="7644" y="8417"/>
                      <a:pt x="4717" y="6050"/>
                      <a:pt x="4626" y="5944"/>
                    </a:cubicBezTo>
                    <a:cubicBezTo>
                      <a:pt x="4488" y="5797"/>
                      <a:pt x="2760" y="2588"/>
                      <a:pt x="1930" y="1280"/>
                    </a:cubicBezTo>
                    <a:cubicBezTo>
                      <a:pt x="1478" y="567"/>
                      <a:pt x="954" y="0"/>
                      <a:pt x="5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7" name="Google Shape;4457;p53"/>
              <p:cNvSpPr/>
              <p:nvPr/>
            </p:nvSpPr>
            <p:spPr>
              <a:xfrm>
                <a:off x="3059971" y="2753571"/>
                <a:ext cx="112147" cy="326094"/>
              </a:xfrm>
              <a:custGeom>
                <a:rect b="b" l="l" r="r" t="t"/>
                <a:pathLst>
                  <a:path extrusionOk="0" h="6859" w="2359">
                    <a:moveTo>
                      <a:pt x="0" y="1"/>
                    </a:moveTo>
                    <a:cubicBezTo>
                      <a:pt x="103" y="1227"/>
                      <a:pt x="411" y="2423"/>
                      <a:pt x="701" y="3614"/>
                    </a:cubicBezTo>
                    <a:cubicBezTo>
                      <a:pt x="924" y="4348"/>
                      <a:pt x="1068" y="5131"/>
                      <a:pt x="1467" y="5797"/>
                    </a:cubicBezTo>
                    <a:cubicBezTo>
                      <a:pt x="1725" y="6163"/>
                      <a:pt x="2012" y="6508"/>
                      <a:pt x="2328" y="6828"/>
                    </a:cubicBezTo>
                    <a:lnTo>
                      <a:pt x="2328" y="6828"/>
                    </a:lnTo>
                    <a:cubicBezTo>
                      <a:pt x="1989" y="6349"/>
                      <a:pt x="1571" y="5893"/>
                      <a:pt x="1373" y="5333"/>
                    </a:cubicBezTo>
                    <a:cubicBezTo>
                      <a:pt x="1170" y="4758"/>
                      <a:pt x="1021" y="4166"/>
                      <a:pt x="860" y="3576"/>
                    </a:cubicBezTo>
                    <a:cubicBezTo>
                      <a:pt x="622" y="2690"/>
                      <a:pt x="399" y="1796"/>
                      <a:pt x="191" y="901"/>
                    </a:cubicBezTo>
                    <a:cubicBezTo>
                      <a:pt x="117" y="602"/>
                      <a:pt x="47" y="306"/>
                      <a:pt x="0" y="1"/>
                    </a:cubicBezTo>
                    <a:close/>
                    <a:moveTo>
                      <a:pt x="2328" y="6828"/>
                    </a:moveTo>
                    <a:cubicBezTo>
                      <a:pt x="2335" y="6838"/>
                      <a:pt x="2343" y="6848"/>
                      <a:pt x="2350" y="6858"/>
                    </a:cubicBezTo>
                    <a:lnTo>
                      <a:pt x="2358" y="6858"/>
                    </a:lnTo>
                    <a:cubicBezTo>
                      <a:pt x="2348" y="6848"/>
                      <a:pt x="2338" y="6838"/>
                      <a:pt x="2328" y="68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8" name="Google Shape;4458;p53"/>
              <p:cNvSpPr/>
              <p:nvPr/>
            </p:nvSpPr>
            <p:spPr>
              <a:xfrm>
                <a:off x="3056596" y="2774347"/>
                <a:ext cx="13596" cy="38129"/>
              </a:xfrm>
              <a:custGeom>
                <a:rect b="b" l="l" r="r" t="t"/>
                <a:pathLst>
                  <a:path extrusionOk="0" h="802" w="286">
                    <a:moveTo>
                      <a:pt x="1" y="1"/>
                    </a:moveTo>
                    <a:lnTo>
                      <a:pt x="1" y="1"/>
                    </a:lnTo>
                    <a:cubicBezTo>
                      <a:pt x="7" y="291"/>
                      <a:pt x="106" y="573"/>
                      <a:pt x="285" y="801"/>
                    </a:cubicBezTo>
                    <a:cubicBezTo>
                      <a:pt x="209" y="529"/>
                      <a:pt x="115" y="26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9" name="Google Shape;4459;p53"/>
              <p:cNvSpPr/>
              <p:nvPr/>
            </p:nvSpPr>
            <p:spPr>
              <a:xfrm>
                <a:off x="2841851" y="2343476"/>
                <a:ext cx="196958" cy="275081"/>
              </a:xfrm>
              <a:custGeom>
                <a:rect b="b" l="l" r="r" t="t"/>
                <a:pathLst>
                  <a:path extrusionOk="0" h="5786" w="4143">
                    <a:moveTo>
                      <a:pt x="2169" y="0"/>
                    </a:moveTo>
                    <a:cubicBezTo>
                      <a:pt x="1804" y="0"/>
                      <a:pt x="1313" y="135"/>
                      <a:pt x="1145" y="563"/>
                    </a:cubicBezTo>
                    <a:cubicBezTo>
                      <a:pt x="1065" y="804"/>
                      <a:pt x="1024" y="1059"/>
                      <a:pt x="1021" y="1311"/>
                    </a:cubicBezTo>
                    <a:cubicBezTo>
                      <a:pt x="1004" y="1569"/>
                      <a:pt x="992" y="1827"/>
                      <a:pt x="977" y="2083"/>
                    </a:cubicBezTo>
                    <a:cubicBezTo>
                      <a:pt x="942" y="2657"/>
                      <a:pt x="977" y="3244"/>
                      <a:pt x="816" y="3796"/>
                    </a:cubicBezTo>
                    <a:cubicBezTo>
                      <a:pt x="637" y="4385"/>
                      <a:pt x="361" y="4940"/>
                      <a:pt x="1" y="5438"/>
                    </a:cubicBezTo>
                    <a:cubicBezTo>
                      <a:pt x="397" y="5666"/>
                      <a:pt x="889" y="5785"/>
                      <a:pt x="1383" y="5785"/>
                    </a:cubicBezTo>
                    <a:cubicBezTo>
                      <a:pt x="2152" y="5785"/>
                      <a:pt x="2926" y="5496"/>
                      <a:pt x="3350" y="4869"/>
                    </a:cubicBezTo>
                    <a:cubicBezTo>
                      <a:pt x="4142" y="3699"/>
                      <a:pt x="3462" y="1156"/>
                      <a:pt x="2582" y="97"/>
                    </a:cubicBezTo>
                    <a:cubicBezTo>
                      <a:pt x="2534" y="41"/>
                      <a:pt x="2371" y="0"/>
                      <a:pt x="2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0" name="Google Shape;4460;p53"/>
              <p:cNvSpPr/>
              <p:nvPr/>
            </p:nvSpPr>
            <p:spPr>
              <a:xfrm>
                <a:off x="2846748" y="2539062"/>
                <a:ext cx="145900" cy="84388"/>
              </a:xfrm>
              <a:custGeom>
                <a:rect b="b" l="l" r="r" t="t"/>
                <a:pathLst>
                  <a:path extrusionOk="0" h="1775" w="3069">
                    <a:moveTo>
                      <a:pt x="3038" y="1"/>
                    </a:moveTo>
                    <a:cubicBezTo>
                      <a:pt x="3027" y="1"/>
                      <a:pt x="3015" y="11"/>
                      <a:pt x="3013" y="22"/>
                    </a:cubicBezTo>
                    <a:cubicBezTo>
                      <a:pt x="2881" y="626"/>
                      <a:pt x="2496" y="1142"/>
                      <a:pt x="1957" y="1441"/>
                    </a:cubicBezTo>
                    <a:cubicBezTo>
                      <a:pt x="1614" y="1617"/>
                      <a:pt x="1239" y="1706"/>
                      <a:pt x="863" y="1706"/>
                    </a:cubicBezTo>
                    <a:cubicBezTo>
                      <a:pt x="578" y="1706"/>
                      <a:pt x="293" y="1655"/>
                      <a:pt x="21" y="1553"/>
                    </a:cubicBezTo>
                    <a:cubicBezTo>
                      <a:pt x="9" y="1553"/>
                      <a:pt x="0" y="1568"/>
                      <a:pt x="21" y="1573"/>
                    </a:cubicBezTo>
                    <a:cubicBezTo>
                      <a:pt x="319" y="1708"/>
                      <a:pt x="639" y="1775"/>
                      <a:pt x="959" y="1775"/>
                    </a:cubicBezTo>
                    <a:cubicBezTo>
                      <a:pt x="1303" y="1775"/>
                      <a:pt x="1647" y="1698"/>
                      <a:pt x="1963" y="1544"/>
                    </a:cubicBezTo>
                    <a:cubicBezTo>
                      <a:pt x="2552" y="1245"/>
                      <a:pt x="2960" y="685"/>
                      <a:pt x="3065" y="34"/>
                    </a:cubicBezTo>
                    <a:cubicBezTo>
                      <a:pt x="3068" y="19"/>
                      <a:pt x="3057" y="4"/>
                      <a:pt x="3042" y="1"/>
                    </a:cubicBezTo>
                    <a:cubicBezTo>
                      <a:pt x="3041" y="1"/>
                      <a:pt x="3039" y="1"/>
                      <a:pt x="30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1" name="Google Shape;4461;p53"/>
              <p:cNvSpPr/>
              <p:nvPr/>
            </p:nvSpPr>
            <p:spPr>
              <a:xfrm>
                <a:off x="2874465" y="2529079"/>
                <a:ext cx="137723" cy="101170"/>
              </a:xfrm>
              <a:custGeom>
                <a:rect b="b" l="l" r="r" t="t"/>
                <a:pathLst>
                  <a:path extrusionOk="0" h="2128" w="2897">
                    <a:moveTo>
                      <a:pt x="2871" y="0"/>
                    </a:moveTo>
                    <a:cubicBezTo>
                      <a:pt x="2858" y="0"/>
                      <a:pt x="2845" y="6"/>
                      <a:pt x="2843" y="18"/>
                    </a:cubicBezTo>
                    <a:cubicBezTo>
                      <a:pt x="2726" y="607"/>
                      <a:pt x="2394" y="1129"/>
                      <a:pt x="1911" y="1481"/>
                    </a:cubicBezTo>
                    <a:cubicBezTo>
                      <a:pt x="1479" y="1799"/>
                      <a:pt x="845" y="2090"/>
                      <a:pt x="273" y="2090"/>
                    </a:cubicBezTo>
                    <a:cubicBezTo>
                      <a:pt x="184" y="2090"/>
                      <a:pt x="97" y="2083"/>
                      <a:pt x="13" y="2068"/>
                    </a:cubicBezTo>
                    <a:cubicBezTo>
                      <a:pt x="7" y="2068"/>
                      <a:pt x="1" y="2074"/>
                      <a:pt x="1" y="2083"/>
                    </a:cubicBezTo>
                    <a:cubicBezTo>
                      <a:pt x="1" y="2089"/>
                      <a:pt x="7" y="2094"/>
                      <a:pt x="13" y="2094"/>
                    </a:cubicBezTo>
                    <a:cubicBezTo>
                      <a:pt x="124" y="2117"/>
                      <a:pt x="238" y="2127"/>
                      <a:pt x="353" y="2127"/>
                    </a:cubicBezTo>
                    <a:cubicBezTo>
                      <a:pt x="933" y="2127"/>
                      <a:pt x="1547" y="1863"/>
                      <a:pt x="1993" y="1528"/>
                    </a:cubicBezTo>
                    <a:cubicBezTo>
                      <a:pt x="2462" y="1179"/>
                      <a:pt x="2870" y="622"/>
                      <a:pt x="2896" y="18"/>
                    </a:cubicBezTo>
                    <a:cubicBezTo>
                      <a:pt x="2896" y="6"/>
                      <a:pt x="2884" y="0"/>
                      <a:pt x="28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2" name="Google Shape;4462;p53"/>
              <p:cNvSpPr/>
              <p:nvPr/>
            </p:nvSpPr>
            <p:spPr>
              <a:xfrm>
                <a:off x="2837240" y="2394488"/>
                <a:ext cx="63799" cy="198965"/>
              </a:xfrm>
              <a:custGeom>
                <a:rect b="b" l="l" r="r" t="t"/>
                <a:pathLst>
                  <a:path extrusionOk="0" h="4185" w="1342">
                    <a:moveTo>
                      <a:pt x="1267" y="0"/>
                    </a:moveTo>
                    <a:cubicBezTo>
                      <a:pt x="1265" y="0"/>
                      <a:pt x="1264" y="0"/>
                      <a:pt x="1262" y="1"/>
                    </a:cubicBezTo>
                    <a:cubicBezTo>
                      <a:pt x="1247" y="1"/>
                      <a:pt x="1239" y="15"/>
                      <a:pt x="1239" y="27"/>
                    </a:cubicBezTo>
                    <a:cubicBezTo>
                      <a:pt x="1221" y="749"/>
                      <a:pt x="1121" y="1464"/>
                      <a:pt x="937" y="2162"/>
                    </a:cubicBezTo>
                    <a:cubicBezTo>
                      <a:pt x="728" y="2872"/>
                      <a:pt x="411" y="3550"/>
                      <a:pt x="1" y="4166"/>
                    </a:cubicBezTo>
                    <a:cubicBezTo>
                      <a:pt x="1" y="4174"/>
                      <a:pt x="6" y="4185"/>
                      <a:pt x="12" y="4185"/>
                    </a:cubicBezTo>
                    <a:cubicBezTo>
                      <a:pt x="14" y="4185"/>
                      <a:pt x="16" y="4183"/>
                      <a:pt x="18" y="4180"/>
                    </a:cubicBezTo>
                    <a:cubicBezTo>
                      <a:pt x="453" y="3594"/>
                      <a:pt x="787" y="2937"/>
                      <a:pt x="1007" y="2239"/>
                    </a:cubicBezTo>
                    <a:cubicBezTo>
                      <a:pt x="1247" y="1526"/>
                      <a:pt x="1341" y="772"/>
                      <a:pt x="1288" y="24"/>
                    </a:cubicBezTo>
                    <a:cubicBezTo>
                      <a:pt x="1288" y="11"/>
                      <a:pt x="1279" y="0"/>
                      <a:pt x="1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3" name="Google Shape;4463;p53"/>
              <p:cNvSpPr/>
              <p:nvPr/>
            </p:nvSpPr>
            <p:spPr>
              <a:xfrm>
                <a:off x="2952005" y="2485816"/>
                <a:ext cx="122083" cy="193973"/>
              </a:xfrm>
              <a:custGeom>
                <a:rect b="b" l="l" r="r" t="t"/>
                <a:pathLst>
                  <a:path extrusionOk="0" h="4080" w="2568">
                    <a:moveTo>
                      <a:pt x="1802" y="1"/>
                    </a:moveTo>
                    <a:lnTo>
                      <a:pt x="1" y="1602"/>
                    </a:lnTo>
                    <a:lnTo>
                      <a:pt x="623" y="3145"/>
                    </a:lnTo>
                    <a:cubicBezTo>
                      <a:pt x="623" y="3145"/>
                      <a:pt x="406" y="3996"/>
                      <a:pt x="708" y="4063"/>
                    </a:cubicBezTo>
                    <a:cubicBezTo>
                      <a:pt x="761" y="4075"/>
                      <a:pt x="815" y="4080"/>
                      <a:pt x="870" y="4080"/>
                    </a:cubicBezTo>
                    <a:cubicBezTo>
                      <a:pt x="1656" y="4080"/>
                      <a:pt x="2556" y="2989"/>
                      <a:pt x="2567" y="2817"/>
                    </a:cubicBezTo>
                    <a:cubicBezTo>
                      <a:pt x="2567" y="2740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4" name="Google Shape;4464;p53"/>
              <p:cNvSpPr/>
              <p:nvPr/>
            </p:nvSpPr>
            <p:spPr>
              <a:xfrm>
                <a:off x="2951719" y="2485388"/>
                <a:ext cx="99073" cy="145955"/>
              </a:xfrm>
              <a:custGeom>
                <a:rect b="b" l="l" r="r" t="t"/>
                <a:pathLst>
                  <a:path extrusionOk="0" h="3070" w="2084">
                    <a:moveTo>
                      <a:pt x="1802" y="1"/>
                    </a:moveTo>
                    <a:lnTo>
                      <a:pt x="1" y="1605"/>
                    </a:lnTo>
                    <a:lnTo>
                      <a:pt x="588" y="3069"/>
                    </a:lnTo>
                    <a:cubicBezTo>
                      <a:pt x="1347" y="2626"/>
                      <a:pt x="1890" y="1890"/>
                      <a:pt x="2084" y="1033"/>
                    </a:cubicBezTo>
                    <a:cubicBezTo>
                      <a:pt x="1934" y="473"/>
                      <a:pt x="1802" y="1"/>
                      <a:pt x="18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5" name="Google Shape;4465;p53"/>
              <p:cNvSpPr/>
              <p:nvPr/>
            </p:nvSpPr>
            <p:spPr>
              <a:xfrm>
                <a:off x="2862722" y="2334775"/>
                <a:ext cx="209984" cy="262958"/>
              </a:xfrm>
              <a:custGeom>
                <a:rect b="b" l="l" r="r" t="t"/>
                <a:pathLst>
                  <a:path extrusionOk="0" h="5531" w="4417">
                    <a:moveTo>
                      <a:pt x="2192" y="0"/>
                    </a:moveTo>
                    <a:cubicBezTo>
                      <a:pt x="1157" y="0"/>
                      <a:pt x="0" y="686"/>
                      <a:pt x="69" y="2978"/>
                    </a:cubicBezTo>
                    <a:cubicBezTo>
                      <a:pt x="135" y="5257"/>
                      <a:pt x="1467" y="5531"/>
                      <a:pt x="2008" y="5531"/>
                    </a:cubicBezTo>
                    <a:cubicBezTo>
                      <a:pt x="2023" y="5531"/>
                      <a:pt x="2038" y="5531"/>
                      <a:pt x="2052" y="5530"/>
                    </a:cubicBezTo>
                    <a:cubicBezTo>
                      <a:pt x="2509" y="5516"/>
                      <a:pt x="4070" y="5410"/>
                      <a:pt x="4243" y="3075"/>
                    </a:cubicBezTo>
                    <a:cubicBezTo>
                      <a:pt x="4416" y="737"/>
                      <a:pt x="3304" y="30"/>
                      <a:pt x="2257" y="1"/>
                    </a:cubicBezTo>
                    <a:cubicBezTo>
                      <a:pt x="2235" y="1"/>
                      <a:pt x="2213" y="0"/>
                      <a:pt x="2192" y="0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6" name="Google Shape;4466;p53"/>
              <p:cNvSpPr/>
              <p:nvPr/>
            </p:nvSpPr>
            <p:spPr>
              <a:xfrm>
                <a:off x="2879932" y="2447640"/>
                <a:ext cx="19586" cy="14500"/>
              </a:xfrm>
              <a:custGeom>
                <a:rect b="b" l="l" r="r" t="t"/>
                <a:pathLst>
                  <a:path extrusionOk="0" h="305" w="412">
                    <a:moveTo>
                      <a:pt x="341" y="0"/>
                    </a:moveTo>
                    <a:cubicBezTo>
                      <a:pt x="282" y="0"/>
                      <a:pt x="223" y="24"/>
                      <a:pt x="176" y="62"/>
                    </a:cubicBezTo>
                    <a:cubicBezTo>
                      <a:pt x="129" y="88"/>
                      <a:pt x="85" y="112"/>
                      <a:pt x="39" y="144"/>
                    </a:cubicBezTo>
                    <a:cubicBezTo>
                      <a:pt x="21" y="158"/>
                      <a:pt x="9" y="179"/>
                      <a:pt x="6" y="202"/>
                    </a:cubicBezTo>
                    <a:cubicBezTo>
                      <a:pt x="0" y="252"/>
                      <a:pt x="36" y="296"/>
                      <a:pt x="85" y="302"/>
                    </a:cubicBezTo>
                    <a:cubicBezTo>
                      <a:pt x="98" y="304"/>
                      <a:pt x="110" y="304"/>
                      <a:pt x="122" y="304"/>
                    </a:cubicBezTo>
                    <a:cubicBezTo>
                      <a:pt x="184" y="304"/>
                      <a:pt x="245" y="286"/>
                      <a:pt x="297" y="249"/>
                    </a:cubicBezTo>
                    <a:cubicBezTo>
                      <a:pt x="364" y="214"/>
                      <a:pt x="408" y="147"/>
                      <a:pt x="411" y="73"/>
                    </a:cubicBezTo>
                    <a:cubicBezTo>
                      <a:pt x="408" y="35"/>
                      <a:pt x="379" y="6"/>
                      <a:pt x="3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7" name="Google Shape;4467;p53"/>
              <p:cNvSpPr/>
              <p:nvPr/>
            </p:nvSpPr>
            <p:spPr>
              <a:xfrm>
                <a:off x="2948677" y="2446784"/>
                <a:ext cx="19586" cy="14310"/>
              </a:xfrm>
              <a:custGeom>
                <a:rect b="b" l="l" r="r" t="t"/>
                <a:pathLst>
                  <a:path extrusionOk="0" h="301" w="412">
                    <a:moveTo>
                      <a:pt x="68" y="0"/>
                    </a:moveTo>
                    <a:cubicBezTo>
                      <a:pt x="30" y="6"/>
                      <a:pt x="0" y="39"/>
                      <a:pt x="0" y="74"/>
                    </a:cubicBezTo>
                    <a:cubicBezTo>
                      <a:pt x="3" y="150"/>
                      <a:pt x="47" y="215"/>
                      <a:pt x="115" y="247"/>
                    </a:cubicBezTo>
                    <a:cubicBezTo>
                      <a:pt x="166" y="282"/>
                      <a:pt x="225" y="300"/>
                      <a:pt x="284" y="300"/>
                    </a:cubicBezTo>
                    <a:cubicBezTo>
                      <a:pt x="299" y="300"/>
                      <a:pt x="314" y="299"/>
                      <a:pt x="329" y="297"/>
                    </a:cubicBezTo>
                    <a:cubicBezTo>
                      <a:pt x="376" y="291"/>
                      <a:pt x="411" y="247"/>
                      <a:pt x="405" y="200"/>
                    </a:cubicBezTo>
                    <a:cubicBezTo>
                      <a:pt x="402" y="176"/>
                      <a:pt x="391" y="153"/>
                      <a:pt x="370" y="141"/>
                    </a:cubicBezTo>
                    <a:cubicBezTo>
                      <a:pt x="326" y="106"/>
                      <a:pt x="276" y="86"/>
                      <a:pt x="229" y="56"/>
                    </a:cubicBezTo>
                    <a:cubicBezTo>
                      <a:pt x="185" y="21"/>
                      <a:pt x="127" y="0"/>
                      <a:pt x="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8" name="Google Shape;4468;p53"/>
              <p:cNvSpPr/>
              <p:nvPr/>
            </p:nvSpPr>
            <p:spPr>
              <a:xfrm>
                <a:off x="2945444" y="2476070"/>
                <a:ext cx="9983" cy="19588"/>
              </a:xfrm>
              <a:custGeom>
                <a:rect b="b" l="l" r="r" t="t"/>
                <a:pathLst>
                  <a:path extrusionOk="0" h="412" w="210">
                    <a:moveTo>
                      <a:pt x="33" y="0"/>
                    </a:moveTo>
                    <a:cubicBezTo>
                      <a:pt x="1" y="150"/>
                      <a:pt x="24" y="394"/>
                      <a:pt x="209" y="411"/>
                    </a:cubicBezTo>
                    <a:cubicBezTo>
                      <a:pt x="57" y="355"/>
                      <a:pt x="45" y="174"/>
                      <a:pt x="45" y="12"/>
                    </a:cubicBezTo>
                    <a:cubicBezTo>
                      <a:pt x="45" y="0"/>
                      <a:pt x="33" y="0"/>
                      <a:pt x="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9" name="Google Shape;4469;p53"/>
              <p:cNvSpPr/>
              <p:nvPr/>
            </p:nvSpPr>
            <p:spPr>
              <a:xfrm>
                <a:off x="2943828" y="2468083"/>
                <a:ext cx="22867" cy="24532"/>
              </a:xfrm>
              <a:custGeom>
                <a:rect b="b" l="l" r="r" t="t"/>
                <a:pathLst>
                  <a:path extrusionOk="0" h="516" w="481">
                    <a:moveTo>
                      <a:pt x="222" y="1"/>
                    </a:moveTo>
                    <a:cubicBezTo>
                      <a:pt x="218" y="1"/>
                      <a:pt x="215" y="1"/>
                      <a:pt x="211" y="1"/>
                    </a:cubicBezTo>
                    <a:cubicBezTo>
                      <a:pt x="0" y="16"/>
                      <a:pt x="5" y="515"/>
                      <a:pt x="231" y="515"/>
                    </a:cubicBezTo>
                    <a:cubicBezTo>
                      <a:pt x="235" y="515"/>
                      <a:pt x="239" y="515"/>
                      <a:pt x="243" y="515"/>
                    </a:cubicBezTo>
                    <a:cubicBezTo>
                      <a:pt x="480" y="500"/>
                      <a:pt x="467" y="1"/>
                      <a:pt x="2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0" name="Google Shape;4470;p53"/>
              <p:cNvSpPr/>
              <p:nvPr/>
            </p:nvSpPr>
            <p:spPr>
              <a:xfrm>
                <a:off x="2957187" y="2468130"/>
                <a:ext cx="15926" cy="10602"/>
              </a:xfrm>
              <a:custGeom>
                <a:rect b="b" l="l" r="r" t="t"/>
                <a:pathLst>
                  <a:path extrusionOk="0" h="223" w="335">
                    <a:moveTo>
                      <a:pt x="326" y="0"/>
                    </a:moveTo>
                    <a:cubicBezTo>
                      <a:pt x="289" y="55"/>
                      <a:pt x="238" y="106"/>
                      <a:pt x="184" y="106"/>
                    </a:cubicBezTo>
                    <a:cubicBezTo>
                      <a:pt x="182" y="106"/>
                      <a:pt x="181" y="106"/>
                      <a:pt x="179" y="106"/>
                    </a:cubicBezTo>
                    <a:cubicBezTo>
                      <a:pt x="124" y="103"/>
                      <a:pt x="77" y="53"/>
                      <a:pt x="33" y="24"/>
                    </a:cubicBezTo>
                    <a:cubicBezTo>
                      <a:pt x="30" y="22"/>
                      <a:pt x="28" y="21"/>
                      <a:pt x="25" y="21"/>
                    </a:cubicBezTo>
                    <a:cubicBezTo>
                      <a:pt x="13" y="21"/>
                      <a:pt x="1" y="44"/>
                      <a:pt x="3" y="56"/>
                    </a:cubicBezTo>
                    <a:cubicBezTo>
                      <a:pt x="33" y="144"/>
                      <a:pt x="84" y="223"/>
                      <a:pt x="173" y="223"/>
                    </a:cubicBezTo>
                    <a:cubicBezTo>
                      <a:pt x="181" y="223"/>
                      <a:pt x="190" y="222"/>
                      <a:pt x="200" y="220"/>
                    </a:cubicBezTo>
                    <a:cubicBezTo>
                      <a:pt x="305" y="203"/>
                      <a:pt x="335" y="100"/>
                      <a:pt x="3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1" name="Google Shape;4471;p53"/>
              <p:cNvSpPr/>
              <p:nvPr/>
            </p:nvSpPr>
            <p:spPr>
              <a:xfrm>
                <a:off x="2894575" y="2475214"/>
                <a:ext cx="9365" cy="19873"/>
              </a:xfrm>
              <a:custGeom>
                <a:rect b="b" l="l" r="r" t="t"/>
                <a:pathLst>
                  <a:path extrusionOk="0" h="418" w="197">
                    <a:moveTo>
                      <a:pt x="159" y="1"/>
                    </a:moveTo>
                    <a:cubicBezTo>
                      <a:pt x="159" y="1"/>
                      <a:pt x="147" y="1"/>
                      <a:pt x="147" y="16"/>
                    </a:cubicBezTo>
                    <a:cubicBezTo>
                      <a:pt x="159" y="180"/>
                      <a:pt x="147" y="359"/>
                      <a:pt x="0" y="417"/>
                    </a:cubicBezTo>
                    <a:cubicBezTo>
                      <a:pt x="176" y="394"/>
                      <a:pt x="197" y="150"/>
                      <a:pt x="1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2" name="Google Shape;4472;p53"/>
              <p:cNvSpPr/>
              <p:nvPr/>
            </p:nvSpPr>
            <p:spPr>
              <a:xfrm>
                <a:off x="2882832" y="2467560"/>
                <a:ext cx="22677" cy="24484"/>
              </a:xfrm>
              <a:custGeom>
                <a:rect b="b" l="l" r="r" t="t"/>
                <a:pathLst>
                  <a:path extrusionOk="0" h="515" w="477">
                    <a:moveTo>
                      <a:pt x="250" y="0"/>
                    </a:moveTo>
                    <a:cubicBezTo>
                      <a:pt x="1" y="0"/>
                      <a:pt x="0" y="505"/>
                      <a:pt x="239" y="514"/>
                    </a:cubicBezTo>
                    <a:cubicBezTo>
                      <a:pt x="241" y="514"/>
                      <a:pt x="244" y="514"/>
                      <a:pt x="246" y="514"/>
                    </a:cubicBezTo>
                    <a:cubicBezTo>
                      <a:pt x="476" y="514"/>
                      <a:pt x="471" y="9"/>
                      <a:pt x="256" y="1"/>
                    </a:cubicBezTo>
                    <a:cubicBezTo>
                      <a:pt x="254" y="0"/>
                      <a:pt x="252" y="0"/>
                      <a:pt x="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3" name="Google Shape;4473;p53"/>
              <p:cNvSpPr/>
              <p:nvPr/>
            </p:nvSpPr>
            <p:spPr>
              <a:xfrm>
                <a:off x="2876984" y="2467987"/>
                <a:ext cx="14405" cy="10602"/>
              </a:xfrm>
              <a:custGeom>
                <a:rect b="b" l="l" r="r" t="t"/>
                <a:pathLst>
                  <a:path extrusionOk="0" h="223" w="303">
                    <a:moveTo>
                      <a:pt x="1" y="0"/>
                    </a:moveTo>
                    <a:cubicBezTo>
                      <a:pt x="1" y="97"/>
                      <a:pt x="30" y="200"/>
                      <a:pt x="124" y="220"/>
                    </a:cubicBezTo>
                    <a:cubicBezTo>
                      <a:pt x="132" y="222"/>
                      <a:pt x="140" y="223"/>
                      <a:pt x="148" y="223"/>
                    </a:cubicBezTo>
                    <a:cubicBezTo>
                      <a:pt x="228" y="223"/>
                      <a:pt x="276" y="144"/>
                      <a:pt x="300" y="56"/>
                    </a:cubicBezTo>
                    <a:cubicBezTo>
                      <a:pt x="302" y="43"/>
                      <a:pt x="292" y="22"/>
                      <a:pt x="280" y="22"/>
                    </a:cubicBezTo>
                    <a:cubicBezTo>
                      <a:pt x="278" y="22"/>
                      <a:pt x="276" y="23"/>
                      <a:pt x="274" y="24"/>
                    </a:cubicBezTo>
                    <a:cubicBezTo>
                      <a:pt x="233" y="53"/>
                      <a:pt x="191" y="103"/>
                      <a:pt x="142" y="103"/>
                    </a:cubicBezTo>
                    <a:cubicBezTo>
                      <a:pt x="140" y="103"/>
                      <a:pt x="139" y="103"/>
                      <a:pt x="138" y="103"/>
                    </a:cubicBezTo>
                    <a:cubicBezTo>
                      <a:pt x="92" y="103"/>
                      <a:pt x="44" y="52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4" name="Google Shape;4474;p53"/>
              <p:cNvSpPr/>
              <p:nvPr/>
            </p:nvSpPr>
            <p:spPr>
              <a:xfrm>
                <a:off x="2936839" y="2537161"/>
                <a:ext cx="15070" cy="8890"/>
              </a:xfrm>
              <a:custGeom>
                <a:rect b="b" l="l" r="r" t="t"/>
                <a:pathLst>
                  <a:path extrusionOk="0" h="187" w="317">
                    <a:moveTo>
                      <a:pt x="302" y="0"/>
                    </a:moveTo>
                    <a:cubicBezTo>
                      <a:pt x="296" y="0"/>
                      <a:pt x="291" y="3"/>
                      <a:pt x="291" y="9"/>
                    </a:cubicBezTo>
                    <a:cubicBezTo>
                      <a:pt x="261" y="53"/>
                      <a:pt x="232" y="112"/>
                      <a:pt x="176" y="126"/>
                    </a:cubicBezTo>
                    <a:cubicBezTo>
                      <a:pt x="147" y="132"/>
                      <a:pt x="117" y="135"/>
                      <a:pt x="88" y="135"/>
                    </a:cubicBezTo>
                    <a:cubicBezTo>
                      <a:pt x="59" y="135"/>
                      <a:pt x="29" y="132"/>
                      <a:pt x="0" y="126"/>
                    </a:cubicBezTo>
                    <a:lnTo>
                      <a:pt x="0" y="126"/>
                    </a:lnTo>
                    <a:cubicBezTo>
                      <a:pt x="40" y="166"/>
                      <a:pt x="93" y="186"/>
                      <a:pt x="148" y="186"/>
                    </a:cubicBezTo>
                    <a:cubicBezTo>
                      <a:pt x="170" y="186"/>
                      <a:pt x="192" y="183"/>
                      <a:pt x="214" y="176"/>
                    </a:cubicBezTo>
                    <a:cubicBezTo>
                      <a:pt x="279" y="147"/>
                      <a:pt x="317" y="82"/>
                      <a:pt x="311" y="12"/>
                    </a:cubicBezTo>
                    <a:cubicBezTo>
                      <a:pt x="314" y="6"/>
                      <a:pt x="308" y="0"/>
                      <a:pt x="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5" name="Google Shape;4475;p53"/>
              <p:cNvSpPr/>
              <p:nvPr/>
            </p:nvSpPr>
            <p:spPr>
              <a:xfrm>
                <a:off x="2902086" y="2439130"/>
                <a:ext cx="40361" cy="90854"/>
              </a:xfrm>
              <a:custGeom>
                <a:rect b="b" l="l" r="r" t="t"/>
                <a:pathLst>
                  <a:path extrusionOk="0" h="1911" w="849">
                    <a:moveTo>
                      <a:pt x="151" y="1"/>
                    </a:moveTo>
                    <a:cubicBezTo>
                      <a:pt x="144" y="1"/>
                      <a:pt x="137" y="5"/>
                      <a:pt x="136" y="15"/>
                    </a:cubicBezTo>
                    <a:cubicBezTo>
                      <a:pt x="42" y="549"/>
                      <a:pt x="1" y="1088"/>
                      <a:pt x="15" y="1628"/>
                    </a:cubicBezTo>
                    <a:cubicBezTo>
                      <a:pt x="16" y="1641"/>
                      <a:pt x="26" y="1646"/>
                      <a:pt x="43" y="1646"/>
                    </a:cubicBezTo>
                    <a:cubicBezTo>
                      <a:pt x="103" y="1646"/>
                      <a:pt x="248" y="1572"/>
                      <a:pt x="282" y="1549"/>
                    </a:cubicBezTo>
                    <a:cubicBezTo>
                      <a:pt x="282" y="1549"/>
                      <a:pt x="282" y="1789"/>
                      <a:pt x="294" y="1901"/>
                    </a:cubicBezTo>
                    <a:cubicBezTo>
                      <a:pt x="294" y="1907"/>
                      <a:pt x="311" y="1911"/>
                      <a:pt x="334" y="1911"/>
                    </a:cubicBezTo>
                    <a:cubicBezTo>
                      <a:pt x="341" y="1911"/>
                      <a:pt x="350" y="1910"/>
                      <a:pt x="359" y="1910"/>
                    </a:cubicBezTo>
                    <a:cubicBezTo>
                      <a:pt x="369" y="1910"/>
                      <a:pt x="380" y="1911"/>
                      <a:pt x="390" y="1911"/>
                    </a:cubicBezTo>
                    <a:cubicBezTo>
                      <a:pt x="578" y="1911"/>
                      <a:pt x="751" y="1812"/>
                      <a:pt x="848" y="1649"/>
                    </a:cubicBezTo>
                    <a:cubicBezTo>
                      <a:pt x="848" y="1640"/>
                      <a:pt x="842" y="1633"/>
                      <a:pt x="837" y="1633"/>
                    </a:cubicBezTo>
                    <a:cubicBezTo>
                      <a:pt x="835" y="1633"/>
                      <a:pt x="833" y="1634"/>
                      <a:pt x="831" y="1637"/>
                    </a:cubicBezTo>
                    <a:cubicBezTo>
                      <a:pt x="699" y="1751"/>
                      <a:pt x="535" y="1822"/>
                      <a:pt x="362" y="1833"/>
                    </a:cubicBezTo>
                    <a:cubicBezTo>
                      <a:pt x="350" y="1804"/>
                      <a:pt x="379" y="1426"/>
                      <a:pt x="362" y="1426"/>
                    </a:cubicBezTo>
                    <a:cubicBezTo>
                      <a:pt x="362" y="1426"/>
                      <a:pt x="362" y="1426"/>
                      <a:pt x="362" y="1426"/>
                    </a:cubicBezTo>
                    <a:cubicBezTo>
                      <a:pt x="276" y="1443"/>
                      <a:pt x="194" y="1473"/>
                      <a:pt x="118" y="1514"/>
                    </a:cubicBezTo>
                    <a:cubicBezTo>
                      <a:pt x="118" y="1012"/>
                      <a:pt x="183" y="513"/>
                      <a:pt x="165" y="15"/>
                    </a:cubicBezTo>
                    <a:cubicBezTo>
                      <a:pt x="165" y="6"/>
                      <a:pt x="158" y="1"/>
                      <a:pt x="1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6" name="Google Shape;4476;p53"/>
              <p:cNvSpPr/>
              <p:nvPr/>
            </p:nvSpPr>
            <p:spPr>
              <a:xfrm>
                <a:off x="2920247" y="2517193"/>
                <a:ext cx="26385" cy="19350"/>
              </a:xfrm>
              <a:custGeom>
                <a:rect b="b" l="l" r="r" t="t"/>
                <a:pathLst>
                  <a:path extrusionOk="0" h="407" w="555">
                    <a:moveTo>
                      <a:pt x="466" y="1"/>
                    </a:moveTo>
                    <a:cubicBezTo>
                      <a:pt x="337" y="118"/>
                      <a:pt x="173" y="191"/>
                      <a:pt x="0" y="212"/>
                    </a:cubicBezTo>
                    <a:cubicBezTo>
                      <a:pt x="70" y="294"/>
                      <a:pt x="158" y="356"/>
                      <a:pt x="258" y="394"/>
                    </a:cubicBezTo>
                    <a:cubicBezTo>
                      <a:pt x="286" y="403"/>
                      <a:pt x="315" y="407"/>
                      <a:pt x="344" y="407"/>
                    </a:cubicBezTo>
                    <a:cubicBezTo>
                      <a:pt x="373" y="407"/>
                      <a:pt x="402" y="403"/>
                      <a:pt x="431" y="394"/>
                    </a:cubicBezTo>
                    <a:cubicBezTo>
                      <a:pt x="554" y="356"/>
                      <a:pt x="552" y="241"/>
                      <a:pt x="525" y="147"/>
                    </a:cubicBezTo>
                    <a:cubicBezTo>
                      <a:pt x="510" y="95"/>
                      <a:pt x="493" y="45"/>
                      <a:pt x="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7" name="Google Shape;4477;p53"/>
              <p:cNvSpPr/>
              <p:nvPr/>
            </p:nvSpPr>
            <p:spPr>
              <a:xfrm>
                <a:off x="2932513" y="2524182"/>
                <a:ext cx="14119" cy="12361"/>
              </a:xfrm>
              <a:custGeom>
                <a:rect b="b" l="l" r="r" t="t"/>
                <a:pathLst>
                  <a:path extrusionOk="0" h="260" w="297">
                    <a:moveTo>
                      <a:pt x="267" y="0"/>
                    </a:moveTo>
                    <a:lnTo>
                      <a:pt x="267" y="0"/>
                    </a:lnTo>
                    <a:cubicBezTo>
                      <a:pt x="132" y="9"/>
                      <a:pt x="21" y="112"/>
                      <a:pt x="0" y="247"/>
                    </a:cubicBezTo>
                    <a:cubicBezTo>
                      <a:pt x="28" y="256"/>
                      <a:pt x="57" y="260"/>
                      <a:pt x="85" y="260"/>
                    </a:cubicBezTo>
                    <a:cubicBezTo>
                      <a:pt x="114" y="260"/>
                      <a:pt x="142" y="256"/>
                      <a:pt x="170" y="247"/>
                    </a:cubicBezTo>
                    <a:cubicBezTo>
                      <a:pt x="296" y="209"/>
                      <a:pt x="294" y="94"/>
                      <a:pt x="2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8" name="Google Shape;4478;p53"/>
              <p:cNvSpPr/>
              <p:nvPr/>
            </p:nvSpPr>
            <p:spPr>
              <a:xfrm>
                <a:off x="2942401" y="2559030"/>
                <a:ext cx="29617" cy="11553"/>
              </a:xfrm>
              <a:custGeom>
                <a:rect b="b" l="l" r="r" t="t"/>
                <a:pathLst>
                  <a:path extrusionOk="0" h="243" w="623">
                    <a:moveTo>
                      <a:pt x="622" y="1"/>
                    </a:moveTo>
                    <a:lnTo>
                      <a:pt x="622" y="1"/>
                    </a:lnTo>
                    <a:cubicBezTo>
                      <a:pt x="482" y="115"/>
                      <a:pt x="307" y="175"/>
                      <a:pt x="127" y="175"/>
                    </a:cubicBezTo>
                    <a:cubicBezTo>
                      <a:pt x="85" y="175"/>
                      <a:pt x="43" y="172"/>
                      <a:pt x="0" y="165"/>
                    </a:cubicBezTo>
                    <a:lnTo>
                      <a:pt x="0" y="165"/>
                    </a:lnTo>
                    <a:cubicBezTo>
                      <a:pt x="21" y="180"/>
                      <a:pt x="44" y="191"/>
                      <a:pt x="68" y="203"/>
                    </a:cubicBezTo>
                    <a:cubicBezTo>
                      <a:pt x="125" y="230"/>
                      <a:pt x="185" y="242"/>
                      <a:pt x="245" y="242"/>
                    </a:cubicBezTo>
                    <a:cubicBezTo>
                      <a:pt x="402" y="242"/>
                      <a:pt x="552" y="154"/>
                      <a:pt x="6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9" name="Google Shape;4479;p53"/>
              <p:cNvSpPr/>
              <p:nvPr/>
            </p:nvSpPr>
            <p:spPr>
              <a:xfrm>
                <a:off x="2942877" y="2325124"/>
                <a:ext cx="219064" cy="280643"/>
              </a:xfrm>
              <a:custGeom>
                <a:rect b="b" l="l" r="r" t="t"/>
                <a:pathLst>
                  <a:path extrusionOk="0" h="5903" w="4608">
                    <a:moveTo>
                      <a:pt x="1452" y="0"/>
                    </a:moveTo>
                    <a:cubicBezTo>
                      <a:pt x="679" y="0"/>
                      <a:pt x="0" y="281"/>
                      <a:pt x="8" y="289"/>
                    </a:cubicBezTo>
                    <a:cubicBezTo>
                      <a:pt x="3026" y="2601"/>
                      <a:pt x="1745" y="5871"/>
                      <a:pt x="1777" y="5871"/>
                    </a:cubicBezTo>
                    <a:cubicBezTo>
                      <a:pt x="1912" y="5892"/>
                      <a:pt x="2054" y="5902"/>
                      <a:pt x="2196" y="5902"/>
                    </a:cubicBezTo>
                    <a:cubicBezTo>
                      <a:pt x="2741" y="5902"/>
                      <a:pt x="3299" y="5760"/>
                      <a:pt x="3566" y="5569"/>
                    </a:cubicBezTo>
                    <a:cubicBezTo>
                      <a:pt x="4073" y="5214"/>
                      <a:pt x="4607" y="4692"/>
                      <a:pt x="4508" y="4058"/>
                    </a:cubicBezTo>
                    <a:cubicBezTo>
                      <a:pt x="4452" y="3703"/>
                      <a:pt x="4229" y="3413"/>
                      <a:pt x="4047" y="3117"/>
                    </a:cubicBezTo>
                    <a:cubicBezTo>
                      <a:pt x="3824" y="2759"/>
                      <a:pt x="3677" y="2360"/>
                      <a:pt x="3613" y="1944"/>
                    </a:cubicBezTo>
                    <a:cubicBezTo>
                      <a:pt x="3499" y="1228"/>
                      <a:pt x="3211" y="588"/>
                      <a:pt x="2519" y="231"/>
                    </a:cubicBezTo>
                    <a:cubicBezTo>
                      <a:pt x="2181" y="59"/>
                      <a:pt x="1807" y="0"/>
                      <a:pt x="1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0" name="Google Shape;4480;p53"/>
              <p:cNvSpPr/>
              <p:nvPr/>
            </p:nvSpPr>
            <p:spPr>
              <a:xfrm>
                <a:off x="3075993" y="2345282"/>
                <a:ext cx="96696" cy="239281"/>
              </a:xfrm>
              <a:custGeom>
                <a:rect b="b" l="l" r="r" t="t"/>
                <a:pathLst>
                  <a:path extrusionOk="0" h="5033" w="2034">
                    <a:moveTo>
                      <a:pt x="0" y="0"/>
                    </a:moveTo>
                    <a:cubicBezTo>
                      <a:pt x="382" y="335"/>
                      <a:pt x="655" y="777"/>
                      <a:pt x="789" y="1267"/>
                    </a:cubicBezTo>
                    <a:cubicBezTo>
                      <a:pt x="910" y="1681"/>
                      <a:pt x="983" y="2115"/>
                      <a:pt x="1235" y="2476"/>
                    </a:cubicBezTo>
                    <a:cubicBezTo>
                      <a:pt x="1397" y="2663"/>
                      <a:pt x="1529" y="2875"/>
                      <a:pt x="1625" y="3103"/>
                    </a:cubicBezTo>
                    <a:cubicBezTo>
                      <a:pt x="1702" y="3332"/>
                      <a:pt x="1716" y="3579"/>
                      <a:pt x="1675" y="3816"/>
                    </a:cubicBezTo>
                    <a:cubicBezTo>
                      <a:pt x="1581" y="4330"/>
                      <a:pt x="1244" y="4717"/>
                      <a:pt x="828" y="5010"/>
                    </a:cubicBezTo>
                    <a:cubicBezTo>
                      <a:pt x="817" y="5010"/>
                      <a:pt x="825" y="5032"/>
                      <a:pt x="835" y="5032"/>
                    </a:cubicBezTo>
                    <a:cubicBezTo>
                      <a:pt x="836" y="5032"/>
                      <a:pt x="838" y="5032"/>
                      <a:pt x="839" y="5031"/>
                    </a:cubicBezTo>
                    <a:cubicBezTo>
                      <a:pt x="1614" y="4573"/>
                      <a:pt x="2033" y="3526"/>
                      <a:pt x="1491" y="2734"/>
                    </a:cubicBezTo>
                    <a:cubicBezTo>
                      <a:pt x="1309" y="2505"/>
                      <a:pt x="1156" y="2250"/>
                      <a:pt x="1042" y="1977"/>
                    </a:cubicBezTo>
                    <a:cubicBezTo>
                      <a:pt x="936" y="1731"/>
                      <a:pt x="886" y="1458"/>
                      <a:pt x="804" y="1197"/>
                    </a:cubicBezTo>
                    <a:cubicBezTo>
                      <a:pt x="666" y="725"/>
                      <a:pt x="388" y="30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1" name="Google Shape;4481;p53"/>
              <p:cNvSpPr/>
              <p:nvPr/>
            </p:nvSpPr>
            <p:spPr>
              <a:xfrm>
                <a:off x="3078512" y="2351130"/>
                <a:ext cx="94319" cy="250787"/>
              </a:xfrm>
              <a:custGeom>
                <a:rect b="b" l="l" r="r" t="t"/>
                <a:pathLst>
                  <a:path extrusionOk="0" h="5275" w="1984">
                    <a:moveTo>
                      <a:pt x="0" y="0"/>
                    </a:moveTo>
                    <a:cubicBezTo>
                      <a:pt x="414" y="379"/>
                      <a:pt x="687" y="889"/>
                      <a:pt x="766" y="1443"/>
                    </a:cubicBezTo>
                    <a:cubicBezTo>
                      <a:pt x="792" y="1707"/>
                      <a:pt x="842" y="1971"/>
                      <a:pt x="915" y="2230"/>
                    </a:cubicBezTo>
                    <a:cubicBezTo>
                      <a:pt x="1000" y="2455"/>
                      <a:pt x="1115" y="2670"/>
                      <a:pt x="1264" y="2860"/>
                    </a:cubicBezTo>
                    <a:cubicBezTo>
                      <a:pt x="1590" y="3306"/>
                      <a:pt x="1983" y="3837"/>
                      <a:pt x="1570" y="4362"/>
                    </a:cubicBezTo>
                    <a:cubicBezTo>
                      <a:pt x="1209" y="4828"/>
                      <a:pt x="607" y="5104"/>
                      <a:pt x="50" y="5248"/>
                    </a:cubicBezTo>
                    <a:cubicBezTo>
                      <a:pt x="36" y="5248"/>
                      <a:pt x="41" y="5274"/>
                      <a:pt x="49" y="5274"/>
                    </a:cubicBezTo>
                    <a:cubicBezTo>
                      <a:pt x="49" y="5274"/>
                      <a:pt x="50" y="5274"/>
                      <a:pt x="50" y="5274"/>
                    </a:cubicBezTo>
                    <a:cubicBezTo>
                      <a:pt x="628" y="5160"/>
                      <a:pt x="1156" y="4864"/>
                      <a:pt x="1555" y="4429"/>
                    </a:cubicBezTo>
                    <a:cubicBezTo>
                      <a:pt x="1863" y="4066"/>
                      <a:pt x="1822" y="3643"/>
                      <a:pt x="1581" y="3253"/>
                    </a:cubicBezTo>
                    <a:cubicBezTo>
                      <a:pt x="1420" y="2975"/>
                      <a:pt x="1182" y="2740"/>
                      <a:pt x="1039" y="2438"/>
                    </a:cubicBezTo>
                    <a:cubicBezTo>
                      <a:pt x="907" y="2127"/>
                      <a:pt x="827" y="1798"/>
                      <a:pt x="798" y="1461"/>
                    </a:cubicBezTo>
                    <a:cubicBezTo>
                      <a:pt x="719" y="895"/>
                      <a:pt x="434" y="37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2" name="Google Shape;4482;p53"/>
              <p:cNvSpPr/>
              <p:nvPr/>
            </p:nvSpPr>
            <p:spPr>
              <a:xfrm>
                <a:off x="3044045" y="2349323"/>
                <a:ext cx="126932" cy="260676"/>
              </a:xfrm>
              <a:custGeom>
                <a:rect b="b" l="l" r="r" t="t"/>
                <a:pathLst>
                  <a:path extrusionOk="0" h="5483" w="2670">
                    <a:moveTo>
                      <a:pt x="702" y="0"/>
                    </a:moveTo>
                    <a:cubicBezTo>
                      <a:pt x="702" y="0"/>
                      <a:pt x="690" y="0"/>
                      <a:pt x="702" y="9"/>
                    </a:cubicBezTo>
                    <a:cubicBezTo>
                      <a:pt x="1271" y="364"/>
                      <a:pt x="1426" y="1050"/>
                      <a:pt x="1582" y="1657"/>
                    </a:cubicBezTo>
                    <a:cubicBezTo>
                      <a:pt x="1649" y="1962"/>
                      <a:pt x="1761" y="2256"/>
                      <a:pt x="1907" y="2532"/>
                    </a:cubicBezTo>
                    <a:cubicBezTo>
                      <a:pt x="2069" y="2801"/>
                      <a:pt x="2312" y="3018"/>
                      <a:pt x="2427" y="3309"/>
                    </a:cubicBezTo>
                    <a:cubicBezTo>
                      <a:pt x="2670" y="3928"/>
                      <a:pt x="2318" y="4567"/>
                      <a:pt x="1822" y="4910"/>
                    </a:cubicBezTo>
                    <a:cubicBezTo>
                      <a:pt x="1280" y="5289"/>
                      <a:pt x="643" y="5333"/>
                      <a:pt x="15" y="5453"/>
                    </a:cubicBezTo>
                    <a:cubicBezTo>
                      <a:pt x="1" y="5453"/>
                      <a:pt x="1" y="5483"/>
                      <a:pt x="14" y="5483"/>
                    </a:cubicBezTo>
                    <a:cubicBezTo>
                      <a:pt x="14" y="5483"/>
                      <a:pt x="15" y="5482"/>
                      <a:pt x="15" y="5482"/>
                    </a:cubicBezTo>
                    <a:cubicBezTo>
                      <a:pt x="916" y="5418"/>
                      <a:pt x="2101" y="5145"/>
                      <a:pt x="2456" y="4183"/>
                    </a:cubicBezTo>
                    <a:cubicBezTo>
                      <a:pt x="2608" y="3790"/>
                      <a:pt x="2553" y="3347"/>
                      <a:pt x="2309" y="3007"/>
                    </a:cubicBezTo>
                    <a:cubicBezTo>
                      <a:pt x="2101" y="2757"/>
                      <a:pt x="1928" y="2485"/>
                      <a:pt x="1796" y="2191"/>
                    </a:cubicBezTo>
                    <a:cubicBezTo>
                      <a:pt x="1687" y="1901"/>
                      <a:pt x="1599" y="1605"/>
                      <a:pt x="1523" y="1303"/>
                    </a:cubicBezTo>
                    <a:cubicBezTo>
                      <a:pt x="1388" y="795"/>
                      <a:pt x="1177" y="273"/>
                      <a:pt x="7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3" name="Google Shape;4483;p53"/>
              <p:cNvSpPr/>
              <p:nvPr/>
            </p:nvSpPr>
            <p:spPr>
              <a:xfrm>
                <a:off x="2863483" y="2330972"/>
                <a:ext cx="228049" cy="165305"/>
              </a:xfrm>
              <a:custGeom>
                <a:rect b="b" l="l" r="r" t="t"/>
                <a:pathLst>
                  <a:path extrusionOk="0" h="3477" w="4797">
                    <a:moveTo>
                      <a:pt x="2363" y="1"/>
                    </a:moveTo>
                    <a:cubicBezTo>
                      <a:pt x="1817" y="1"/>
                      <a:pt x="1402" y="204"/>
                      <a:pt x="1402" y="204"/>
                    </a:cubicBezTo>
                    <a:cubicBezTo>
                      <a:pt x="209" y="383"/>
                      <a:pt x="0" y="1964"/>
                      <a:pt x="209" y="1964"/>
                    </a:cubicBezTo>
                    <a:cubicBezTo>
                      <a:pt x="807" y="1947"/>
                      <a:pt x="1429" y="1008"/>
                      <a:pt x="1429" y="1008"/>
                    </a:cubicBezTo>
                    <a:cubicBezTo>
                      <a:pt x="1852" y="2150"/>
                      <a:pt x="2894" y="2258"/>
                      <a:pt x="3274" y="2258"/>
                    </a:cubicBezTo>
                    <a:cubicBezTo>
                      <a:pt x="3362" y="2258"/>
                      <a:pt x="3415" y="2252"/>
                      <a:pt x="3415" y="2252"/>
                    </a:cubicBezTo>
                    <a:cubicBezTo>
                      <a:pt x="3415" y="2252"/>
                      <a:pt x="3493" y="3477"/>
                      <a:pt x="3875" y="3477"/>
                    </a:cubicBezTo>
                    <a:cubicBezTo>
                      <a:pt x="3883" y="3477"/>
                      <a:pt x="3892" y="3476"/>
                      <a:pt x="3901" y="3475"/>
                    </a:cubicBezTo>
                    <a:cubicBezTo>
                      <a:pt x="4456" y="3396"/>
                      <a:pt x="4796" y="1603"/>
                      <a:pt x="3764" y="580"/>
                    </a:cubicBezTo>
                    <a:cubicBezTo>
                      <a:pt x="3307" y="127"/>
                      <a:pt x="2794" y="1"/>
                      <a:pt x="23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4" name="Google Shape;4484;p53"/>
              <p:cNvSpPr/>
              <p:nvPr/>
            </p:nvSpPr>
            <p:spPr>
              <a:xfrm>
                <a:off x="2927616" y="2371620"/>
                <a:ext cx="105824" cy="71171"/>
              </a:xfrm>
              <a:custGeom>
                <a:rect b="b" l="l" r="r" t="t"/>
                <a:pathLst>
                  <a:path extrusionOk="0" h="1497" w="2226">
                    <a:moveTo>
                      <a:pt x="1" y="0"/>
                    </a:moveTo>
                    <a:cubicBezTo>
                      <a:pt x="141" y="517"/>
                      <a:pt x="382" y="1080"/>
                      <a:pt x="878" y="1347"/>
                    </a:cubicBezTo>
                    <a:cubicBezTo>
                      <a:pt x="1090" y="1447"/>
                      <a:pt x="1319" y="1496"/>
                      <a:pt x="1547" y="1496"/>
                    </a:cubicBezTo>
                    <a:cubicBezTo>
                      <a:pt x="1776" y="1496"/>
                      <a:pt x="2004" y="1447"/>
                      <a:pt x="2215" y="1347"/>
                    </a:cubicBezTo>
                    <a:cubicBezTo>
                      <a:pt x="2225" y="1342"/>
                      <a:pt x="2220" y="1325"/>
                      <a:pt x="2208" y="1325"/>
                    </a:cubicBezTo>
                    <a:cubicBezTo>
                      <a:pt x="2207" y="1325"/>
                      <a:pt x="2205" y="1326"/>
                      <a:pt x="2203" y="1326"/>
                    </a:cubicBezTo>
                    <a:cubicBezTo>
                      <a:pt x="1976" y="1397"/>
                      <a:pt x="1739" y="1449"/>
                      <a:pt x="1505" y="1449"/>
                    </a:cubicBezTo>
                    <a:cubicBezTo>
                      <a:pt x="1290" y="1449"/>
                      <a:pt x="1077" y="1405"/>
                      <a:pt x="875" y="1291"/>
                    </a:cubicBezTo>
                    <a:cubicBezTo>
                      <a:pt x="392" y="1023"/>
                      <a:pt x="200" y="496"/>
                      <a:pt x="19" y="12"/>
                    </a:cubicBezTo>
                    <a:lnTo>
                      <a:pt x="19" y="12"/>
                    </a:lnTo>
                    <a:lnTo>
                      <a:pt x="2203" y="1326"/>
                    </a:lnTo>
                    <a:lnTo>
                      <a:pt x="15" y="0"/>
                    </a:lnTo>
                    <a:lnTo>
                      <a:pt x="15" y="0"/>
                    </a:lnTo>
                    <a:cubicBezTo>
                      <a:pt x="17" y="4"/>
                      <a:pt x="18" y="8"/>
                      <a:pt x="19" y="12"/>
                    </a:cubicBezTo>
                    <a:lnTo>
                      <a:pt x="19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5" name="Google Shape;4485;p53"/>
              <p:cNvSpPr/>
              <p:nvPr/>
            </p:nvSpPr>
            <p:spPr>
              <a:xfrm>
                <a:off x="2881739" y="2365297"/>
                <a:ext cx="49394" cy="63707"/>
              </a:xfrm>
              <a:custGeom>
                <a:rect b="b" l="l" r="r" t="t"/>
                <a:pathLst>
                  <a:path extrusionOk="0" h="1340" w="1039">
                    <a:moveTo>
                      <a:pt x="1023" y="1"/>
                    </a:moveTo>
                    <a:cubicBezTo>
                      <a:pt x="1021" y="1"/>
                      <a:pt x="1020" y="1"/>
                      <a:pt x="1018" y="2"/>
                    </a:cubicBezTo>
                    <a:cubicBezTo>
                      <a:pt x="1015" y="4"/>
                      <a:pt x="1012" y="4"/>
                      <a:pt x="1010" y="10"/>
                    </a:cubicBezTo>
                    <a:cubicBezTo>
                      <a:pt x="966" y="295"/>
                      <a:pt x="854" y="568"/>
                      <a:pt x="684" y="805"/>
                    </a:cubicBezTo>
                    <a:cubicBezTo>
                      <a:pt x="502" y="1031"/>
                      <a:pt x="267" y="1210"/>
                      <a:pt x="1" y="1327"/>
                    </a:cubicBezTo>
                    <a:lnTo>
                      <a:pt x="1" y="1339"/>
                    </a:lnTo>
                    <a:cubicBezTo>
                      <a:pt x="540" y="1175"/>
                      <a:pt x="1030" y="591"/>
                      <a:pt x="1039" y="13"/>
                    </a:cubicBezTo>
                    <a:cubicBezTo>
                      <a:pt x="1036" y="6"/>
                      <a:pt x="1030" y="1"/>
                      <a:pt x="10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6" name="Google Shape;4486;p53"/>
              <p:cNvSpPr/>
              <p:nvPr/>
            </p:nvSpPr>
            <p:spPr>
              <a:xfrm>
                <a:off x="3030686" y="2459097"/>
                <a:ext cx="59282" cy="70410"/>
              </a:xfrm>
              <a:custGeom>
                <a:rect b="b" l="l" r="r" t="t"/>
                <a:pathLst>
                  <a:path extrusionOk="0" h="1481" w="1247">
                    <a:moveTo>
                      <a:pt x="792" y="1"/>
                    </a:moveTo>
                    <a:cubicBezTo>
                      <a:pt x="461" y="1"/>
                      <a:pt x="82" y="624"/>
                      <a:pt x="82" y="624"/>
                    </a:cubicBezTo>
                    <a:lnTo>
                      <a:pt x="0" y="1255"/>
                    </a:lnTo>
                    <a:cubicBezTo>
                      <a:pt x="0" y="1261"/>
                      <a:pt x="3" y="1264"/>
                      <a:pt x="6" y="1270"/>
                    </a:cubicBezTo>
                    <a:cubicBezTo>
                      <a:pt x="77" y="1404"/>
                      <a:pt x="215" y="1480"/>
                      <a:pt x="357" y="1480"/>
                    </a:cubicBezTo>
                    <a:cubicBezTo>
                      <a:pt x="420" y="1480"/>
                      <a:pt x="483" y="1465"/>
                      <a:pt x="543" y="1434"/>
                    </a:cubicBezTo>
                    <a:cubicBezTo>
                      <a:pt x="921" y="1267"/>
                      <a:pt x="1247" y="184"/>
                      <a:pt x="895" y="23"/>
                    </a:cubicBezTo>
                    <a:cubicBezTo>
                      <a:pt x="861" y="8"/>
                      <a:pt x="827" y="1"/>
                      <a:pt x="792" y="1"/>
                    </a:cubicBezTo>
                    <a:close/>
                  </a:path>
                </a:pathLst>
              </a:custGeom>
              <a:solidFill>
                <a:srgbClr val="D376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7" name="Google Shape;4487;p53"/>
              <p:cNvSpPr/>
              <p:nvPr/>
            </p:nvSpPr>
            <p:spPr>
              <a:xfrm>
                <a:off x="3039196" y="2474833"/>
                <a:ext cx="29047" cy="44595"/>
              </a:xfrm>
              <a:custGeom>
                <a:rect b="b" l="l" r="r" t="t"/>
                <a:pathLst>
                  <a:path extrusionOk="0" h="938" w="611">
                    <a:moveTo>
                      <a:pt x="610" y="12"/>
                    </a:moveTo>
                    <a:lnTo>
                      <a:pt x="610" y="12"/>
                    </a:lnTo>
                    <a:cubicBezTo>
                      <a:pt x="609" y="12"/>
                      <a:pt x="608" y="13"/>
                      <a:pt x="607" y="14"/>
                    </a:cubicBezTo>
                    <a:lnTo>
                      <a:pt x="607" y="14"/>
                    </a:lnTo>
                    <a:lnTo>
                      <a:pt x="544" y="265"/>
                    </a:lnTo>
                    <a:lnTo>
                      <a:pt x="610" y="12"/>
                    </a:lnTo>
                    <a:close/>
                    <a:moveTo>
                      <a:pt x="610" y="0"/>
                    </a:moveTo>
                    <a:cubicBezTo>
                      <a:pt x="244" y="59"/>
                      <a:pt x="0" y="563"/>
                      <a:pt x="32" y="909"/>
                    </a:cubicBezTo>
                    <a:cubicBezTo>
                      <a:pt x="29" y="927"/>
                      <a:pt x="44" y="937"/>
                      <a:pt x="59" y="937"/>
                    </a:cubicBezTo>
                    <a:cubicBezTo>
                      <a:pt x="68" y="937"/>
                      <a:pt x="78" y="933"/>
                      <a:pt x="82" y="924"/>
                    </a:cubicBezTo>
                    <a:cubicBezTo>
                      <a:pt x="112" y="845"/>
                      <a:pt x="150" y="769"/>
                      <a:pt x="197" y="698"/>
                    </a:cubicBezTo>
                    <a:cubicBezTo>
                      <a:pt x="242" y="629"/>
                      <a:pt x="320" y="589"/>
                      <a:pt x="403" y="589"/>
                    </a:cubicBezTo>
                    <a:cubicBezTo>
                      <a:pt x="422" y="589"/>
                      <a:pt x="441" y="591"/>
                      <a:pt x="461" y="596"/>
                    </a:cubicBezTo>
                    <a:lnTo>
                      <a:pt x="544" y="265"/>
                    </a:lnTo>
                    <a:lnTo>
                      <a:pt x="461" y="581"/>
                    </a:lnTo>
                    <a:cubicBezTo>
                      <a:pt x="449" y="575"/>
                      <a:pt x="437" y="566"/>
                      <a:pt x="425" y="560"/>
                    </a:cubicBezTo>
                    <a:cubicBezTo>
                      <a:pt x="395" y="545"/>
                      <a:pt x="363" y="539"/>
                      <a:pt x="331" y="539"/>
                    </a:cubicBezTo>
                    <a:cubicBezTo>
                      <a:pt x="250" y="539"/>
                      <a:pt x="173" y="584"/>
                      <a:pt x="135" y="660"/>
                    </a:cubicBezTo>
                    <a:cubicBezTo>
                      <a:pt x="193" y="389"/>
                      <a:pt x="365" y="152"/>
                      <a:pt x="607" y="14"/>
                    </a:cubicBezTo>
                    <a:lnTo>
                      <a:pt x="607" y="14"/>
                    </a:lnTo>
                    <a:lnTo>
                      <a:pt x="6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488" name="Google Shape;4488;p53"/>
          <p:cNvGrpSpPr/>
          <p:nvPr/>
        </p:nvGrpSpPr>
        <p:grpSpPr>
          <a:xfrm>
            <a:off x="643796" y="3978947"/>
            <a:ext cx="1461397" cy="923561"/>
            <a:chOff x="1146760" y="3125708"/>
            <a:chExt cx="878138" cy="557942"/>
          </a:xfrm>
        </p:grpSpPr>
        <p:sp>
          <p:nvSpPr>
            <p:cNvPr id="4489" name="Google Shape;4489;p53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0" name="Google Shape;4490;p53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1" name="Google Shape;4491;p53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2" name="Google Shape;4492;p53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3" name="Google Shape;4493;p53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4" name="Google Shape;4494;p53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5" name="Google Shape;4495;p53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6" name="Google Shape;4496;p53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7" name="Google Shape;4497;p53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8" name="Google Shape;4498;p53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9" name="Google Shape;4499;p53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0" name="Google Shape;4500;p53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1" name="Google Shape;4501;p53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2" name="Google Shape;4502;p53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3" name="Google Shape;4503;p53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4" name="Google Shape;4504;p53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5" name="Google Shape;4505;p53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6" name="Google Shape;4506;p53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7" name="Google Shape;4507;p53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8" name="Google Shape;4508;p53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9" name="Google Shape;4509;p53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0" name="Google Shape;4510;p53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1" name="Google Shape;4511;p53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2" name="Google Shape;4512;p53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3" name="Google Shape;4513;p53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4" name="Google Shape;4514;p53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5" name="Google Shape;4515;p53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6" name="Google Shape;4516;p53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7" name="Google Shape;4517;p53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18" name="Google Shape;4518;p53"/>
          <p:cNvGrpSpPr/>
          <p:nvPr/>
        </p:nvGrpSpPr>
        <p:grpSpPr>
          <a:xfrm flipH="1">
            <a:off x="7191234" y="321286"/>
            <a:ext cx="1752751" cy="660938"/>
            <a:chOff x="7258034" y="321286"/>
            <a:chExt cx="1752751" cy="660938"/>
          </a:xfrm>
        </p:grpSpPr>
        <p:sp>
          <p:nvSpPr>
            <p:cNvPr id="4519" name="Google Shape;4519;p53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0" name="Google Shape;4520;p53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1" name="Google Shape;4521;p53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5" name="Shape 4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6" name="Google Shape;4526;p54"/>
          <p:cNvGrpSpPr/>
          <p:nvPr/>
        </p:nvGrpSpPr>
        <p:grpSpPr>
          <a:xfrm flipH="1">
            <a:off x="7517846" y="4574435"/>
            <a:ext cx="1027109" cy="257673"/>
            <a:chOff x="7465394" y="4574435"/>
            <a:chExt cx="1027109" cy="257673"/>
          </a:xfrm>
        </p:grpSpPr>
        <p:sp>
          <p:nvSpPr>
            <p:cNvPr id="4527" name="Google Shape;4527;p54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28" name="Google Shape;4528;p54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4529" name="Google Shape;4529;p54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0" name="Google Shape;4530;p54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531" name="Google Shape;4531;p54"/>
          <p:cNvGrpSpPr/>
          <p:nvPr/>
        </p:nvGrpSpPr>
        <p:grpSpPr>
          <a:xfrm flipH="1">
            <a:off x="4591821" y="4574435"/>
            <a:ext cx="1027109" cy="257673"/>
            <a:chOff x="7465394" y="4574435"/>
            <a:chExt cx="1027109" cy="257673"/>
          </a:xfrm>
        </p:grpSpPr>
        <p:sp>
          <p:nvSpPr>
            <p:cNvPr id="4532" name="Google Shape;4532;p54"/>
            <p:cNvSpPr/>
            <p:nvPr/>
          </p:nvSpPr>
          <p:spPr>
            <a:xfrm flipH="1">
              <a:off x="7465394" y="4619987"/>
              <a:ext cx="642790" cy="212120"/>
            </a:xfrm>
            <a:custGeom>
              <a:rect b="b" l="l" r="r" t="t"/>
              <a:pathLst>
                <a:path extrusionOk="0" h="2866" w="8684">
                  <a:moveTo>
                    <a:pt x="5649" y="1"/>
                  </a:moveTo>
                  <a:cubicBezTo>
                    <a:pt x="4701" y="1"/>
                    <a:pt x="3949" y="1261"/>
                    <a:pt x="3949" y="1261"/>
                  </a:cubicBezTo>
                  <a:cubicBezTo>
                    <a:pt x="3949" y="1261"/>
                    <a:pt x="3310" y="447"/>
                    <a:pt x="2429" y="447"/>
                  </a:cubicBezTo>
                  <a:cubicBezTo>
                    <a:pt x="2405" y="447"/>
                    <a:pt x="2381" y="447"/>
                    <a:pt x="2356" y="449"/>
                  </a:cubicBezTo>
                  <a:cubicBezTo>
                    <a:pt x="1441" y="496"/>
                    <a:pt x="1207" y="1924"/>
                    <a:pt x="1207" y="1924"/>
                  </a:cubicBezTo>
                  <a:cubicBezTo>
                    <a:pt x="1207" y="1924"/>
                    <a:pt x="1069" y="1843"/>
                    <a:pt x="880" y="1843"/>
                  </a:cubicBezTo>
                  <a:cubicBezTo>
                    <a:pt x="604" y="1843"/>
                    <a:pt x="220" y="2016"/>
                    <a:pt x="1" y="2866"/>
                  </a:cubicBezTo>
                  <a:lnTo>
                    <a:pt x="8683" y="2866"/>
                  </a:lnTo>
                  <a:cubicBezTo>
                    <a:pt x="8683" y="2866"/>
                    <a:pt x="8396" y="1642"/>
                    <a:pt x="7821" y="1557"/>
                  </a:cubicBezTo>
                  <a:cubicBezTo>
                    <a:pt x="7780" y="1551"/>
                    <a:pt x="7741" y="1549"/>
                    <a:pt x="7704" y="1549"/>
                  </a:cubicBezTo>
                  <a:cubicBezTo>
                    <a:pt x="7207" y="1549"/>
                    <a:pt x="6976" y="2036"/>
                    <a:pt x="6976" y="2036"/>
                  </a:cubicBezTo>
                  <a:cubicBezTo>
                    <a:pt x="6976" y="2036"/>
                    <a:pt x="7003" y="331"/>
                    <a:pt x="5926" y="38"/>
                  </a:cubicBezTo>
                  <a:cubicBezTo>
                    <a:pt x="5832" y="13"/>
                    <a:pt x="5739" y="1"/>
                    <a:pt x="5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33" name="Google Shape;4533;p54"/>
            <p:cNvGrpSpPr/>
            <p:nvPr/>
          </p:nvGrpSpPr>
          <p:grpSpPr>
            <a:xfrm>
              <a:off x="7883159" y="4574435"/>
              <a:ext cx="609344" cy="257564"/>
              <a:chOff x="7464511" y="4120863"/>
              <a:chExt cx="360047" cy="152207"/>
            </a:xfrm>
          </p:grpSpPr>
          <p:sp>
            <p:nvSpPr>
              <p:cNvPr id="4534" name="Google Shape;4534;p54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5" name="Google Shape;4535;p54"/>
              <p:cNvSpPr/>
              <p:nvPr/>
            </p:nvSpPr>
            <p:spPr>
              <a:xfrm flipH="1">
                <a:off x="7464511" y="4120863"/>
                <a:ext cx="360047" cy="152207"/>
              </a:xfrm>
              <a:custGeom>
                <a:rect b="b" l="l" r="r" t="t"/>
                <a:pathLst>
                  <a:path extrusionOk="0" h="3480" w="8232">
                    <a:moveTo>
                      <a:pt x="5063" y="1"/>
                    </a:moveTo>
                    <a:cubicBezTo>
                      <a:pt x="4104" y="1"/>
                      <a:pt x="3570" y="1397"/>
                      <a:pt x="3570" y="1397"/>
                    </a:cubicBezTo>
                    <a:cubicBezTo>
                      <a:pt x="3570" y="1397"/>
                      <a:pt x="3229" y="960"/>
                      <a:pt x="2732" y="960"/>
                    </a:cubicBezTo>
                    <a:cubicBezTo>
                      <a:pt x="2611" y="960"/>
                      <a:pt x="2481" y="986"/>
                      <a:pt x="2344" y="1051"/>
                    </a:cubicBezTo>
                    <a:cubicBezTo>
                      <a:pt x="1646" y="1382"/>
                      <a:pt x="1532" y="2482"/>
                      <a:pt x="1532" y="2482"/>
                    </a:cubicBezTo>
                    <a:cubicBezTo>
                      <a:pt x="1532" y="2482"/>
                      <a:pt x="1315" y="2113"/>
                      <a:pt x="945" y="2113"/>
                    </a:cubicBezTo>
                    <a:cubicBezTo>
                      <a:pt x="880" y="2113"/>
                      <a:pt x="811" y="2124"/>
                      <a:pt x="737" y="2151"/>
                    </a:cubicBezTo>
                    <a:cubicBezTo>
                      <a:pt x="244" y="2327"/>
                      <a:pt x="1" y="3476"/>
                      <a:pt x="1" y="3476"/>
                    </a:cubicBezTo>
                    <a:lnTo>
                      <a:pt x="1" y="3479"/>
                    </a:lnTo>
                    <a:lnTo>
                      <a:pt x="8231" y="3479"/>
                    </a:lnTo>
                    <a:cubicBezTo>
                      <a:pt x="8231" y="3479"/>
                      <a:pt x="8217" y="2121"/>
                      <a:pt x="7645" y="1778"/>
                    </a:cubicBezTo>
                    <a:cubicBezTo>
                      <a:pt x="7518" y="1703"/>
                      <a:pt x="7393" y="1673"/>
                      <a:pt x="7273" y="1673"/>
                    </a:cubicBezTo>
                    <a:cubicBezTo>
                      <a:pt x="6848" y="1673"/>
                      <a:pt x="6504" y="2045"/>
                      <a:pt x="6504" y="2045"/>
                    </a:cubicBezTo>
                    <a:cubicBezTo>
                      <a:pt x="6504" y="2045"/>
                      <a:pt x="6022" y="1"/>
                      <a:pt x="5063" y="1"/>
                    </a:cubicBezTo>
                    <a:close/>
                  </a:path>
                </a:pathLst>
              </a:custGeom>
              <a:solidFill>
                <a:srgbClr val="263238">
                  <a:alpha val="24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536" name="Google Shape;4536;p54"/>
          <p:cNvSpPr txBox="1"/>
          <p:nvPr>
            <p:ph type="title"/>
          </p:nvPr>
        </p:nvSpPr>
        <p:spPr>
          <a:xfrm>
            <a:off x="2399750" y="421285"/>
            <a:ext cx="61452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Link</a:t>
            </a:r>
            <a:endParaRPr/>
          </a:p>
        </p:txBody>
      </p:sp>
      <p:grpSp>
        <p:nvGrpSpPr>
          <p:cNvPr id="4537" name="Google Shape;4537;p54"/>
          <p:cNvGrpSpPr/>
          <p:nvPr/>
        </p:nvGrpSpPr>
        <p:grpSpPr>
          <a:xfrm>
            <a:off x="550871" y="2268869"/>
            <a:ext cx="1144243" cy="2571222"/>
            <a:chOff x="703271" y="2521211"/>
            <a:chExt cx="1144243" cy="2571222"/>
          </a:xfrm>
        </p:grpSpPr>
        <p:sp>
          <p:nvSpPr>
            <p:cNvPr id="4538" name="Google Shape;4538;p54"/>
            <p:cNvSpPr/>
            <p:nvPr/>
          </p:nvSpPr>
          <p:spPr>
            <a:xfrm>
              <a:off x="1120524" y="4927240"/>
              <a:ext cx="501259" cy="162706"/>
            </a:xfrm>
            <a:custGeom>
              <a:rect b="b" l="l" r="r" t="t"/>
              <a:pathLst>
                <a:path extrusionOk="0" h="3467" w="10681">
                  <a:moveTo>
                    <a:pt x="0" y="1"/>
                  </a:moveTo>
                  <a:lnTo>
                    <a:pt x="0" y="53"/>
                  </a:lnTo>
                  <a:lnTo>
                    <a:pt x="0" y="121"/>
                  </a:lnTo>
                  <a:cubicBezTo>
                    <a:pt x="30" y="1758"/>
                    <a:pt x="88" y="3092"/>
                    <a:pt x="226" y="3180"/>
                  </a:cubicBezTo>
                  <a:cubicBezTo>
                    <a:pt x="361" y="3271"/>
                    <a:pt x="1836" y="3344"/>
                    <a:pt x="3626" y="3391"/>
                  </a:cubicBezTo>
                  <a:cubicBezTo>
                    <a:pt x="4104" y="3406"/>
                    <a:pt x="4605" y="3418"/>
                    <a:pt x="5110" y="3427"/>
                  </a:cubicBezTo>
                  <a:cubicBezTo>
                    <a:pt x="6397" y="3452"/>
                    <a:pt x="7702" y="3466"/>
                    <a:pt x="8689" y="3466"/>
                  </a:cubicBezTo>
                  <a:cubicBezTo>
                    <a:pt x="9622" y="3466"/>
                    <a:pt x="10270" y="3454"/>
                    <a:pt x="10349" y="3427"/>
                  </a:cubicBezTo>
                  <a:cubicBezTo>
                    <a:pt x="10680" y="3321"/>
                    <a:pt x="10401" y="2359"/>
                    <a:pt x="10038" y="2069"/>
                  </a:cubicBezTo>
                  <a:cubicBezTo>
                    <a:pt x="9677" y="1778"/>
                    <a:pt x="6084" y="115"/>
                    <a:pt x="6084" y="115"/>
                  </a:cubicBezTo>
                  <a:lnTo>
                    <a:pt x="6084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9" name="Google Shape;4539;p54"/>
            <p:cNvSpPr/>
            <p:nvPr/>
          </p:nvSpPr>
          <p:spPr>
            <a:xfrm>
              <a:off x="1150793" y="5080574"/>
              <a:ext cx="452124" cy="6805"/>
            </a:xfrm>
            <a:custGeom>
              <a:rect b="b" l="l" r="r" t="t"/>
              <a:pathLst>
                <a:path extrusionOk="0" h="145" w="9634">
                  <a:moveTo>
                    <a:pt x="1808" y="0"/>
                  </a:moveTo>
                  <a:cubicBezTo>
                    <a:pt x="1026" y="0"/>
                    <a:pt x="386" y="6"/>
                    <a:pt x="15" y="21"/>
                  </a:cubicBezTo>
                  <a:cubicBezTo>
                    <a:pt x="1" y="21"/>
                    <a:pt x="1" y="30"/>
                    <a:pt x="15" y="33"/>
                  </a:cubicBezTo>
                  <a:cubicBezTo>
                    <a:pt x="1252" y="104"/>
                    <a:pt x="5473" y="145"/>
                    <a:pt x="8001" y="145"/>
                  </a:cubicBezTo>
                  <a:cubicBezTo>
                    <a:pt x="8694" y="145"/>
                    <a:pt x="9259" y="142"/>
                    <a:pt x="9601" y="135"/>
                  </a:cubicBezTo>
                  <a:cubicBezTo>
                    <a:pt x="9633" y="135"/>
                    <a:pt x="9633" y="112"/>
                    <a:pt x="9601" y="109"/>
                  </a:cubicBezTo>
                  <a:cubicBezTo>
                    <a:pt x="8386" y="64"/>
                    <a:pt x="4347" y="0"/>
                    <a:pt x="18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0" name="Google Shape;4540;p54"/>
            <p:cNvSpPr/>
            <p:nvPr/>
          </p:nvSpPr>
          <p:spPr>
            <a:xfrm>
              <a:off x="1349118" y="4941098"/>
              <a:ext cx="90669" cy="23090"/>
            </a:xfrm>
            <a:custGeom>
              <a:rect b="b" l="l" r="r" t="t"/>
              <a:pathLst>
                <a:path extrusionOk="0" h="492" w="1932">
                  <a:moveTo>
                    <a:pt x="1358" y="1"/>
                  </a:moveTo>
                  <a:cubicBezTo>
                    <a:pt x="871" y="1"/>
                    <a:pt x="371" y="133"/>
                    <a:pt x="19" y="453"/>
                  </a:cubicBezTo>
                  <a:cubicBezTo>
                    <a:pt x="0" y="469"/>
                    <a:pt x="15" y="492"/>
                    <a:pt x="36" y="492"/>
                  </a:cubicBezTo>
                  <a:cubicBezTo>
                    <a:pt x="38" y="492"/>
                    <a:pt x="40" y="491"/>
                    <a:pt x="42" y="491"/>
                  </a:cubicBezTo>
                  <a:cubicBezTo>
                    <a:pt x="644" y="306"/>
                    <a:pt x="1263" y="183"/>
                    <a:pt x="1887" y="130"/>
                  </a:cubicBezTo>
                  <a:cubicBezTo>
                    <a:pt x="1889" y="130"/>
                    <a:pt x="1891" y="130"/>
                    <a:pt x="1892" y="130"/>
                  </a:cubicBezTo>
                  <a:cubicBezTo>
                    <a:pt x="1913" y="130"/>
                    <a:pt x="1929" y="114"/>
                    <a:pt x="1931" y="95"/>
                  </a:cubicBezTo>
                  <a:cubicBezTo>
                    <a:pt x="1931" y="71"/>
                    <a:pt x="1914" y="54"/>
                    <a:pt x="1893" y="54"/>
                  </a:cubicBezTo>
                  <a:cubicBezTo>
                    <a:pt x="1723" y="19"/>
                    <a:pt x="1541" y="1"/>
                    <a:pt x="1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1" name="Google Shape;4541;p54"/>
            <p:cNvSpPr/>
            <p:nvPr/>
          </p:nvSpPr>
          <p:spPr>
            <a:xfrm>
              <a:off x="1370284" y="4954473"/>
              <a:ext cx="90716" cy="23090"/>
            </a:xfrm>
            <a:custGeom>
              <a:rect b="b" l="l" r="r" t="t"/>
              <a:pathLst>
                <a:path extrusionOk="0" h="492" w="1933">
                  <a:moveTo>
                    <a:pt x="1356" y="0"/>
                  </a:moveTo>
                  <a:cubicBezTo>
                    <a:pt x="869" y="0"/>
                    <a:pt x="368" y="133"/>
                    <a:pt x="17" y="452"/>
                  </a:cubicBezTo>
                  <a:cubicBezTo>
                    <a:pt x="1" y="468"/>
                    <a:pt x="14" y="491"/>
                    <a:pt x="36" y="491"/>
                  </a:cubicBezTo>
                  <a:cubicBezTo>
                    <a:pt x="38" y="491"/>
                    <a:pt x="41" y="491"/>
                    <a:pt x="43" y="490"/>
                  </a:cubicBezTo>
                  <a:cubicBezTo>
                    <a:pt x="644" y="303"/>
                    <a:pt x="1263" y="182"/>
                    <a:pt x="1891" y="130"/>
                  </a:cubicBezTo>
                  <a:cubicBezTo>
                    <a:pt x="1914" y="130"/>
                    <a:pt x="1929" y="112"/>
                    <a:pt x="1929" y="92"/>
                  </a:cubicBezTo>
                  <a:cubicBezTo>
                    <a:pt x="1932" y="71"/>
                    <a:pt x="1914" y="53"/>
                    <a:pt x="1891" y="53"/>
                  </a:cubicBezTo>
                  <a:cubicBezTo>
                    <a:pt x="1720" y="19"/>
                    <a:pt x="1539" y="0"/>
                    <a:pt x="1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2" name="Google Shape;4542;p54"/>
            <p:cNvSpPr/>
            <p:nvPr/>
          </p:nvSpPr>
          <p:spPr>
            <a:xfrm>
              <a:off x="1391214" y="4967473"/>
              <a:ext cx="90669" cy="23136"/>
            </a:xfrm>
            <a:custGeom>
              <a:rect b="b" l="l" r="r" t="t"/>
              <a:pathLst>
                <a:path extrusionOk="0" h="493" w="1932">
                  <a:moveTo>
                    <a:pt x="1365" y="1"/>
                  </a:moveTo>
                  <a:cubicBezTo>
                    <a:pt x="876" y="1"/>
                    <a:pt x="372" y="133"/>
                    <a:pt x="17" y="454"/>
                  </a:cubicBezTo>
                  <a:cubicBezTo>
                    <a:pt x="0" y="467"/>
                    <a:pt x="14" y="493"/>
                    <a:pt x="36" y="493"/>
                  </a:cubicBezTo>
                  <a:cubicBezTo>
                    <a:pt x="38" y="493"/>
                    <a:pt x="41" y="493"/>
                    <a:pt x="43" y="492"/>
                  </a:cubicBezTo>
                  <a:cubicBezTo>
                    <a:pt x="644" y="304"/>
                    <a:pt x="1263" y="184"/>
                    <a:pt x="1891" y="131"/>
                  </a:cubicBezTo>
                  <a:cubicBezTo>
                    <a:pt x="1911" y="131"/>
                    <a:pt x="1929" y="117"/>
                    <a:pt x="1932" y="93"/>
                  </a:cubicBezTo>
                  <a:cubicBezTo>
                    <a:pt x="1932" y="73"/>
                    <a:pt x="1914" y="55"/>
                    <a:pt x="1894" y="52"/>
                  </a:cubicBezTo>
                  <a:cubicBezTo>
                    <a:pt x="1725" y="19"/>
                    <a:pt x="1546" y="1"/>
                    <a:pt x="1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3" name="Google Shape;4543;p54"/>
            <p:cNvSpPr/>
            <p:nvPr/>
          </p:nvSpPr>
          <p:spPr>
            <a:xfrm>
              <a:off x="1120524" y="4927240"/>
              <a:ext cx="239812" cy="160829"/>
            </a:xfrm>
            <a:custGeom>
              <a:rect b="b" l="l" r="r" t="t"/>
              <a:pathLst>
                <a:path extrusionOk="0" h="3427" w="5110">
                  <a:moveTo>
                    <a:pt x="0" y="1"/>
                  </a:moveTo>
                  <a:lnTo>
                    <a:pt x="0" y="53"/>
                  </a:lnTo>
                  <a:lnTo>
                    <a:pt x="0" y="121"/>
                  </a:lnTo>
                  <a:cubicBezTo>
                    <a:pt x="30" y="1758"/>
                    <a:pt x="88" y="3089"/>
                    <a:pt x="226" y="3180"/>
                  </a:cubicBezTo>
                  <a:cubicBezTo>
                    <a:pt x="361" y="3268"/>
                    <a:pt x="1836" y="3342"/>
                    <a:pt x="3626" y="3391"/>
                  </a:cubicBezTo>
                  <a:cubicBezTo>
                    <a:pt x="4104" y="3403"/>
                    <a:pt x="4605" y="3415"/>
                    <a:pt x="5110" y="3427"/>
                  </a:cubicBezTo>
                  <a:cubicBezTo>
                    <a:pt x="3775" y="2538"/>
                    <a:pt x="836" y="58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4" name="Google Shape;4544;p54"/>
            <p:cNvSpPr/>
            <p:nvPr/>
          </p:nvSpPr>
          <p:spPr>
            <a:xfrm>
              <a:off x="947494" y="3272885"/>
              <a:ext cx="546265" cy="1658506"/>
            </a:xfrm>
            <a:custGeom>
              <a:rect b="b" l="l" r="r" t="t"/>
              <a:pathLst>
                <a:path extrusionOk="0" h="35340" w="11640">
                  <a:moveTo>
                    <a:pt x="0" y="1"/>
                  </a:moveTo>
                  <a:cubicBezTo>
                    <a:pt x="0" y="1"/>
                    <a:pt x="601" y="2318"/>
                    <a:pt x="1370" y="5301"/>
                  </a:cubicBezTo>
                  <a:cubicBezTo>
                    <a:pt x="1877" y="7295"/>
                    <a:pt x="2476" y="9583"/>
                    <a:pt x="3016" y="11678"/>
                  </a:cubicBezTo>
                  <a:cubicBezTo>
                    <a:pt x="3215" y="12455"/>
                    <a:pt x="3406" y="13203"/>
                    <a:pt x="3585" y="13898"/>
                  </a:cubicBezTo>
                  <a:cubicBezTo>
                    <a:pt x="4151" y="16124"/>
                    <a:pt x="4576" y="17829"/>
                    <a:pt x="4646" y="18207"/>
                  </a:cubicBezTo>
                  <a:cubicBezTo>
                    <a:pt x="4705" y="18500"/>
                    <a:pt x="3253" y="35340"/>
                    <a:pt x="3253" y="35340"/>
                  </a:cubicBezTo>
                  <a:lnTo>
                    <a:pt x="10469" y="35340"/>
                  </a:lnTo>
                  <a:cubicBezTo>
                    <a:pt x="10469" y="35340"/>
                    <a:pt x="11639" y="20715"/>
                    <a:pt x="11328" y="18134"/>
                  </a:cubicBezTo>
                  <a:cubicBezTo>
                    <a:pt x="11135" y="16538"/>
                    <a:pt x="9184" y="9968"/>
                    <a:pt x="7720" y="5192"/>
                  </a:cubicBezTo>
                  <a:cubicBezTo>
                    <a:pt x="6820" y="2256"/>
                    <a:pt x="6107" y="1"/>
                    <a:pt x="61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5" name="Google Shape;4545;p54"/>
            <p:cNvSpPr/>
            <p:nvPr/>
          </p:nvSpPr>
          <p:spPr>
            <a:xfrm>
              <a:off x="1119679" y="4871267"/>
              <a:ext cx="305092" cy="6382"/>
            </a:xfrm>
            <a:custGeom>
              <a:rect b="b" l="l" r="r" t="t"/>
              <a:pathLst>
                <a:path extrusionOk="0" h="136" w="6501">
                  <a:moveTo>
                    <a:pt x="2523" y="0"/>
                  </a:moveTo>
                  <a:cubicBezTo>
                    <a:pt x="1433" y="0"/>
                    <a:pt x="281" y="11"/>
                    <a:pt x="9" y="55"/>
                  </a:cubicBezTo>
                  <a:cubicBezTo>
                    <a:pt x="4" y="55"/>
                    <a:pt x="1" y="61"/>
                    <a:pt x="1" y="66"/>
                  </a:cubicBezTo>
                  <a:cubicBezTo>
                    <a:pt x="1" y="72"/>
                    <a:pt x="4" y="78"/>
                    <a:pt x="9" y="78"/>
                  </a:cubicBezTo>
                  <a:cubicBezTo>
                    <a:pt x="289" y="124"/>
                    <a:pt x="1503" y="135"/>
                    <a:pt x="2620" y="135"/>
                  </a:cubicBezTo>
                  <a:cubicBezTo>
                    <a:pt x="3518" y="135"/>
                    <a:pt x="4354" y="128"/>
                    <a:pt x="4594" y="125"/>
                  </a:cubicBezTo>
                  <a:cubicBezTo>
                    <a:pt x="5697" y="113"/>
                    <a:pt x="5380" y="105"/>
                    <a:pt x="6483" y="84"/>
                  </a:cubicBezTo>
                  <a:cubicBezTo>
                    <a:pt x="6501" y="75"/>
                    <a:pt x="6501" y="49"/>
                    <a:pt x="6483" y="49"/>
                  </a:cubicBezTo>
                  <a:cubicBezTo>
                    <a:pt x="5380" y="28"/>
                    <a:pt x="5697" y="17"/>
                    <a:pt x="4594" y="8"/>
                  </a:cubicBezTo>
                  <a:cubicBezTo>
                    <a:pt x="4345" y="8"/>
                    <a:pt x="3457" y="0"/>
                    <a:pt x="25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6" name="Google Shape;4546;p54"/>
            <p:cNvSpPr/>
            <p:nvPr/>
          </p:nvSpPr>
          <p:spPr>
            <a:xfrm>
              <a:off x="1005686" y="3344406"/>
              <a:ext cx="232585" cy="1495190"/>
            </a:xfrm>
            <a:custGeom>
              <a:rect b="b" l="l" r="r" t="t"/>
              <a:pathLst>
                <a:path extrusionOk="0" h="31860" w="4956">
                  <a:moveTo>
                    <a:pt x="19" y="0"/>
                  </a:moveTo>
                  <a:cubicBezTo>
                    <a:pt x="1" y="0"/>
                    <a:pt x="5" y="109"/>
                    <a:pt x="54" y="281"/>
                  </a:cubicBezTo>
                  <a:cubicBezTo>
                    <a:pt x="206" y="817"/>
                    <a:pt x="356" y="1357"/>
                    <a:pt x="514" y="1894"/>
                  </a:cubicBezTo>
                  <a:cubicBezTo>
                    <a:pt x="822" y="2956"/>
                    <a:pt x="1133" y="4017"/>
                    <a:pt x="1450" y="5076"/>
                  </a:cubicBezTo>
                  <a:cubicBezTo>
                    <a:pt x="2075" y="7191"/>
                    <a:pt x="2705" y="9303"/>
                    <a:pt x="3342" y="11409"/>
                  </a:cubicBezTo>
                  <a:cubicBezTo>
                    <a:pt x="3659" y="12468"/>
                    <a:pt x="3978" y="13524"/>
                    <a:pt x="4295" y="14583"/>
                  </a:cubicBezTo>
                  <a:cubicBezTo>
                    <a:pt x="4456" y="15084"/>
                    <a:pt x="4586" y="15598"/>
                    <a:pt x="4685" y="16117"/>
                  </a:cubicBezTo>
                  <a:cubicBezTo>
                    <a:pt x="4770" y="16660"/>
                    <a:pt x="4794" y="17211"/>
                    <a:pt x="4750" y="17759"/>
                  </a:cubicBezTo>
                  <a:cubicBezTo>
                    <a:pt x="4679" y="18862"/>
                    <a:pt x="4553" y="19965"/>
                    <a:pt x="4451" y="21065"/>
                  </a:cubicBezTo>
                  <a:cubicBezTo>
                    <a:pt x="4351" y="22165"/>
                    <a:pt x="4245" y="23271"/>
                    <a:pt x="4146" y="24374"/>
                  </a:cubicBezTo>
                  <a:cubicBezTo>
                    <a:pt x="3943" y="26568"/>
                    <a:pt x="3741" y="28762"/>
                    <a:pt x="3538" y="30956"/>
                  </a:cubicBezTo>
                  <a:cubicBezTo>
                    <a:pt x="3515" y="31235"/>
                    <a:pt x="3491" y="31513"/>
                    <a:pt x="3471" y="31792"/>
                  </a:cubicBezTo>
                  <a:cubicBezTo>
                    <a:pt x="3471" y="31838"/>
                    <a:pt x="3502" y="31859"/>
                    <a:pt x="3536" y="31859"/>
                  </a:cubicBezTo>
                  <a:cubicBezTo>
                    <a:pt x="3570" y="31859"/>
                    <a:pt x="3607" y="31835"/>
                    <a:pt x="3612" y="31792"/>
                  </a:cubicBezTo>
                  <a:cubicBezTo>
                    <a:pt x="3849" y="29621"/>
                    <a:pt x="4034" y="27445"/>
                    <a:pt x="4236" y="25271"/>
                  </a:cubicBezTo>
                  <a:cubicBezTo>
                    <a:pt x="4439" y="23098"/>
                    <a:pt x="4644" y="20945"/>
                    <a:pt x="4844" y="18783"/>
                  </a:cubicBezTo>
                  <a:cubicBezTo>
                    <a:pt x="4896" y="18241"/>
                    <a:pt x="4952" y="17695"/>
                    <a:pt x="4955" y="17155"/>
                  </a:cubicBezTo>
                  <a:cubicBezTo>
                    <a:pt x="4952" y="16651"/>
                    <a:pt x="4894" y="16146"/>
                    <a:pt x="4779" y="15653"/>
                  </a:cubicBezTo>
                  <a:cubicBezTo>
                    <a:pt x="4544" y="14612"/>
                    <a:pt x="4190" y="13588"/>
                    <a:pt x="3882" y="12562"/>
                  </a:cubicBezTo>
                  <a:cubicBezTo>
                    <a:pt x="3257" y="10482"/>
                    <a:pt x="2629" y="8405"/>
                    <a:pt x="1996" y="6329"/>
                  </a:cubicBezTo>
                  <a:cubicBezTo>
                    <a:pt x="1679" y="5290"/>
                    <a:pt x="1362" y="4252"/>
                    <a:pt x="1045" y="3214"/>
                  </a:cubicBezTo>
                  <a:cubicBezTo>
                    <a:pt x="884" y="2692"/>
                    <a:pt x="720" y="2167"/>
                    <a:pt x="558" y="1644"/>
                  </a:cubicBezTo>
                  <a:cubicBezTo>
                    <a:pt x="394" y="1131"/>
                    <a:pt x="215" y="624"/>
                    <a:pt x="68" y="107"/>
                  </a:cubicBezTo>
                  <a:cubicBezTo>
                    <a:pt x="48" y="33"/>
                    <a:pt x="30" y="0"/>
                    <a:pt x="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7" name="Google Shape;4547;p54"/>
            <p:cNvSpPr/>
            <p:nvPr/>
          </p:nvSpPr>
          <p:spPr>
            <a:xfrm>
              <a:off x="947494" y="3272885"/>
              <a:ext cx="253985" cy="652280"/>
            </a:xfrm>
            <a:custGeom>
              <a:rect b="b" l="l" r="r" t="t"/>
              <a:pathLst>
                <a:path extrusionOk="0" h="13899" w="5412">
                  <a:moveTo>
                    <a:pt x="0" y="1"/>
                  </a:moveTo>
                  <a:cubicBezTo>
                    <a:pt x="0" y="1"/>
                    <a:pt x="2212" y="8489"/>
                    <a:pt x="3590" y="13898"/>
                  </a:cubicBezTo>
                  <a:cubicBezTo>
                    <a:pt x="4180" y="9437"/>
                    <a:pt x="4987" y="3280"/>
                    <a:pt x="541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8" name="Google Shape;4548;p54"/>
            <p:cNvSpPr/>
            <p:nvPr/>
          </p:nvSpPr>
          <p:spPr>
            <a:xfrm>
              <a:off x="755879" y="4928225"/>
              <a:ext cx="509097" cy="164208"/>
            </a:xfrm>
            <a:custGeom>
              <a:rect b="b" l="l" r="r" t="t"/>
              <a:pathLst>
                <a:path extrusionOk="0" h="3499" w="10848">
                  <a:moveTo>
                    <a:pt x="6183" y="0"/>
                  </a:moveTo>
                  <a:lnTo>
                    <a:pt x="0" y="9"/>
                  </a:lnTo>
                  <a:lnTo>
                    <a:pt x="0" y="65"/>
                  </a:lnTo>
                  <a:cubicBezTo>
                    <a:pt x="35" y="1754"/>
                    <a:pt x="103" y="3147"/>
                    <a:pt x="244" y="3235"/>
                  </a:cubicBezTo>
                  <a:cubicBezTo>
                    <a:pt x="502" y="3404"/>
                    <a:pt x="5492" y="3498"/>
                    <a:pt x="8421" y="3498"/>
                  </a:cubicBezTo>
                  <a:cubicBezTo>
                    <a:pt x="9579" y="3498"/>
                    <a:pt x="10415" y="3483"/>
                    <a:pt x="10510" y="3453"/>
                  </a:cubicBezTo>
                  <a:cubicBezTo>
                    <a:pt x="10847" y="3344"/>
                    <a:pt x="10574" y="2379"/>
                    <a:pt x="10202" y="2077"/>
                  </a:cubicBezTo>
                  <a:cubicBezTo>
                    <a:pt x="9832" y="1775"/>
                    <a:pt x="6183" y="103"/>
                    <a:pt x="6183" y="103"/>
                  </a:cubicBezTo>
                  <a:lnTo>
                    <a:pt x="6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9" name="Google Shape;4549;p54"/>
            <p:cNvSpPr/>
            <p:nvPr/>
          </p:nvSpPr>
          <p:spPr>
            <a:xfrm>
              <a:off x="787369" y="5083671"/>
              <a:ext cx="458459" cy="5960"/>
            </a:xfrm>
            <a:custGeom>
              <a:rect b="b" l="l" r="r" t="t"/>
              <a:pathLst>
                <a:path extrusionOk="0" h="127" w="9769">
                  <a:moveTo>
                    <a:pt x="2496" y="0"/>
                  </a:moveTo>
                  <a:cubicBezTo>
                    <a:pt x="1406" y="0"/>
                    <a:pt x="492" y="8"/>
                    <a:pt x="16" y="28"/>
                  </a:cubicBezTo>
                  <a:cubicBezTo>
                    <a:pt x="1" y="28"/>
                    <a:pt x="1" y="37"/>
                    <a:pt x="16" y="40"/>
                  </a:cubicBezTo>
                  <a:cubicBezTo>
                    <a:pt x="1107" y="100"/>
                    <a:pt x="4501" y="126"/>
                    <a:pt x="7051" y="126"/>
                  </a:cubicBezTo>
                  <a:cubicBezTo>
                    <a:pt x="8228" y="126"/>
                    <a:pt x="9225" y="121"/>
                    <a:pt x="9733" y="110"/>
                  </a:cubicBezTo>
                  <a:cubicBezTo>
                    <a:pt x="9768" y="105"/>
                    <a:pt x="9768" y="84"/>
                    <a:pt x="9733" y="84"/>
                  </a:cubicBezTo>
                  <a:cubicBezTo>
                    <a:pt x="8603" y="45"/>
                    <a:pt x="5061" y="0"/>
                    <a:pt x="2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0" name="Google Shape;4550;p54"/>
            <p:cNvSpPr/>
            <p:nvPr/>
          </p:nvSpPr>
          <p:spPr>
            <a:xfrm>
              <a:off x="988041" y="4941849"/>
              <a:ext cx="91514" cy="23747"/>
            </a:xfrm>
            <a:custGeom>
              <a:rect b="b" l="l" r="r" t="t"/>
              <a:pathLst>
                <a:path extrusionOk="0" h="506" w="1950">
                  <a:moveTo>
                    <a:pt x="1386" y="1"/>
                  </a:moveTo>
                  <a:cubicBezTo>
                    <a:pt x="888" y="1"/>
                    <a:pt x="375" y="137"/>
                    <a:pt x="16" y="466"/>
                  </a:cubicBezTo>
                  <a:cubicBezTo>
                    <a:pt x="0" y="479"/>
                    <a:pt x="13" y="505"/>
                    <a:pt x="36" y="505"/>
                  </a:cubicBezTo>
                  <a:cubicBezTo>
                    <a:pt x="38" y="505"/>
                    <a:pt x="40" y="505"/>
                    <a:pt x="43" y="504"/>
                  </a:cubicBezTo>
                  <a:cubicBezTo>
                    <a:pt x="653" y="314"/>
                    <a:pt x="1277" y="187"/>
                    <a:pt x="1914" y="132"/>
                  </a:cubicBezTo>
                  <a:cubicBezTo>
                    <a:pt x="1934" y="129"/>
                    <a:pt x="1949" y="108"/>
                    <a:pt x="1946" y="85"/>
                  </a:cubicBezTo>
                  <a:cubicBezTo>
                    <a:pt x="1943" y="70"/>
                    <a:pt x="1932" y="55"/>
                    <a:pt x="1917" y="53"/>
                  </a:cubicBezTo>
                  <a:cubicBezTo>
                    <a:pt x="1747" y="19"/>
                    <a:pt x="1568" y="1"/>
                    <a:pt x="1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1" name="Google Shape;4551;p54"/>
            <p:cNvSpPr/>
            <p:nvPr/>
          </p:nvSpPr>
          <p:spPr>
            <a:xfrm>
              <a:off x="1009347" y="4954990"/>
              <a:ext cx="91654" cy="23653"/>
            </a:xfrm>
            <a:custGeom>
              <a:rect b="b" l="l" r="r" t="t"/>
              <a:pathLst>
                <a:path extrusionOk="0" h="504" w="1953">
                  <a:moveTo>
                    <a:pt x="1392" y="1"/>
                  </a:moveTo>
                  <a:cubicBezTo>
                    <a:pt x="893" y="1"/>
                    <a:pt x="377" y="137"/>
                    <a:pt x="17" y="465"/>
                  </a:cubicBezTo>
                  <a:cubicBezTo>
                    <a:pt x="1" y="481"/>
                    <a:pt x="14" y="504"/>
                    <a:pt x="38" y="504"/>
                  </a:cubicBezTo>
                  <a:cubicBezTo>
                    <a:pt x="41" y="504"/>
                    <a:pt x="43" y="503"/>
                    <a:pt x="46" y="503"/>
                  </a:cubicBezTo>
                  <a:cubicBezTo>
                    <a:pt x="653" y="312"/>
                    <a:pt x="1281" y="189"/>
                    <a:pt x="1915" y="133"/>
                  </a:cubicBezTo>
                  <a:cubicBezTo>
                    <a:pt x="1938" y="127"/>
                    <a:pt x="1953" y="107"/>
                    <a:pt x="1947" y="86"/>
                  </a:cubicBezTo>
                  <a:cubicBezTo>
                    <a:pt x="1947" y="69"/>
                    <a:pt x="1932" y="57"/>
                    <a:pt x="1918" y="51"/>
                  </a:cubicBezTo>
                  <a:cubicBezTo>
                    <a:pt x="1750" y="19"/>
                    <a:pt x="1572" y="1"/>
                    <a:pt x="1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2" name="Google Shape;4552;p54"/>
            <p:cNvSpPr/>
            <p:nvPr/>
          </p:nvSpPr>
          <p:spPr>
            <a:xfrm>
              <a:off x="1030700" y="4968224"/>
              <a:ext cx="91373" cy="23653"/>
            </a:xfrm>
            <a:custGeom>
              <a:rect b="b" l="l" r="r" t="t"/>
              <a:pathLst>
                <a:path extrusionOk="0" h="504" w="1947">
                  <a:moveTo>
                    <a:pt x="1388" y="0"/>
                  </a:moveTo>
                  <a:cubicBezTo>
                    <a:pt x="890" y="0"/>
                    <a:pt x="376" y="135"/>
                    <a:pt x="16" y="464"/>
                  </a:cubicBezTo>
                  <a:cubicBezTo>
                    <a:pt x="1" y="480"/>
                    <a:pt x="13" y="503"/>
                    <a:pt x="38" y="503"/>
                  </a:cubicBezTo>
                  <a:cubicBezTo>
                    <a:pt x="40" y="503"/>
                    <a:pt x="43" y="503"/>
                    <a:pt x="46" y="503"/>
                  </a:cubicBezTo>
                  <a:cubicBezTo>
                    <a:pt x="653" y="309"/>
                    <a:pt x="1281" y="183"/>
                    <a:pt x="1914" y="124"/>
                  </a:cubicBezTo>
                  <a:cubicBezTo>
                    <a:pt x="1935" y="118"/>
                    <a:pt x="1946" y="95"/>
                    <a:pt x="1938" y="74"/>
                  </a:cubicBezTo>
                  <a:cubicBezTo>
                    <a:pt x="1935" y="63"/>
                    <a:pt x="1929" y="54"/>
                    <a:pt x="1917" y="51"/>
                  </a:cubicBezTo>
                  <a:cubicBezTo>
                    <a:pt x="1748" y="18"/>
                    <a:pt x="1569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3" name="Google Shape;4553;p54"/>
            <p:cNvSpPr/>
            <p:nvPr/>
          </p:nvSpPr>
          <p:spPr>
            <a:xfrm>
              <a:off x="728754" y="3272885"/>
              <a:ext cx="496003" cy="1664842"/>
            </a:xfrm>
            <a:custGeom>
              <a:rect b="b" l="l" r="r" t="t"/>
              <a:pathLst>
                <a:path extrusionOk="0" h="35475" w="10569">
                  <a:moveTo>
                    <a:pt x="10569" y="1"/>
                  </a:moveTo>
                  <a:lnTo>
                    <a:pt x="2244" y="4"/>
                  </a:lnTo>
                  <a:cubicBezTo>
                    <a:pt x="2244" y="4"/>
                    <a:pt x="2095" y="2338"/>
                    <a:pt x="1933" y="5374"/>
                  </a:cubicBezTo>
                  <a:cubicBezTo>
                    <a:pt x="1652" y="10299"/>
                    <a:pt x="1288" y="17057"/>
                    <a:pt x="1303" y="18582"/>
                  </a:cubicBezTo>
                  <a:cubicBezTo>
                    <a:pt x="1303" y="19530"/>
                    <a:pt x="0" y="35475"/>
                    <a:pt x="0" y="35475"/>
                  </a:cubicBezTo>
                  <a:lnTo>
                    <a:pt x="7210" y="35445"/>
                  </a:lnTo>
                  <a:cubicBezTo>
                    <a:pt x="7210" y="35445"/>
                    <a:pt x="7597" y="21172"/>
                    <a:pt x="7536" y="18577"/>
                  </a:cubicBezTo>
                  <a:cubicBezTo>
                    <a:pt x="7518" y="17881"/>
                    <a:pt x="7603" y="14608"/>
                    <a:pt x="7679" y="11678"/>
                  </a:cubicBezTo>
                  <a:cubicBezTo>
                    <a:pt x="7750" y="9055"/>
                    <a:pt x="7820" y="6703"/>
                    <a:pt x="7820" y="6703"/>
                  </a:cubicBezTo>
                  <a:cubicBezTo>
                    <a:pt x="8378" y="6348"/>
                    <a:pt x="8967" y="6046"/>
                    <a:pt x="9583" y="5800"/>
                  </a:cubicBezTo>
                  <a:cubicBezTo>
                    <a:pt x="9645" y="5618"/>
                    <a:pt x="9703" y="5430"/>
                    <a:pt x="9756" y="5239"/>
                  </a:cubicBezTo>
                  <a:cubicBezTo>
                    <a:pt x="10428" y="2928"/>
                    <a:pt x="10569" y="1"/>
                    <a:pt x="105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4" name="Google Shape;4554;p54"/>
            <p:cNvSpPr/>
            <p:nvPr/>
          </p:nvSpPr>
          <p:spPr>
            <a:xfrm>
              <a:off x="751609" y="4874411"/>
              <a:ext cx="304951" cy="6523"/>
            </a:xfrm>
            <a:custGeom>
              <a:rect b="b" l="l" r="r" t="t"/>
              <a:pathLst>
                <a:path extrusionOk="0" h="139" w="6498">
                  <a:moveTo>
                    <a:pt x="3364" y="0"/>
                  </a:moveTo>
                  <a:cubicBezTo>
                    <a:pt x="2111" y="0"/>
                    <a:pt x="356" y="10"/>
                    <a:pt x="12" y="70"/>
                  </a:cubicBezTo>
                  <a:cubicBezTo>
                    <a:pt x="0" y="70"/>
                    <a:pt x="0" y="87"/>
                    <a:pt x="12" y="90"/>
                  </a:cubicBezTo>
                  <a:cubicBezTo>
                    <a:pt x="240" y="128"/>
                    <a:pt x="1095" y="138"/>
                    <a:pt x="2010" y="138"/>
                  </a:cubicBezTo>
                  <a:cubicBezTo>
                    <a:pt x="3112" y="138"/>
                    <a:pt x="4301" y="123"/>
                    <a:pt x="4594" y="120"/>
                  </a:cubicBezTo>
                  <a:cubicBezTo>
                    <a:pt x="5697" y="102"/>
                    <a:pt x="5380" y="96"/>
                    <a:pt x="6480" y="70"/>
                  </a:cubicBezTo>
                  <a:cubicBezTo>
                    <a:pt x="6488" y="70"/>
                    <a:pt x="6497" y="61"/>
                    <a:pt x="6497" y="52"/>
                  </a:cubicBezTo>
                  <a:cubicBezTo>
                    <a:pt x="6497" y="43"/>
                    <a:pt x="6491" y="38"/>
                    <a:pt x="6483" y="38"/>
                  </a:cubicBezTo>
                  <a:cubicBezTo>
                    <a:pt x="5380" y="20"/>
                    <a:pt x="5697" y="8"/>
                    <a:pt x="4597" y="2"/>
                  </a:cubicBezTo>
                  <a:cubicBezTo>
                    <a:pt x="4425" y="2"/>
                    <a:pt x="3949" y="0"/>
                    <a:pt x="3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5" name="Google Shape;4555;p54"/>
            <p:cNvSpPr/>
            <p:nvPr/>
          </p:nvSpPr>
          <p:spPr>
            <a:xfrm>
              <a:off x="1095041" y="3536678"/>
              <a:ext cx="100806" cy="52984"/>
            </a:xfrm>
            <a:custGeom>
              <a:rect b="b" l="l" r="r" t="t"/>
              <a:pathLst>
                <a:path extrusionOk="0" h="1129" w="2148">
                  <a:moveTo>
                    <a:pt x="2094" y="0"/>
                  </a:moveTo>
                  <a:cubicBezTo>
                    <a:pt x="2089" y="0"/>
                    <a:pt x="2085" y="1"/>
                    <a:pt x="2080" y="3"/>
                  </a:cubicBezTo>
                  <a:cubicBezTo>
                    <a:pt x="1362" y="302"/>
                    <a:pt x="672" y="663"/>
                    <a:pt x="18" y="1082"/>
                  </a:cubicBezTo>
                  <a:cubicBezTo>
                    <a:pt x="6" y="1088"/>
                    <a:pt x="1" y="1102"/>
                    <a:pt x="6" y="1114"/>
                  </a:cubicBezTo>
                  <a:cubicBezTo>
                    <a:pt x="13" y="1123"/>
                    <a:pt x="22" y="1128"/>
                    <a:pt x="32" y="1128"/>
                  </a:cubicBezTo>
                  <a:cubicBezTo>
                    <a:pt x="35" y="1128"/>
                    <a:pt x="39" y="1128"/>
                    <a:pt x="42" y="1126"/>
                  </a:cubicBezTo>
                  <a:cubicBezTo>
                    <a:pt x="737" y="789"/>
                    <a:pt x="1447" y="463"/>
                    <a:pt x="2121" y="85"/>
                  </a:cubicBezTo>
                  <a:cubicBezTo>
                    <a:pt x="2142" y="70"/>
                    <a:pt x="2148" y="41"/>
                    <a:pt x="2133" y="20"/>
                  </a:cubicBezTo>
                  <a:cubicBezTo>
                    <a:pt x="2124" y="7"/>
                    <a:pt x="2109" y="0"/>
                    <a:pt x="20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6" name="Google Shape;4556;p54"/>
            <p:cNvSpPr/>
            <p:nvPr/>
          </p:nvSpPr>
          <p:spPr>
            <a:xfrm>
              <a:off x="1133335" y="3419963"/>
              <a:ext cx="62933" cy="148533"/>
            </a:xfrm>
            <a:custGeom>
              <a:rect b="b" l="l" r="r" t="t"/>
              <a:pathLst>
                <a:path extrusionOk="0" h="3165" w="1341">
                  <a:moveTo>
                    <a:pt x="1316" y="1"/>
                  </a:moveTo>
                  <a:cubicBezTo>
                    <a:pt x="1311" y="1"/>
                    <a:pt x="1306" y="4"/>
                    <a:pt x="1305" y="11"/>
                  </a:cubicBezTo>
                  <a:cubicBezTo>
                    <a:pt x="1255" y="266"/>
                    <a:pt x="1194" y="518"/>
                    <a:pt x="1141" y="774"/>
                  </a:cubicBezTo>
                  <a:cubicBezTo>
                    <a:pt x="1088" y="1032"/>
                    <a:pt x="1053" y="1263"/>
                    <a:pt x="989" y="1492"/>
                  </a:cubicBezTo>
                  <a:cubicBezTo>
                    <a:pt x="936" y="1721"/>
                    <a:pt x="821" y="1932"/>
                    <a:pt x="654" y="2096"/>
                  </a:cubicBezTo>
                  <a:cubicBezTo>
                    <a:pt x="560" y="2182"/>
                    <a:pt x="458" y="2258"/>
                    <a:pt x="358" y="2340"/>
                  </a:cubicBezTo>
                  <a:cubicBezTo>
                    <a:pt x="305" y="2384"/>
                    <a:pt x="246" y="2425"/>
                    <a:pt x="194" y="2466"/>
                  </a:cubicBezTo>
                  <a:cubicBezTo>
                    <a:pt x="202" y="2434"/>
                    <a:pt x="208" y="2399"/>
                    <a:pt x="214" y="2363"/>
                  </a:cubicBezTo>
                  <a:cubicBezTo>
                    <a:pt x="232" y="2267"/>
                    <a:pt x="249" y="2170"/>
                    <a:pt x="264" y="2073"/>
                  </a:cubicBezTo>
                  <a:cubicBezTo>
                    <a:pt x="299" y="1856"/>
                    <a:pt x="334" y="1642"/>
                    <a:pt x="370" y="1422"/>
                  </a:cubicBezTo>
                  <a:cubicBezTo>
                    <a:pt x="434" y="999"/>
                    <a:pt x="493" y="568"/>
                    <a:pt x="581" y="146"/>
                  </a:cubicBezTo>
                  <a:cubicBezTo>
                    <a:pt x="581" y="138"/>
                    <a:pt x="575" y="133"/>
                    <a:pt x="568" y="133"/>
                  </a:cubicBezTo>
                  <a:cubicBezTo>
                    <a:pt x="563" y="133"/>
                    <a:pt x="557" y="136"/>
                    <a:pt x="554" y="146"/>
                  </a:cubicBezTo>
                  <a:cubicBezTo>
                    <a:pt x="449" y="565"/>
                    <a:pt x="331" y="976"/>
                    <a:pt x="241" y="1398"/>
                  </a:cubicBezTo>
                  <a:cubicBezTo>
                    <a:pt x="194" y="1607"/>
                    <a:pt x="32" y="2622"/>
                    <a:pt x="26" y="2701"/>
                  </a:cubicBezTo>
                  <a:cubicBezTo>
                    <a:pt x="21" y="2777"/>
                    <a:pt x="12" y="2847"/>
                    <a:pt x="12" y="2924"/>
                  </a:cubicBezTo>
                  <a:cubicBezTo>
                    <a:pt x="0" y="3000"/>
                    <a:pt x="0" y="3076"/>
                    <a:pt x="12" y="3152"/>
                  </a:cubicBezTo>
                  <a:cubicBezTo>
                    <a:pt x="12" y="3161"/>
                    <a:pt x="18" y="3165"/>
                    <a:pt x="25" y="3165"/>
                  </a:cubicBezTo>
                  <a:cubicBezTo>
                    <a:pt x="32" y="3165"/>
                    <a:pt x="41" y="3160"/>
                    <a:pt x="44" y="3152"/>
                  </a:cubicBezTo>
                  <a:cubicBezTo>
                    <a:pt x="76" y="3082"/>
                    <a:pt x="100" y="3009"/>
                    <a:pt x="111" y="2932"/>
                  </a:cubicBezTo>
                  <a:cubicBezTo>
                    <a:pt x="129" y="2859"/>
                    <a:pt x="147" y="2786"/>
                    <a:pt x="158" y="2712"/>
                  </a:cubicBezTo>
                  <a:cubicBezTo>
                    <a:pt x="158" y="2683"/>
                    <a:pt x="158" y="2657"/>
                    <a:pt x="170" y="2630"/>
                  </a:cubicBezTo>
                  <a:cubicBezTo>
                    <a:pt x="270" y="2569"/>
                    <a:pt x="364" y="2490"/>
                    <a:pt x="458" y="2419"/>
                  </a:cubicBezTo>
                  <a:cubicBezTo>
                    <a:pt x="551" y="2352"/>
                    <a:pt x="663" y="2275"/>
                    <a:pt x="757" y="2196"/>
                  </a:cubicBezTo>
                  <a:cubicBezTo>
                    <a:pt x="936" y="2047"/>
                    <a:pt x="1062" y="1847"/>
                    <a:pt x="1123" y="1624"/>
                  </a:cubicBezTo>
                  <a:cubicBezTo>
                    <a:pt x="1185" y="1384"/>
                    <a:pt x="1226" y="1140"/>
                    <a:pt x="1244" y="894"/>
                  </a:cubicBezTo>
                  <a:cubicBezTo>
                    <a:pt x="1276" y="603"/>
                    <a:pt x="1299" y="313"/>
                    <a:pt x="1340" y="23"/>
                  </a:cubicBezTo>
                  <a:cubicBezTo>
                    <a:pt x="1335" y="8"/>
                    <a:pt x="1324" y="1"/>
                    <a:pt x="1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7" name="Google Shape;4557;p54"/>
            <p:cNvSpPr/>
            <p:nvPr/>
          </p:nvSpPr>
          <p:spPr>
            <a:xfrm>
              <a:off x="1029198" y="2851503"/>
              <a:ext cx="663356" cy="356011"/>
            </a:xfrm>
            <a:custGeom>
              <a:rect b="b" l="l" r="r" t="t"/>
              <a:pathLst>
                <a:path extrusionOk="0" h="7586" w="14135">
                  <a:moveTo>
                    <a:pt x="732" y="0"/>
                  </a:moveTo>
                  <a:cubicBezTo>
                    <a:pt x="147" y="0"/>
                    <a:pt x="0" y="682"/>
                    <a:pt x="315" y="1412"/>
                  </a:cubicBezTo>
                  <a:cubicBezTo>
                    <a:pt x="1087" y="3187"/>
                    <a:pt x="4827" y="7293"/>
                    <a:pt x="6299" y="7575"/>
                  </a:cubicBezTo>
                  <a:cubicBezTo>
                    <a:pt x="6336" y="7582"/>
                    <a:pt x="6379" y="7585"/>
                    <a:pt x="6425" y="7585"/>
                  </a:cubicBezTo>
                  <a:cubicBezTo>
                    <a:pt x="7709" y="7585"/>
                    <a:pt x="12382" y="4943"/>
                    <a:pt x="13506" y="4110"/>
                  </a:cubicBezTo>
                  <a:cubicBezTo>
                    <a:pt x="14135" y="3639"/>
                    <a:pt x="11228" y="1020"/>
                    <a:pt x="10266" y="1020"/>
                  </a:cubicBezTo>
                  <a:cubicBezTo>
                    <a:pt x="10191" y="1020"/>
                    <a:pt x="10129" y="1035"/>
                    <a:pt x="10080" y="1069"/>
                  </a:cubicBezTo>
                  <a:cubicBezTo>
                    <a:pt x="9118" y="1720"/>
                    <a:pt x="6765" y="3477"/>
                    <a:pt x="6337" y="3494"/>
                  </a:cubicBezTo>
                  <a:cubicBezTo>
                    <a:pt x="6336" y="3495"/>
                    <a:pt x="6334" y="3495"/>
                    <a:pt x="6332" y="3495"/>
                  </a:cubicBezTo>
                  <a:cubicBezTo>
                    <a:pt x="6020" y="3495"/>
                    <a:pt x="4346" y="2416"/>
                    <a:pt x="1791" y="476"/>
                  </a:cubicBezTo>
                  <a:cubicBezTo>
                    <a:pt x="1350" y="139"/>
                    <a:pt x="996" y="0"/>
                    <a:pt x="732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8" name="Google Shape;4558;p54"/>
            <p:cNvSpPr/>
            <p:nvPr/>
          </p:nvSpPr>
          <p:spPr>
            <a:xfrm>
              <a:off x="1519004" y="2730424"/>
              <a:ext cx="328510" cy="317435"/>
            </a:xfrm>
            <a:custGeom>
              <a:rect b="b" l="l" r="r" t="t"/>
              <a:pathLst>
                <a:path extrusionOk="0" h="6764" w="7000">
                  <a:moveTo>
                    <a:pt x="3962" y="0"/>
                  </a:moveTo>
                  <a:cubicBezTo>
                    <a:pt x="3453" y="0"/>
                    <a:pt x="3014" y="1264"/>
                    <a:pt x="2526" y="1769"/>
                  </a:cubicBezTo>
                  <a:cubicBezTo>
                    <a:pt x="2409" y="1889"/>
                    <a:pt x="1" y="4048"/>
                    <a:pt x="1" y="4048"/>
                  </a:cubicBezTo>
                  <a:lnTo>
                    <a:pt x="2952" y="6764"/>
                  </a:lnTo>
                  <a:cubicBezTo>
                    <a:pt x="3189" y="6602"/>
                    <a:pt x="5087" y="5494"/>
                    <a:pt x="5785" y="4449"/>
                  </a:cubicBezTo>
                  <a:cubicBezTo>
                    <a:pt x="6155" y="3895"/>
                    <a:pt x="6999" y="2264"/>
                    <a:pt x="6692" y="1997"/>
                  </a:cubicBezTo>
                  <a:cubicBezTo>
                    <a:pt x="6624" y="1938"/>
                    <a:pt x="6553" y="1916"/>
                    <a:pt x="6484" y="1916"/>
                  </a:cubicBezTo>
                  <a:cubicBezTo>
                    <a:pt x="6266" y="1916"/>
                    <a:pt x="6070" y="2141"/>
                    <a:pt x="6070" y="2141"/>
                  </a:cubicBezTo>
                  <a:cubicBezTo>
                    <a:pt x="6070" y="2141"/>
                    <a:pt x="6433" y="1408"/>
                    <a:pt x="6040" y="1073"/>
                  </a:cubicBezTo>
                  <a:cubicBezTo>
                    <a:pt x="5963" y="1008"/>
                    <a:pt x="5880" y="982"/>
                    <a:pt x="5797" y="982"/>
                  </a:cubicBezTo>
                  <a:cubicBezTo>
                    <a:pt x="5453" y="982"/>
                    <a:pt x="5102" y="1428"/>
                    <a:pt x="5102" y="1428"/>
                  </a:cubicBezTo>
                  <a:cubicBezTo>
                    <a:pt x="5102" y="1428"/>
                    <a:pt x="5427" y="648"/>
                    <a:pt x="5005" y="343"/>
                  </a:cubicBezTo>
                  <a:cubicBezTo>
                    <a:pt x="4937" y="293"/>
                    <a:pt x="4868" y="272"/>
                    <a:pt x="4801" y="272"/>
                  </a:cubicBezTo>
                  <a:cubicBezTo>
                    <a:pt x="4457" y="272"/>
                    <a:pt x="4157" y="821"/>
                    <a:pt x="4157" y="821"/>
                  </a:cubicBezTo>
                  <a:cubicBezTo>
                    <a:pt x="4157" y="821"/>
                    <a:pt x="4483" y="123"/>
                    <a:pt x="4034" y="9"/>
                  </a:cubicBezTo>
                  <a:cubicBezTo>
                    <a:pt x="4010" y="3"/>
                    <a:pt x="3986" y="0"/>
                    <a:pt x="3962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9" name="Google Shape;4559;p54"/>
            <p:cNvSpPr/>
            <p:nvPr/>
          </p:nvSpPr>
          <p:spPr>
            <a:xfrm>
              <a:off x="1643328" y="2767806"/>
              <a:ext cx="71897" cy="98224"/>
            </a:xfrm>
            <a:custGeom>
              <a:rect b="b" l="l" r="r" t="t"/>
              <a:pathLst>
                <a:path extrusionOk="0" h="2093" w="1532">
                  <a:moveTo>
                    <a:pt x="1508" y="0"/>
                  </a:moveTo>
                  <a:cubicBezTo>
                    <a:pt x="1498" y="0"/>
                    <a:pt x="1486" y="10"/>
                    <a:pt x="1479" y="30"/>
                  </a:cubicBezTo>
                  <a:cubicBezTo>
                    <a:pt x="1141" y="1030"/>
                    <a:pt x="819" y="1409"/>
                    <a:pt x="15" y="2063"/>
                  </a:cubicBezTo>
                  <a:cubicBezTo>
                    <a:pt x="1" y="2073"/>
                    <a:pt x="10" y="2092"/>
                    <a:pt x="22" y="2092"/>
                  </a:cubicBezTo>
                  <a:cubicBezTo>
                    <a:pt x="25" y="2092"/>
                    <a:pt x="27" y="2091"/>
                    <a:pt x="30" y="2089"/>
                  </a:cubicBezTo>
                  <a:cubicBezTo>
                    <a:pt x="880" y="1520"/>
                    <a:pt x="1350" y="1104"/>
                    <a:pt x="1529" y="45"/>
                  </a:cubicBezTo>
                  <a:cubicBezTo>
                    <a:pt x="1532" y="17"/>
                    <a:pt x="1521" y="0"/>
                    <a:pt x="1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0" name="Google Shape;4560;p54"/>
            <p:cNvSpPr/>
            <p:nvPr/>
          </p:nvSpPr>
          <p:spPr>
            <a:xfrm>
              <a:off x="1682092" y="2796433"/>
              <a:ext cx="77435" cy="104091"/>
            </a:xfrm>
            <a:custGeom>
              <a:rect b="b" l="l" r="r" t="t"/>
              <a:pathLst>
                <a:path extrusionOk="0" h="2218" w="1650">
                  <a:moveTo>
                    <a:pt x="1620" y="1"/>
                  </a:moveTo>
                  <a:cubicBezTo>
                    <a:pt x="1610" y="1"/>
                    <a:pt x="1600" y="8"/>
                    <a:pt x="1591" y="24"/>
                  </a:cubicBezTo>
                  <a:cubicBezTo>
                    <a:pt x="1149" y="1030"/>
                    <a:pt x="805" y="1447"/>
                    <a:pt x="10" y="2192"/>
                  </a:cubicBezTo>
                  <a:cubicBezTo>
                    <a:pt x="1" y="2202"/>
                    <a:pt x="7" y="2218"/>
                    <a:pt x="20" y="2218"/>
                  </a:cubicBezTo>
                  <a:cubicBezTo>
                    <a:pt x="22" y="2218"/>
                    <a:pt x="25" y="2217"/>
                    <a:pt x="28" y="2215"/>
                  </a:cubicBezTo>
                  <a:cubicBezTo>
                    <a:pt x="867" y="1547"/>
                    <a:pt x="1330" y="1118"/>
                    <a:pt x="1638" y="54"/>
                  </a:cubicBezTo>
                  <a:cubicBezTo>
                    <a:pt x="1650" y="23"/>
                    <a:pt x="1637" y="1"/>
                    <a:pt x="1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1" name="Google Shape;4561;p54"/>
            <p:cNvSpPr/>
            <p:nvPr/>
          </p:nvSpPr>
          <p:spPr>
            <a:xfrm>
              <a:off x="1720433" y="2831068"/>
              <a:ext cx="83395" cy="99351"/>
            </a:xfrm>
            <a:custGeom>
              <a:rect b="b" l="l" r="r" t="t"/>
              <a:pathLst>
                <a:path extrusionOk="0" h="2117" w="1777">
                  <a:moveTo>
                    <a:pt x="1768" y="1"/>
                  </a:moveTo>
                  <a:cubicBezTo>
                    <a:pt x="1762" y="1"/>
                    <a:pt x="1751" y="13"/>
                    <a:pt x="1737" y="40"/>
                  </a:cubicBezTo>
                  <a:cubicBezTo>
                    <a:pt x="1238" y="982"/>
                    <a:pt x="880" y="1454"/>
                    <a:pt x="15" y="2079"/>
                  </a:cubicBezTo>
                  <a:cubicBezTo>
                    <a:pt x="6" y="2085"/>
                    <a:pt x="0" y="2096"/>
                    <a:pt x="6" y="2105"/>
                  </a:cubicBezTo>
                  <a:cubicBezTo>
                    <a:pt x="10" y="2113"/>
                    <a:pt x="16" y="2117"/>
                    <a:pt x="23" y="2117"/>
                  </a:cubicBezTo>
                  <a:cubicBezTo>
                    <a:pt x="26" y="2117"/>
                    <a:pt x="29" y="2116"/>
                    <a:pt x="32" y="2114"/>
                  </a:cubicBezTo>
                  <a:lnTo>
                    <a:pt x="35" y="2114"/>
                  </a:lnTo>
                  <a:cubicBezTo>
                    <a:pt x="980" y="1560"/>
                    <a:pt x="1431" y="973"/>
                    <a:pt x="1763" y="58"/>
                  </a:cubicBezTo>
                  <a:cubicBezTo>
                    <a:pt x="1776" y="21"/>
                    <a:pt x="1776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2" name="Google Shape;4562;p54"/>
            <p:cNvSpPr/>
            <p:nvPr/>
          </p:nvSpPr>
          <p:spPr>
            <a:xfrm>
              <a:off x="1481976" y="2757690"/>
              <a:ext cx="179273" cy="204990"/>
            </a:xfrm>
            <a:custGeom>
              <a:rect b="b" l="l" r="r" t="t"/>
              <a:pathLst>
                <a:path extrusionOk="0" h="4368" w="3820">
                  <a:moveTo>
                    <a:pt x="3224" y="0"/>
                  </a:moveTo>
                  <a:cubicBezTo>
                    <a:pt x="2634" y="0"/>
                    <a:pt x="1115" y="1060"/>
                    <a:pt x="813" y="1481"/>
                  </a:cubicBezTo>
                  <a:cubicBezTo>
                    <a:pt x="467" y="1968"/>
                    <a:pt x="1" y="3575"/>
                    <a:pt x="1" y="3575"/>
                  </a:cubicBezTo>
                  <a:cubicBezTo>
                    <a:pt x="1" y="3575"/>
                    <a:pt x="1236" y="4368"/>
                    <a:pt x="2068" y="4368"/>
                  </a:cubicBezTo>
                  <a:cubicBezTo>
                    <a:pt x="2329" y="4368"/>
                    <a:pt x="2551" y="4289"/>
                    <a:pt x="2682" y="4083"/>
                  </a:cubicBezTo>
                  <a:cubicBezTo>
                    <a:pt x="3230" y="3220"/>
                    <a:pt x="2300" y="2009"/>
                    <a:pt x="2300" y="2009"/>
                  </a:cubicBezTo>
                  <a:cubicBezTo>
                    <a:pt x="2843" y="1586"/>
                    <a:pt x="3820" y="598"/>
                    <a:pt x="3418" y="76"/>
                  </a:cubicBezTo>
                  <a:cubicBezTo>
                    <a:pt x="3379" y="23"/>
                    <a:pt x="3311" y="0"/>
                    <a:pt x="3224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3" name="Google Shape;4563;p54"/>
            <p:cNvSpPr/>
            <p:nvPr/>
          </p:nvSpPr>
          <p:spPr>
            <a:xfrm>
              <a:off x="1586730" y="2769871"/>
              <a:ext cx="66077" cy="180164"/>
            </a:xfrm>
            <a:custGeom>
              <a:rect b="b" l="l" r="r" t="t"/>
              <a:pathLst>
                <a:path extrusionOk="0" h="3839" w="1408">
                  <a:moveTo>
                    <a:pt x="1253" y="1"/>
                  </a:moveTo>
                  <a:cubicBezTo>
                    <a:pt x="1255" y="6"/>
                    <a:pt x="1256" y="11"/>
                    <a:pt x="1257" y="17"/>
                  </a:cubicBezTo>
                  <a:lnTo>
                    <a:pt x="1257" y="17"/>
                  </a:lnTo>
                  <a:cubicBezTo>
                    <a:pt x="1257" y="11"/>
                    <a:pt x="1256" y="6"/>
                    <a:pt x="1256" y="1"/>
                  </a:cubicBezTo>
                  <a:close/>
                  <a:moveTo>
                    <a:pt x="1257" y="17"/>
                  </a:moveTo>
                  <a:cubicBezTo>
                    <a:pt x="1266" y="750"/>
                    <a:pt x="528" y="1254"/>
                    <a:pt x="36" y="1699"/>
                  </a:cubicBezTo>
                  <a:cubicBezTo>
                    <a:pt x="10" y="1720"/>
                    <a:pt x="1" y="1755"/>
                    <a:pt x="21" y="1784"/>
                  </a:cubicBezTo>
                  <a:cubicBezTo>
                    <a:pt x="24" y="1790"/>
                    <a:pt x="30" y="1796"/>
                    <a:pt x="36" y="1799"/>
                  </a:cubicBezTo>
                  <a:cubicBezTo>
                    <a:pt x="394" y="2333"/>
                    <a:pt x="740" y="3189"/>
                    <a:pt x="491" y="3817"/>
                  </a:cubicBezTo>
                  <a:cubicBezTo>
                    <a:pt x="488" y="3826"/>
                    <a:pt x="491" y="3834"/>
                    <a:pt x="500" y="3837"/>
                  </a:cubicBezTo>
                  <a:cubicBezTo>
                    <a:pt x="501" y="3838"/>
                    <a:pt x="503" y="3839"/>
                    <a:pt x="505" y="3839"/>
                  </a:cubicBezTo>
                  <a:cubicBezTo>
                    <a:pt x="511" y="3839"/>
                    <a:pt x="518" y="3836"/>
                    <a:pt x="520" y="3832"/>
                  </a:cubicBezTo>
                  <a:cubicBezTo>
                    <a:pt x="875" y="3192"/>
                    <a:pt x="605" y="2324"/>
                    <a:pt x="177" y="1764"/>
                  </a:cubicBezTo>
                  <a:cubicBezTo>
                    <a:pt x="687" y="1315"/>
                    <a:pt x="1408" y="777"/>
                    <a:pt x="1257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4" name="Google Shape;4564;p54"/>
            <p:cNvSpPr/>
            <p:nvPr/>
          </p:nvSpPr>
          <p:spPr>
            <a:xfrm>
              <a:off x="1018170" y="2846200"/>
              <a:ext cx="568228" cy="368260"/>
            </a:xfrm>
            <a:custGeom>
              <a:rect b="b" l="l" r="r" t="t"/>
              <a:pathLst>
                <a:path extrusionOk="0" h="7847" w="12108">
                  <a:moveTo>
                    <a:pt x="920" y="1"/>
                  </a:moveTo>
                  <a:cubicBezTo>
                    <a:pt x="207" y="1"/>
                    <a:pt x="1" y="744"/>
                    <a:pt x="512" y="1675"/>
                  </a:cubicBezTo>
                  <a:cubicBezTo>
                    <a:pt x="1735" y="3907"/>
                    <a:pt x="5144" y="7509"/>
                    <a:pt x="6437" y="7814"/>
                  </a:cubicBezTo>
                  <a:cubicBezTo>
                    <a:pt x="6535" y="7836"/>
                    <a:pt x="6650" y="7847"/>
                    <a:pt x="6779" y="7847"/>
                  </a:cubicBezTo>
                  <a:cubicBezTo>
                    <a:pt x="8366" y="7847"/>
                    <a:pt x="12107" y="6262"/>
                    <a:pt x="12107" y="6262"/>
                  </a:cubicBezTo>
                  <a:lnTo>
                    <a:pt x="9503" y="1399"/>
                  </a:lnTo>
                  <a:cubicBezTo>
                    <a:pt x="9503" y="1399"/>
                    <a:pt x="6707" y="3415"/>
                    <a:pt x="6461" y="3415"/>
                  </a:cubicBezTo>
                  <a:cubicBezTo>
                    <a:pt x="6457" y="3415"/>
                    <a:pt x="6454" y="3415"/>
                    <a:pt x="6452" y="3414"/>
                  </a:cubicBezTo>
                  <a:cubicBezTo>
                    <a:pt x="6273" y="3358"/>
                    <a:pt x="3891" y="1713"/>
                    <a:pt x="2196" y="519"/>
                  </a:cubicBezTo>
                  <a:cubicBezTo>
                    <a:pt x="1678" y="156"/>
                    <a:pt x="1246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5" name="Google Shape;4565;p54"/>
            <p:cNvSpPr/>
            <p:nvPr/>
          </p:nvSpPr>
          <p:spPr>
            <a:xfrm>
              <a:off x="1090770" y="2932034"/>
              <a:ext cx="415894" cy="266281"/>
            </a:xfrm>
            <a:custGeom>
              <a:rect b="b" l="l" r="r" t="t"/>
              <a:pathLst>
                <a:path extrusionOk="0" h="5674" w="8862">
                  <a:moveTo>
                    <a:pt x="6685" y="505"/>
                  </a:moveTo>
                  <a:lnTo>
                    <a:pt x="6685" y="517"/>
                  </a:lnTo>
                  <a:cubicBezTo>
                    <a:pt x="6691" y="518"/>
                    <a:pt x="6697" y="518"/>
                    <a:pt x="6703" y="518"/>
                  </a:cubicBezTo>
                  <a:lnTo>
                    <a:pt x="6703" y="518"/>
                  </a:lnTo>
                  <a:cubicBezTo>
                    <a:pt x="6697" y="514"/>
                    <a:pt x="6691" y="510"/>
                    <a:pt x="6685" y="505"/>
                  </a:cubicBezTo>
                  <a:close/>
                  <a:moveTo>
                    <a:pt x="1752" y="1"/>
                  </a:moveTo>
                  <a:cubicBezTo>
                    <a:pt x="1772" y="118"/>
                    <a:pt x="1808" y="233"/>
                    <a:pt x="1857" y="338"/>
                  </a:cubicBezTo>
                  <a:cubicBezTo>
                    <a:pt x="1904" y="447"/>
                    <a:pt x="1969" y="547"/>
                    <a:pt x="2045" y="637"/>
                  </a:cubicBezTo>
                  <a:cubicBezTo>
                    <a:pt x="2025" y="523"/>
                    <a:pt x="1989" y="409"/>
                    <a:pt x="1940" y="303"/>
                  </a:cubicBezTo>
                  <a:cubicBezTo>
                    <a:pt x="1893" y="195"/>
                    <a:pt x="1828" y="92"/>
                    <a:pt x="1752" y="1"/>
                  </a:cubicBezTo>
                  <a:close/>
                  <a:moveTo>
                    <a:pt x="6703" y="518"/>
                  </a:moveTo>
                  <a:cubicBezTo>
                    <a:pt x="6792" y="583"/>
                    <a:pt x="6892" y="634"/>
                    <a:pt x="6996" y="670"/>
                  </a:cubicBezTo>
                  <a:cubicBezTo>
                    <a:pt x="7108" y="714"/>
                    <a:pt x="7222" y="737"/>
                    <a:pt x="7340" y="749"/>
                  </a:cubicBezTo>
                  <a:cubicBezTo>
                    <a:pt x="7243" y="679"/>
                    <a:pt x="7137" y="626"/>
                    <a:pt x="7029" y="585"/>
                  </a:cubicBezTo>
                  <a:cubicBezTo>
                    <a:pt x="6923" y="548"/>
                    <a:pt x="6812" y="525"/>
                    <a:pt x="6703" y="518"/>
                  </a:cubicBezTo>
                  <a:close/>
                  <a:moveTo>
                    <a:pt x="244" y="195"/>
                  </a:moveTo>
                  <a:lnTo>
                    <a:pt x="244" y="195"/>
                  </a:lnTo>
                  <a:cubicBezTo>
                    <a:pt x="174" y="291"/>
                    <a:pt x="118" y="394"/>
                    <a:pt x="80" y="505"/>
                  </a:cubicBezTo>
                  <a:cubicBezTo>
                    <a:pt x="37" y="617"/>
                    <a:pt x="11" y="734"/>
                    <a:pt x="1" y="851"/>
                  </a:cubicBezTo>
                  <a:lnTo>
                    <a:pt x="1" y="851"/>
                  </a:lnTo>
                  <a:cubicBezTo>
                    <a:pt x="69" y="754"/>
                    <a:pt x="124" y="652"/>
                    <a:pt x="162" y="541"/>
                  </a:cubicBezTo>
                  <a:cubicBezTo>
                    <a:pt x="206" y="429"/>
                    <a:pt x="232" y="312"/>
                    <a:pt x="244" y="195"/>
                  </a:cubicBezTo>
                  <a:close/>
                  <a:moveTo>
                    <a:pt x="1" y="851"/>
                  </a:moveTo>
                  <a:cubicBezTo>
                    <a:pt x="1" y="851"/>
                    <a:pt x="1" y="851"/>
                    <a:pt x="1" y="852"/>
                  </a:cubicBezTo>
                  <a:lnTo>
                    <a:pt x="1" y="860"/>
                  </a:lnTo>
                  <a:cubicBezTo>
                    <a:pt x="1" y="857"/>
                    <a:pt x="1" y="854"/>
                    <a:pt x="1" y="851"/>
                  </a:cubicBezTo>
                  <a:close/>
                  <a:moveTo>
                    <a:pt x="3541" y="1438"/>
                  </a:moveTo>
                  <a:lnTo>
                    <a:pt x="3541" y="1438"/>
                  </a:lnTo>
                  <a:cubicBezTo>
                    <a:pt x="3474" y="1532"/>
                    <a:pt x="3418" y="1638"/>
                    <a:pt x="3380" y="1749"/>
                  </a:cubicBezTo>
                  <a:cubicBezTo>
                    <a:pt x="3336" y="1858"/>
                    <a:pt x="3309" y="1972"/>
                    <a:pt x="3301" y="2089"/>
                  </a:cubicBezTo>
                  <a:cubicBezTo>
                    <a:pt x="3435" y="1896"/>
                    <a:pt x="3521" y="1673"/>
                    <a:pt x="3541" y="1438"/>
                  </a:cubicBezTo>
                  <a:close/>
                  <a:moveTo>
                    <a:pt x="977" y="2271"/>
                  </a:moveTo>
                  <a:lnTo>
                    <a:pt x="977" y="2280"/>
                  </a:lnTo>
                  <a:cubicBezTo>
                    <a:pt x="982" y="2280"/>
                    <a:pt x="987" y="2281"/>
                    <a:pt x="991" y="2281"/>
                  </a:cubicBezTo>
                  <a:lnTo>
                    <a:pt x="991" y="2281"/>
                  </a:lnTo>
                  <a:cubicBezTo>
                    <a:pt x="987" y="2278"/>
                    <a:pt x="982" y="2274"/>
                    <a:pt x="977" y="2271"/>
                  </a:cubicBezTo>
                  <a:close/>
                  <a:moveTo>
                    <a:pt x="991" y="2281"/>
                  </a:moveTo>
                  <a:cubicBezTo>
                    <a:pt x="1179" y="2410"/>
                    <a:pt x="1400" y="2492"/>
                    <a:pt x="1629" y="2512"/>
                  </a:cubicBezTo>
                  <a:cubicBezTo>
                    <a:pt x="1532" y="2444"/>
                    <a:pt x="1426" y="2389"/>
                    <a:pt x="1315" y="2350"/>
                  </a:cubicBezTo>
                  <a:cubicBezTo>
                    <a:pt x="1211" y="2311"/>
                    <a:pt x="1101" y="2288"/>
                    <a:pt x="991" y="2281"/>
                  </a:cubicBezTo>
                  <a:close/>
                  <a:moveTo>
                    <a:pt x="5571" y="1899"/>
                  </a:moveTo>
                  <a:lnTo>
                    <a:pt x="5571" y="1899"/>
                  </a:lnTo>
                  <a:cubicBezTo>
                    <a:pt x="5588" y="2016"/>
                    <a:pt x="5624" y="2130"/>
                    <a:pt x="5676" y="2239"/>
                  </a:cubicBezTo>
                  <a:cubicBezTo>
                    <a:pt x="5723" y="2345"/>
                    <a:pt x="5785" y="2447"/>
                    <a:pt x="5861" y="2535"/>
                  </a:cubicBezTo>
                  <a:cubicBezTo>
                    <a:pt x="5823" y="2301"/>
                    <a:pt x="5720" y="2084"/>
                    <a:pt x="5571" y="1899"/>
                  </a:cubicBezTo>
                  <a:close/>
                  <a:moveTo>
                    <a:pt x="7815" y="2213"/>
                  </a:moveTo>
                  <a:lnTo>
                    <a:pt x="7815" y="2213"/>
                  </a:lnTo>
                  <a:cubicBezTo>
                    <a:pt x="7744" y="2306"/>
                    <a:pt x="7689" y="2412"/>
                    <a:pt x="7650" y="2524"/>
                  </a:cubicBezTo>
                  <a:cubicBezTo>
                    <a:pt x="7608" y="2634"/>
                    <a:pt x="7582" y="2747"/>
                    <a:pt x="7572" y="2865"/>
                  </a:cubicBezTo>
                  <a:lnTo>
                    <a:pt x="7572" y="2865"/>
                  </a:lnTo>
                  <a:cubicBezTo>
                    <a:pt x="7642" y="2772"/>
                    <a:pt x="7695" y="2667"/>
                    <a:pt x="7733" y="2556"/>
                  </a:cubicBezTo>
                  <a:cubicBezTo>
                    <a:pt x="7777" y="2444"/>
                    <a:pt x="7803" y="2330"/>
                    <a:pt x="7815" y="2213"/>
                  </a:cubicBezTo>
                  <a:close/>
                  <a:moveTo>
                    <a:pt x="7572" y="2865"/>
                  </a:moveTo>
                  <a:cubicBezTo>
                    <a:pt x="7572" y="2866"/>
                    <a:pt x="7572" y="2866"/>
                    <a:pt x="7571" y="2867"/>
                  </a:cubicBezTo>
                  <a:lnTo>
                    <a:pt x="7571" y="2878"/>
                  </a:lnTo>
                  <a:cubicBezTo>
                    <a:pt x="7572" y="2874"/>
                    <a:pt x="7572" y="2870"/>
                    <a:pt x="7572" y="2865"/>
                  </a:cubicBezTo>
                  <a:close/>
                  <a:moveTo>
                    <a:pt x="3905" y="3271"/>
                  </a:moveTo>
                  <a:lnTo>
                    <a:pt x="3905" y="3280"/>
                  </a:lnTo>
                  <a:cubicBezTo>
                    <a:pt x="3909" y="3281"/>
                    <a:pt x="3914" y="3281"/>
                    <a:pt x="3918" y="3281"/>
                  </a:cubicBezTo>
                  <a:lnTo>
                    <a:pt x="3918" y="3281"/>
                  </a:lnTo>
                  <a:cubicBezTo>
                    <a:pt x="3914" y="3278"/>
                    <a:pt x="3909" y="3275"/>
                    <a:pt x="3905" y="3271"/>
                  </a:cubicBezTo>
                  <a:close/>
                  <a:moveTo>
                    <a:pt x="3918" y="3281"/>
                  </a:moveTo>
                  <a:cubicBezTo>
                    <a:pt x="4011" y="3347"/>
                    <a:pt x="4112" y="3397"/>
                    <a:pt x="4219" y="3436"/>
                  </a:cubicBezTo>
                  <a:cubicBezTo>
                    <a:pt x="4327" y="3477"/>
                    <a:pt x="4444" y="3503"/>
                    <a:pt x="4562" y="3515"/>
                  </a:cubicBezTo>
                  <a:cubicBezTo>
                    <a:pt x="4465" y="3445"/>
                    <a:pt x="4359" y="3392"/>
                    <a:pt x="4251" y="3351"/>
                  </a:cubicBezTo>
                  <a:cubicBezTo>
                    <a:pt x="4144" y="3311"/>
                    <a:pt x="4031" y="3288"/>
                    <a:pt x="3918" y="3281"/>
                  </a:cubicBezTo>
                  <a:close/>
                  <a:moveTo>
                    <a:pt x="8208" y="3975"/>
                  </a:moveTo>
                  <a:lnTo>
                    <a:pt x="8208" y="3975"/>
                  </a:lnTo>
                  <a:cubicBezTo>
                    <a:pt x="8302" y="4046"/>
                    <a:pt x="8407" y="4099"/>
                    <a:pt x="8519" y="4140"/>
                  </a:cubicBezTo>
                  <a:cubicBezTo>
                    <a:pt x="8630" y="4181"/>
                    <a:pt x="8745" y="4207"/>
                    <a:pt x="8862" y="4219"/>
                  </a:cubicBezTo>
                  <a:cubicBezTo>
                    <a:pt x="8768" y="4149"/>
                    <a:pt x="8662" y="4093"/>
                    <a:pt x="8551" y="4055"/>
                  </a:cubicBezTo>
                  <a:cubicBezTo>
                    <a:pt x="8442" y="4014"/>
                    <a:pt x="8325" y="3984"/>
                    <a:pt x="8208" y="3975"/>
                  </a:cubicBezTo>
                  <a:close/>
                  <a:moveTo>
                    <a:pt x="6501" y="4278"/>
                  </a:moveTo>
                  <a:cubicBezTo>
                    <a:pt x="6386" y="4295"/>
                    <a:pt x="6272" y="4330"/>
                    <a:pt x="6166" y="4380"/>
                  </a:cubicBezTo>
                  <a:cubicBezTo>
                    <a:pt x="6058" y="4430"/>
                    <a:pt x="5958" y="4492"/>
                    <a:pt x="5867" y="4568"/>
                  </a:cubicBezTo>
                  <a:cubicBezTo>
                    <a:pt x="5984" y="4550"/>
                    <a:pt x="6096" y="4515"/>
                    <a:pt x="6204" y="4462"/>
                  </a:cubicBezTo>
                  <a:cubicBezTo>
                    <a:pt x="6313" y="4415"/>
                    <a:pt x="6413" y="4351"/>
                    <a:pt x="6501" y="4278"/>
                  </a:cubicBezTo>
                  <a:close/>
                  <a:moveTo>
                    <a:pt x="7463" y="5140"/>
                  </a:moveTo>
                  <a:cubicBezTo>
                    <a:pt x="7392" y="5237"/>
                    <a:pt x="7337" y="5342"/>
                    <a:pt x="7298" y="5454"/>
                  </a:cubicBezTo>
                  <a:cubicBezTo>
                    <a:pt x="7279" y="5515"/>
                    <a:pt x="7262" y="5568"/>
                    <a:pt x="7248" y="5620"/>
                  </a:cubicBezTo>
                  <a:lnTo>
                    <a:pt x="7248" y="5620"/>
                  </a:lnTo>
                  <a:lnTo>
                    <a:pt x="7337" y="5595"/>
                  </a:lnTo>
                  <a:cubicBezTo>
                    <a:pt x="7351" y="5559"/>
                    <a:pt x="7366" y="5521"/>
                    <a:pt x="7381" y="5483"/>
                  </a:cubicBezTo>
                  <a:cubicBezTo>
                    <a:pt x="7425" y="5375"/>
                    <a:pt x="7451" y="5257"/>
                    <a:pt x="7463" y="5140"/>
                  </a:cubicBezTo>
                  <a:close/>
                  <a:moveTo>
                    <a:pt x="7248" y="5620"/>
                  </a:moveTo>
                  <a:lnTo>
                    <a:pt x="7246" y="5621"/>
                  </a:lnTo>
                  <a:lnTo>
                    <a:pt x="7246" y="5630"/>
                  </a:lnTo>
                  <a:cubicBezTo>
                    <a:pt x="7247" y="5627"/>
                    <a:pt x="7247" y="5623"/>
                    <a:pt x="7248" y="5620"/>
                  </a:cubicBezTo>
                  <a:close/>
                  <a:moveTo>
                    <a:pt x="4268" y="5037"/>
                  </a:moveTo>
                  <a:lnTo>
                    <a:pt x="4268" y="5037"/>
                  </a:lnTo>
                  <a:cubicBezTo>
                    <a:pt x="4286" y="5152"/>
                    <a:pt x="4321" y="5266"/>
                    <a:pt x="4371" y="5375"/>
                  </a:cubicBezTo>
                  <a:cubicBezTo>
                    <a:pt x="4421" y="5480"/>
                    <a:pt x="4483" y="5583"/>
                    <a:pt x="4559" y="5674"/>
                  </a:cubicBezTo>
                  <a:cubicBezTo>
                    <a:pt x="4541" y="5556"/>
                    <a:pt x="4506" y="5442"/>
                    <a:pt x="4456" y="5336"/>
                  </a:cubicBezTo>
                  <a:cubicBezTo>
                    <a:pt x="4406" y="5228"/>
                    <a:pt x="4345" y="5128"/>
                    <a:pt x="4268" y="50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6" name="Google Shape;4566;p54"/>
            <p:cNvSpPr/>
            <p:nvPr/>
          </p:nvSpPr>
          <p:spPr>
            <a:xfrm>
              <a:off x="1018404" y="2846200"/>
              <a:ext cx="258397" cy="343340"/>
            </a:xfrm>
            <a:custGeom>
              <a:rect b="b" l="l" r="r" t="t"/>
              <a:pathLst>
                <a:path extrusionOk="0" h="7316" w="5506">
                  <a:moveTo>
                    <a:pt x="920" y="1"/>
                  </a:moveTo>
                  <a:cubicBezTo>
                    <a:pt x="206" y="1"/>
                    <a:pt x="1" y="745"/>
                    <a:pt x="513" y="1675"/>
                  </a:cubicBezTo>
                  <a:cubicBezTo>
                    <a:pt x="1507" y="3478"/>
                    <a:pt x="3930" y="6189"/>
                    <a:pt x="5505" y="7315"/>
                  </a:cubicBezTo>
                  <a:lnTo>
                    <a:pt x="1191" y="32"/>
                  </a:lnTo>
                  <a:cubicBezTo>
                    <a:pt x="1094" y="11"/>
                    <a:pt x="1004" y="1"/>
                    <a:pt x="92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7" name="Google Shape;4567;p54"/>
            <p:cNvSpPr/>
            <p:nvPr/>
          </p:nvSpPr>
          <p:spPr>
            <a:xfrm>
              <a:off x="1421296" y="2949211"/>
              <a:ext cx="113195" cy="204380"/>
            </a:xfrm>
            <a:custGeom>
              <a:rect b="b" l="l" r="r" t="t"/>
              <a:pathLst>
                <a:path extrusionOk="0" h="4355" w="2412">
                  <a:moveTo>
                    <a:pt x="4" y="1"/>
                  </a:moveTo>
                  <a:cubicBezTo>
                    <a:pt x="0" y="1"/>
                    <a:pt x="0" y="7"/>
                    <a:pt x="0" y="7"/>
                  </a:cubicBezTo>
                  <a:cubicBezTo>
                    <a:pt x="170" y="386"/>
                    <a:pt x="968" y="1844"/>
                    <a:pt x="1168" y="2207"/>
                  </a:cubicBezTo>
                  <a:cubicBezTo>
                    <a:pt x="1564" y="2923"/>
                    <a:pt x="1945" y="3656"/>
                    <a:pt x="2388" y="4349"/>
                  </a:cubicBezTo>
                  <a:cubicBezTo>
                    <a:pt x="2391" y="4353"/>
                    <a:pt x="2395" y="4355"/>
                    <a:pt x="2398" y="4355"/>
                  </a:cubicBezTo>
                  <a:cubicBezTo>
                    <a:pt x="2406" y="4355"/>
                    <a:pt x="2411" y="4344"/>
                    <a:pt x="2411" y="4334"/>
                  </a:cubicBezTo>
                  <a:cubicBezTo>
                    <a:pt x="2074" y="3577"/>
                    <a:pt x="1693" y="2838"/>
                    <a:pt x="1273" y="2122"/>
                  </a:cubicBezTo>
                  <a:cubicBezTo>
                    <a:pt x="1071" y="1753"/>
                    <a:pt x="244" y="333"/>
                    <a:pt x="12" y="7"/>
                  </a:cubicBezTo>
                  <a:cubicBezTo>
                    <a:pt x="8" y="3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8" name="Google Shape;4568;p54"/>
            <p:cNvSpPr/>
            <p:nvPr/>
          </p:nvSpPr>
          <p:spPr>
            <a:xfrm>
              <a:off x="798820" y="2841835"/>
              <a:ext cx="511302" cy="649887"/>
            </a:xfrm>
            <a:custGeom>
              <a:rect b="b" l="l" r="r" t="t"/>
              <a:pathLst>
                <a:path extrusionOk="0" h="13848" w="10895">
                  <a:moveTo>
                    <a:pt x="5318" y="0"/>
                  </a:moveTo>
                  <a:cubicBezTo>
                    <a:pt x="4806" y="0"/>
                    <a:pt x="4283" y="138"/>
                    <a:pt x="3975" y="427"/>
                  </a:cubicBezTo>
                  <a:cubicBezTo>
                    <a:pt x="2282" y="2017"/>
                    <a:pt x="1106" y="7156"/>
                    <a:pt x="860" y="8699"/>
                  </a:cubicBezTo>
                  <a:cubicBezTo>
                    <a:pt x="449" y="11239"/>
                    <a:pt x="0" y="13756"/>
                    <a:pt x="94" y="13846"/>
                  </a:cubicBezTo>
                  <a:cubicBezTo>
                    <a:pt x="95" y="13847"/>
                    <a:pt x="99" y="13847"/>
                    <a:pt x="106" y="13847"/>
                  </a:cubicBezTo>
                  <a:cubicBezTo>
                    <a:pt x="496" y="13847"/>
                    <a:pt x="10685" y="13149"/>
                    <a:pt x="10771" y="13034"/>
                  </a:cubicBezTo>
                  <a:cubicBezTo>
                    <a:pt x="10894" y="12870"/>
                    <a:pt x="7553" y="2131"/>
                    <a:pt x="6714" y="562"/>
                  </a:cubicBezTo>
                  <a:cubicBezTo>
                    <a:pt x="6520" y="195"/>
                    <a:pt x="5927" y="0"/>
                    <a:pt x="53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9" name="Google Shape;4569;p54"/>
            <p:cNvSpPr/>
            <p:nvPr/>
          </p:nvSpPr>
          <p:spPr>
            <a:xfrm>
              <a:off x="851241" y="2874639"/>
              <a:ext cx="383981" cy="607133"/>
            </a:xfrm>
            <a:custGeom>
              <a:rect b="b" l="l" r="r" t="t"/>
              <a:pathLst>
                <a:path extrusionOk="0" h="12937" w="8182">
                  <a:moveTo>
                    <a:pt x="3884" y="1"/>
                  </a:moveTo>
                  <a:cubicBezTo>
                    <a:pt x="3981" y="71"/>
                    <a:pt x="4087" y="127"/>
                    <a:pt x="4198" y="165"/>
                  </a:cubicBezTo>
                  <a:cubicBezTo>
                    <a:pt x="4304" y="206"/>
                    <a:pt x="4415" y="233"/>
                    <a:pt x="4530" y="247"/>
                  </a:cubicBezTo>
                  <a:lnTo>
                    <a:pt x="4536" y="247"/>
                  </a:lnTo>
                  <a:cubicBezTo>
                    <a:pt x="4345" y="109"/>
                    <a:pt x="4119" y="27"/>
                    <a:pt x="3884" y="1"/>
                  </a:cubicBezTo>
                  <a:close/>
                  <a:moveTo>
                    <a:pt x="3386" y="1136"/>
                  </a:moveTo>
                  <a:cubicBezTo>
                    <a:pt x="3268" y="1154"/>
                    <a:pt x="3157" y="1189"/>
                    <a:pt x="3048" y="1242"/>
                  </a:cubicBezTo>
                  <a:cubicBezTo>
                    <a:pt x="2943" y="1288"/>
                    <a:pt x="2841" y="1350"/>
                    <a:pt x="2753" y="1426"/>
                  </a:cubicBezTo>
                  <a:lnTo>
                    <a:pt x="2753" y="1426"/>
                  </a:lnTo>
                  <a:cubicBezTo>
                    <a:pt x="2869" y="1408"/>
                    <a:pt x="2982" y="1373"/>
                    <a:pt x="3087" y="1324"/>
                  </a:cubicBezTo>
                  <a:cubicBezTo>
                    <a:pt x="3195" y="1277"/>
                    <a:pt x="3295" y="1212"/>
                    <a:pt x="3386" y="1136"/>
                  </a:cubicBezTo>
                  <a:close/>
                  <a:moveTo>
                    <a:pt x="2753" y="1426"/>
                  </a:moveTo>
                  <a:cubicBezTo>
                    <a:pt x="2752" y="1426"/>
                    <a:pt x="2750" y="1426"/>
                    <a:pt x="2749" y="1426"/>
                  </a:cubicBezTo>
                  <a:lnTo>
                    <a:pt x="2752" y="1426"/>
                  </a:lnTo>
                  <a:cubicBezTo>
                    <a:pt x="2752" y="1426"/>
                    <a:pt x="2753" y="1426"/>
                    <a:pt x="2753" y="1426"/>
                  </a:cubicBezTo>
                  <a:close/>
                  <a:moveTo>
                    <a:pt x="5339" y="1420"/>
                  </a:moveTo>
                  <a:cubicBezTo>
                    <a:pt x="5339" y="1425"/>
                    <a:pt x="5339" y="1430"/>
                    <a:pt x="5338" y="1435"/>
                  </a:cubicBezTo>
                  <a:lnTo>
                    <a:pt x="5338" y="1435"/>
                  </a:lnTo>
                  <a:cubicBezTo>
                    <a:pt x="5341" y="1430"/>
                    <a:pt x="5345" y="1425"/>
                    <a:pt x="5348" y="1420"/>
                  </a:cubicBezTo>
                  <a:close/>
                  <a:moveTo>
                    <a:pt x="1805" y="1987"/>
                  </a:moveTo>
                  <a:cubicBezTo>
                    <a:pt x="1805" y="1988"/>
                    <a:pt x="1805" y="1989"/>
                    <a:pt x="1805" y="1990"/>
                  </a:cubicBezTo>
                  <a:lnTo>
                    <a:pt x="1805" y="1990"/>
                  </a:lnTo>
                  <a:cubicBezTo>
                    <a:pt x="1805" y="1990"/>
                    <a:pt x="1805" y="1990"/>
                    <a:pt x="1805" y="1990"/>
                  </a:cubicBezTo>
                  <a:lnTo>
                    <a:pt x="1805" y="1987"/>
                  </a:lnTo>
                  <a:close/>
                  <a:moveTo>
                    <a:pt x="5338" y="1435"/>
                  </a:moveTo>
                  <a:cubicBezTo>
                    <a:pt x="5206" y="1625"/>
                    <a:pt x="5127" y="1843"/>
                    <a:pt x="5102" y="2072"/>
                  </a:cubicBezTo>
                  <a:cubicBezTo>
                    <a:pt x="5172" y="1975"/>
                    <a:pt x="5225" y="1872"/>
                    <a:pt x="5266" y="1761"/>
                  </a:cubicBezTo>
                  <a:cubicBezTo>
                    <a:pt x="5305" y="1657"/>
                    <a:pt x="5329" y="1547"/>
                    <a:pt x="5338" y="1435"/>
                  </a:cubicBezTo>
                  <a:close/>
                  <a:moveTo>
                    <a:pt x="1805" y="1990"/>
                  </a:moveTo>
                  <a:cubicBezTo>
                    <a:pt x="1734" y="2084"/>
                    <a:pt x="1682" y="2189"/>
                    <a:pt x="1641" y="2300"/>
                  </a:cubicBezTo>
                  <a:cubicBezTo>
                    <a:pt x="1599" y="2412"/>
                    <a:pt x="1573" y="2526"/>
                    <a:pt x="1561" y="2644"/>
                  </a:cubicBezTo>
                  <a:cubicBezTo>
                    <a:pt x="1632" y="2550"/>
                    <a:pt x="1687" y="2444"/>
                    <a:pt x="1726" y="2333"/>
                  </a:cubicBezTo>
                  <a:cubicBezTo>
                    <a:pt x="1769" y="2222"/>
                    <a:pt x="1796" y="2106"/>
                    <a:pt x="1805" y="1990"/>
                  </a:cubicBezTo>
                  <a:close/>
                  <a:moveTo>
                    <a:pt x="4014" y="2799"/>
                  </a:moveTo>
                  <a:lnTo>
                    <a:pt x="4014" y="2799"/>
                  </a:lnTo>
                  <a:cubicBezTo>
                    <a:pt x="4034" y="2916"/>
                    <a:pt x="4069" y="3028"/>
                    <a:pt x="4119" y="3136"/>
                  </a:cubicBezTo>
                  <a:cubicBezTo>
                    <a:pt x="4166" y="3245"/>
                    <a:pt x="4228" y="3345"/>
                    <a:pt x="4307" y="3436"/>
                  </a:cubicBezTo>
                  <a:cubicBezTo>
                    <a:pt x="4286" y="3318"/>
                    <a:pt x="4251" y="3204"/>
                    <a:pt x="4201" y="3098"/>
                  </a:cubicBezTo>
                  <a:cubicBezTo>
                    <a:pt x="4154" y="2990"/>
                    <a:pt x="4090" y="2890"/>
                    <a:pt x="4014" y="2799"/>
                  </a:cubicBezTo>
                  <a:close/>
                  <a:moveTo>
                    <a:pt x="6078" y="3491"/>
                  </a:moveTo>
                  <a:cubicBezTo>
                    <a:pt x="6175" y="3559"/>
                    <a:pt x="6278" y="3615"/>
                    <a:pt x="6389" y="3653"/>
                  </a:cubicBezTo>
                  <a:cubicBezTo>
                    <a:pt x="6498" y="3697"/>
                    <a:pt x="6612" y="3723"/>
                    <a:pt x="6730" y="3735"/>
                  </a:cubicBezTo>
                  <a:cubicBezTo>
                    <a:pt x="6536" y="3600"/>
                    <a:pt x="6313" y="3515"/>
                    <a:pt x="6078" y="3491"/>
                  </a:cubicBezTo>
                  <a:close/>
                  <a:moveTo>
                    <a:pt x="693" y="4087"/>
                  </a:moveTo>
                  <a:cubicBezTo>
                    <a:pt x="691" y="4094"/>
                    <a:pt x="688" y="4104"/>
                    <a:pt x="687" y="4113"/>
                  </a:cubicBezTo>
                  <a:lnTo>
                    <a:pt x="687" y="4113"/>
                  </a:lnTo>
                  <a:cubicBezTo>
                    <a:pt x="687" y="4113"/>
                    <a:pt x="687" y="4113"/>
                    <a:pt x="687" y="4113"/>
                  </a:cubicBezTo>
                  <a:lnTo>
                    <a:pt x="687" y="4119"/>
                  </a:lnTo>
                  <a:cubicBezTo>
                    <a:pt x="687" y="4117"/>
                    <a:pt x="687" y="4115"/>
                    <a:pt x="687" y="4113"/>
                  </a:cubicBezTo>
                  <a:lnTo>
                    <a:pt x="687" y="4113"/>
                  </a:lnTo>
                  <a:cubicBezTo>
                    <a:pt x="770" y="4166"/>
                    <a:pt x="857" y="4210"/>
                    <a:pt x="948" y="4242"/>
                  </a:cubicBezTo>
                  <a:cubicBezTo>
                    <a:pt x="1060" y="4283"/>
                    <a:pt x="1174" y="4313"/>
                    <a:pt x="1291" y="4321"/>
                  </a:cubicBezTo>
                  <a:cubicBezTo>
                    <a:pt x="1195" y="4251"/>
                    <a:pt x="1092" y="4198"/>
                    <a:pt x="981" y="4157"/>
                  </a:cubicBezTo>
                  <a:cubicBezTo>
                    <a:pt x="887" y="4125"/>
                    <a:pt x="793" y="4101"/>
                    <a:pt x="693" y="4087"/>
                  </a:cubicBezTo>
                  <a:close/>
                  <a:moveTo>
                    <a:pt x="3386" y="4474"/>
                  </a:moveTo>
                  <a:lnTo>
                    <a:pt x="3386" y="4474"/>
                  </a:lnTo>
                  <a:cubicBezTo>
                    <a:pt x="3268" y="4492"/>
                    <a:pt x="3157" y="4527"/>
                    <a:pt x="3048" y="4577"/>
                  </a:cubicBezTo>
                  <a:cubicBezTo>
                    <a:pt x="2943" y="4624"/>
                    <a:pt x="2840" y="4688"/>
                    <a:pt x="2752" y="4761"/>
                  </a:cubicBezTo>
                  <a:lnTo>
                    <a:pt x="2749" y="4764"/>
                  </a:lnTo>
                  <a:cubicBezTo>
                    <a:pt x="2867" y="4747"/>
                    <a:pt x="2981" y="4712"/>
                    <a:pt x="3087" y="4659"/>
                  </a:cubicBezTo>
                  <a:cubicBezTo>
                    <a:pt x="3195" y="4612"/>
                    <a:pt x="3295" y="4550"/>
                    <a:pt x="3386" y="4474"/>
                  </a:cubicBezTo>
                  <a:close/>
                  <a:moveTo>
                    <a:pt x="5533" y="4835"/>
                  </a:moveTo>
                  <a:cubicBezTo>
                    <a:pt x="5465" y="4932"/>
                    <a:pt x="5410" y="5037"/>
                    <a:pt x="5372" y="5149"/>
                  </a:cubicBezTo>
                  <a:cubicBezTo>
                    <a:pt x="5328" y="5260"/>
                    <a:pt x="5301" y="5374"/>
                    <a:pt x="5292" y="5492"/>
                  </a:cubicBezTo>
                  <a:cubicBezTo>
                    <a:pt x="5360" y="5395"/>
                    <a:pt x="5416" y="5292"/>
                    <a:pt x="5454" y="5181"/>
                  </a:cubicBezTo>
                  <a:cubicBezTo>
                    <a:pt x="5498" y="5069"/>
                    <a:pt x="5524" y="4952"/>
                    <a:pt x="5536" y="4835"/>
                  </a:cubicBezTo>
                  <a:close/>
                  <a:moveTo>
                    <a:pt x="7290" y="5322"/>
                  </a:moveTo>
                  <a:cubicBezTo>
                    <a:pt x="7307" y="5439"/>
                    <a:pt x="7343" y="5553"/>
                    <a:pt x="7393" y="5659"/>
                  </a:cubicBezTo>
                  <a:cubicBezTo>
                    <a:pt x="7442" y="5768"/>
                    <a:pt x="7504" y="5867"/>
                    <a:pt x="7583" y="5958"/>
                  </a:cubicBezTo>
                  <a:cubicBezTo>
                    <a:pt x="7542" y="5724"/>
                    <a:pt x="7439" y="5506"/>
                    <a:pt x="7290" y="5322"/>
                  </a:cubicBezTo>
                  <a:close/>
                  <a:moveTo>
                    <a:pt x="1538" y="6122"/>
                  </a:moveTo>
                  <a:cubicBezTo>
                    <a:pt x="1539" y="6124"/>
                    <a:pt x="1540" y="6125"/>
                    <a:pt x="1541" y="6127"/>
                  </a:cubicBezTo>
                  <a:lnTo>
                    <a:pt x="1541" y="6127"/>
                  </a:lnTo>
                  <a:cubicBezTo>
                    <a:pt x="1541" y="6125"/>
                    <a:pt x="1541" y="6124"/>
                    <a:pt x="1541" y="6122"/>
                  </a:cubicBezTo>
                  <a:close/>
                  <a:moveTo>
                    <a:pt x="3515" y="6122"/>
                  </a:moveTo>
                  <a:lnTo>
                    <a:pt x="3515" y="6122"/>
                  </a:lnTo>
                  <a:cubicBezTo>
                    <a:pt x="3708" y="6257"/>
                    <a:pt x="3931" y="6339"/>
                    <a:pt x="4166" y="6366"/>
                  </a:cubicBezTo>
                  <a:cubicBezTo>
                    <a:pt x="3975" y="6228"/>
                    <a:pt x="3750" y="6143"/>
                    <a:pt x="3515" y="6122"/>
                  </a:cubicBezTo>
                  <a:close/>
                  <a:moveTo>
                    <a:pt x="1541" y="6127"/>
                  </a:moveTo>
                  <a:cubicBezTo>
                    <a:pt x="1559" y="6243"/>
                    <a:pt x="1594" y="6355"/>
                    <a:pt x="1646" y="6460"/>
                  </a:cubicBezTo>
                  <a:cubicBezTo>
                    <a:pt x="1693" y="6568"/>
                    <a:pt x="1755" y="6668"/>
                    <a:pt x="1831" y="6759"/>
                  </a:cubicBezTo>
                  <a:cubicBezTo>
                    <a:pt x="1814" y="6642"/>
                    <a:pt x="1778" y="6530"/>
                    <a:pt x="1729" y="6422"/>
                  </a:cubicBezTo>
                  <a:cubicBezTo>
                    <a:pt x="1679" y="6315"/>
                    <a:pt x="1616" y="6216"/>
                    <a:pt x="1541" y="6127"/>
                  </a:cubicBezTo>
                  <a:close/>
                  <a:moveTo>
                    <a:pt x="388" y="6920"/>
                  </a:moveTo>
                  <a:cubicBezTo>
                    <a:pt x="388" y="6921"/>
                    <a:pt x="388" y="6922"/>
                    <a:pt x="388" y="6924"/>
                  </a:cubicBezTo>
                  <a:lnTo>
                    <a:pt x="388" y="6924"/>
                  </a:lnTo>
                  <a:cubicBezTo>
                    <a:pt x="388" y="6923"/>
                    <a:pt x="388" y="6923"/>
                    <a:pt x="388" y="6923"/>
                  </a:cubicBezTo>
                  <a:lnTo>
                    <a:pt x="388" y="6920"/>
                  </a:lnTo>
                  <a:close/>
                  <a:moveTo>
                    <a:pt x="388" y="6924"/>
                  </a:moveTo>
                  <a:cubicBezTo>
                    <a:pt x="318" y="7017"/>
                    <a:pt x="265" y="7123"/>
                    <a:pt x="224" y="7234"/>
                  </a:cubicBezTo>
                  <a:cubicBezTo>
                    <a:pt x="183" y="7343"/>
                    <a:pt x="156" y="7460"/>
                    <a:pt x="145" y="7577"/>
                  </a:cubicBezTo>
                  <a:cubicBezTo>
                    <a:pt x="215" y="7483"/>
                    <a:pt x="268" y="7378"/>
                    <a:pt x="309" y="7266"/>
                  </a:cubicBezTo>
                  <a:cubicBezTo>
                    <a:pt x="350" y="7156"/>
                    <a:pt x="379" y="7040"/>
                    <a:pt x="388" y="6924"/>
                  </a:cubicBezTo>
                  <a:close/>
                  <a:moveTo>
                    <a:pt x="7419" y="7478"/>
                  </a:moveTo>
                  <a:lnTo>
                    <a:pt x="7419" y="7478"/>
                  </a:lnTo>
                  <a:cubicBezTo>
                    <a:pt x="7516" y="7545"/>
                    <a:pt x="7621" y="7601"/>
                    <a:pt x="7730" y="7639"/>
                  </a:cubicBezTo>
                  <a:cubicBezTo>
                    <a:pt x="7841" y="7680"/>
                    <a:pt x="7959" y="7706"/>
                    <a:pt x="8079" y="7712"/>
                  </a:cubicBezTo>
                  <a:lnTo>
                    <a:pt x="8079" y="7706"/>
                  </a:lnTo>
                  <a:cubicBezTo>
                    <a:pt x="7982" y="7639"/>
                    <a:pt x="7877" y="7583"/>
                    <a:pt x="7765" y="7545"/>
                  </a:cubicBezTo>
                  <a:cubicBezTo>
                    <a:pt x="7654" y="7507"/>
                    <a:pt x="7539" y="7483"/>
                    <a:pt x="7419" y="7478"/>
                  </a:cubicBezTo>
                  <a:close/>
                  <a:moveTo>
                    <a:pt x="5222" y="7164"/>
                  </a:moveTo>
                  <a:lnTo>
                    <a:pt x="5222" y="7167"/>
                  </a:lnTo>
                  <a:cubicBezTo>
                    <a:pt x="5240" y="7281"/>
                    <a:pt x="5275" y="7395"/>
                    <a:pt x="5328" y="7504"/>
                  </a:cubicBezTo>
                  <a:cubicBezTo>
                    <a:pt x="5375" y="7610"/>
                    <a:pt x="5439" y="7712"/>
                    <a:pt x="5515" y="7803"/>
                  </a:cubicBezTo>
                  <a:cubicBezTo>
                    <a:pt x="5495" y="7686"/>
                    <a:pt x="5463" y="7571"/>
                    <a:pt x="5410" y="7466"/>
                  </a:cubicBezTo>
                  <a:cubicBezTo>
                    <a:pt x="5363" y="7357"/>
                    <a:pt x="5298" y="7255"/>
                    <a:pt x="5222" y="7164"/>
                  </a:cubicBezTo>
                  <a:close/>
                  <a:moveTo>
                    <a:pt x="2427" y="8334"/>
                  </a:moveTo>
                  <a:lnTo>
                    <a:pt x="2427" y="8334"/>
                  </a:lnTo>
                  <a:cubicBezTo>
                    <a:pt x="2192" y="8375"/>
                    <a:pt x="1975" y="8475"/>
                    <a:pt x="1793" y="8624"/>
                  </a:cubicBezTo>
                  <a:cubicBezTo>
                    <a:pt x="2025" y="8586"/>
                    <a:pt x="2245" y="8484"/>
                    <a:pt x="2427" y="8334"/>
                  </a:cubicBezTo>
                  <a:close/>
                  <a:moveTo>
                    <a:pt x="1" y="9220"/>
                  </a:moveTo>
                  <a:cubicBezTo>
                    <a:pt x="2" y="9221"/>
                    <a:pt x="3" y="9222"/>
                    <a:pt x="4" y="9224"/>
                  </a:cubicBezTo>
                  <a:lnTo>
                    <a:pt x="4" y="9224"/>
                  </a:lnTo>
                  <a:cubicBezTo>
                    <a:pt x="4" y="9223"/>
                    <a:pt x="4" y="9223"/>
                    <a:pt x="4" y="9223"/>
                  </a:cubicBezTo>
                  <a:lnTo>
                    <a:pt x="1" y="9220"/>
                  </a:lnTo>
                  <a:close/>
                  <a:moveTo>
                    <a:pt x="6885" y="9000"/>
                  </a:moveTo>
                  <a:lnTo>
                    <a:pt x="6885" y="9000"/>
                  </a:lnTo>
                  <a:cubicBezTo>
                    <a:pt x="6768" y="9020"/>
                    <a:pt x="6653" y="9056"/>
                    <a:pt x="6548" y="9105"/>
                  </a:cubicBezTo>
                  <a:cubicBezTo>
                    <a:pt x="6439" y="9152"/>
                    <a:pt x="6340" y="9217"/>
                    <a:pt x="6249" y="9293"/>
                  </a:cubicBezTo>
                  <a:cubicBezTo>
                    <a:pt x="6366" y="9276"/>
                    <a:pt x="6477" y="9240"/>
                    <a:pt x="6586" y="9191"/>
                  </a:cubicBezTo>
                  <a:cubicBezTo>
                    <a:pt x="6694" y="9141"/>
                    <a:pt x="6794" y="9079"/>
                    <a:pt x="6885" y="9000"/>
                  </a:cubicBezTo>
                  <a:close/>
                  <a:moveTo>
                    <a:pt x="4002" y="8827"/>
                  </a:moveTo>
                  <a:lnTo>
                    <a:pt x="4002" y="8827"/>
                  </a:lnTo>
                  <a:cubicBezTo>
                    <a:pt x="3867" y="9017"/>
                    <a:pt x="3782" y="9243"/>
                    <a:pt x="3758" y="9475"/>
                  </a:cubicBezTo>
                  <a:cubicBezTo>
                    <a:pt x="3829" y="9381"/>
                    <a:pt x="3882" y="9276"/>
                    <a:pt x="3923" y="9164"/>
                  </a:cubicBezTo>
                  <a:cubicBezTo>
                    <a:pt x="3964" y="9056"/>
                    <a:pt x="3990" y="8941"/>
                    <a:pt x="4002" y="8827"/>
                  </a:cubicBezTo>
                  <a:close/>
                  <a:moveTo>
                    <a:pt x="4" y="9224"/>
                  </a:moveTo>
                  <a:cubicBezTo>
                    <a:pt x="22" y="9341"/>
                    <a:pt x="57" y="9452"/>
                    <a:pt x="106" y="9560"/>
                  </a:cubicBezTo>
                  <a:cubicBezTo>
                    <a:pt x="156" y="9669"/>
                    <a:pt x="218" y="9768"/>
                    <a:pt x="294" y="9859"/>
                  </a:cubicBezTo>
                  <a:cubicBezTo>
                    <a:pt x="277" y="9742"/>
                    <a:pt x="241" y="9628"/>
                    <a:pt x="192" y="9522"/>
                  </a:cubicBezTo>
                  <a:cubicBezTo>
                    <a:pt x="142" y="9415"/>
                    <a:pt x="79" y="9314"/>
                    <a:pt x="4" y="9224"/>
                  </a:cubicBezTo>
                  <a:close/>
                  <a:moveTo>
                    <a:pt x="8176" y="10452"/>
                  </a:moveTo>
                  <a:cubicBezTo>
                    <a:pt x="8176" y="10455"/>
                    <a:pt x="8175" y="10458"/>
                    <a:pt x="8175" y="10461"/>
                  </a:cubicBezTo>
                  <a:lnTo>
                    <a:pt x="8175" y="10461"/>
                  </a:lnTo>
                  <a:cubicBezTo>
                    <a:pt x="8177" y="10458"/>
                    <a:pt x="8179" y="10455"/>
                    <a:pt x="8182" y="10452"/>
                  </a:cubicBezTo>
                  <a:close/>
                  <a:moveTo>
                    <a:pt x="1814" y="10449"/>
                  </a:moveTo>
                  <a:cubicBezTo>
                    <a:pt x="1910" y="10516"/>
                    <a:pt x="2016" y="10572"/>
                    <a:pt x="2127" y="10613"/>
                  </a:cubicBezTo>
                  <a:cubicBezTo>
                    <a:pt x="2236" y="10657"/>
                    <a:pt x="2353" y="10684"/>
                    <a:pt x="2471" y="10695"/>
                  </a:cubicBezTo>
                  <a:lnTo>
                    <a:pt x="2471" y="10689"/>
                  </a:lnTo>
                  <a:cubicBezTo>
                    <a:pt x="2374" y="10622"/>
                    <a:pt x="2268" y="10566"/>
                    <a:pt x="2157" y="10528"/>
                  </a:cubicBezTo>
                  <a:cubicBezTo>
                    <a:pt x="2048" y="10484"/>
                    <a:pt x="1931" y="10458"/>
                    <a:pt x="1814" y="10449"/>
                  </a:cubicBezTo>
                  <a:close/>
                  <a:moveTo>
                    <a:pt x="5096" y="10449"/>
                  </a:moveTo>
                  <a:lnTo>
                    <a:pt x="5096" y="10449"/>
                  </a:lnTo>
                  <a:cubicBezTo>
                    <a:pt x="5190" y="10516"/>
                    <a:pt x="5295" y="10572"/>
                    <a:pt x="5407" y="10613"/>
                  </a:cubicBezTo>
                  <a:cubicBezTo>
                    <a:pt x="5515" y="10657"/>
                    <a:pt x="5633" y="10684"/>
                    <a:pt x="5750" y="10695"/>
                  </a:cubicBezTo>
                  <a:lnTo>
                    <a:pt x="5750" y="10689"/>
                  </a:lnTo>
                  <a:cubicBezTo>
                    <a:pt x="5653" y="10622"/>
                    <a:pt x="5551" y="10566"/>
                    <a:pt x="5439" y="10528"/>
                  </a:cubicBezTo>
                  <a:cubicBezTo>
                    <a:pt x="5328" y="10484"/>
                    <a:pt x="5213" y="10458"/>
                    <a:pt x="5096" y="10449"/>
                  </a:cubicBezTo>
                  <a:close/>
                  <a:moveTo>
                    <a:pt x="8175" y="10461"/>
                  </a:moveTo>
                  <a:cubicBezTo>
                    <a:pt x="8111" y="10555"/>
                    <a:pt x="8057" y="10655"/>
                    <a:pt x="8020" y="10763"/>
                  </a:cubicBezTo>
                  <a:cubicBezTo>
                    <a:pt x="7976" y="10874"/>
                    <a:pt x="7950" y="10992"/>
                    <a:pt x="7941" y="11109"/>
                  </a:cubicBezTo>
                  <a:cubicBezTo>
                    <a:pt x="8011" y="11012"/>
                    <a:pt x="8064" y="10906"/>
                    <a:pt x="8105" y="10795"/>
                  </a:cubicBezTo>
                  <a:cubicBezTo>
                    <a:pt x="8145" y="10689"/>
                    <a:pt x="8169" y="10575"/>
                    <a:pt x="8175" y="10461"/>
                  </a:cubicBezTo>
                  <a:close/>
                  <a:moveTo>
                    <a:pt x="3908" y="11373"/>
                  </a:moveTo>
                  <a:cubicBezTo>
                    <a:pt x="3928" y="11490"/>
                    <a:pt x="3961" y="11605"/>
                    <a:pt x="4014" y="11710"/>
                  </a:cubicBezTo>
                  <a:cubicBezTo>
                    <a:pt x="4060" y="11819"/>
                    <a:pt x="4122" y="11918"/>
                    <a:pt x="4198" y="12009"/>
                  </a:cubicBezTo>
                  <a:cubicBezTo>
                    <a:pt x="4181" y="11892"/>
                    <a:pt x="4145" y="11781"/>
                    <a:pt x="4096" y="11672"/>
                  </a:cubicBezTo>
                  <a:cubicBezTo>
                    <a:pt x="4049" y="11564"/>
                    <a:pt x="3987" y="11464"/>
                    <a:pt x="3911" y="11373"/>
                  </a:cubicBezTo>
                  <a:close/>
                  <a:moveTo>
                    <a:pt x="511" y="11361"/>
                  </a:moveTo>
                  <a:lnTo>
                    <a:pt x="508" y="11364"/>
                  </a:lnTo>
                  <a:cubicBezTo>
                    <a:pt x="373" y="11555"/>
                    <a:pt x="288" y="11781"/>
                    <a:pt x="265" y="12015"/>
                  </a:cubicBezTo>
                  <a:cubicBezTo>
                    <a:pt x="335" y="11918"/>
                    <a:pt x="388" y="11813"/>
                    <a:pt x="429" y="11701"/>
                  </a:cubicBezTo>
                  <a:cubicBezTo>
                    <a:pt x="470" y="11593"/>
                    <a:pt x="500" y="11478"/>
                    <a:pt x="511" y="11361"/>
                  </a:cubicBezTo>
                  <a:close/>
                  <a:moveTo>
                    <a:pt x="6422" y="11915"/>
                  </a:moveTo>
                  <a:lnTo>
                    <a:pt x="6422" y="11915"/>
                  </a:lnTo>
                  <a:cubicBezTo>
                    <a:pt x="6439" y="12033"/>
                    <a:pt x="6474" y="12147"/>
                    <a:pt x="6527" y="12253"/>
                  </a:cubicBezTo>
                  <a:cubicBezTo>
                    <a:pt x="6574" y="12361"/>
                    <a:pt x="6636" y="12464"/>
                    <a:pt x="6712" y="12552"/>
                  </a:cubicBezTo>
                  <a:cubicBezTo>
                    <a:pt x="6694" y="12438"/>
                    <a:pt x="6659" y="12323"/>
                    <a:pt x="6609" y="12218"/>
                  </a:cubicBezTo>
                  <a:cubicBezTo>
                    <a:pt x="6562" y="12109"/>
                    <a:pt x="6498" y="12006"/>
                    <a:pt x="6422" y="11915"/>
                  </a:cubicBezTo>
                  <a:close/>
                  <a:moveTo>
                    <a:pt x="2858" y="12707"/>
                  </a:moveTo>
                  <a:cubicBezTo>
                    <a:pt x="2740" y="12725"/>
                    <a:pt x="2626" y="12760"/>
                    <a:pt x="2521" y="12810"/>
                  </a:cubicBezTo>
                  <a:cubicBezTo>
                    <a:pt x="2444" y="12845"/>
                    <a:pt x="2371" y="12886"/>
                    <a:pt x="2301" y="12936"/>
                  </a:cubicBezTo>
                  <a:lnTo>
                    <a:pt x="2485" y="12925"/>
                  </a:lnTo>
                  <a:lnTo>
                    <a:pt x="2559" y="12892"/>
                  </a:lnTo>
                  <a:cubicBezTo>
                    <a:pt x="2667" y="12845"/>
                    <a:pt x="2767" y="12781"/>
                    <a:pt x="2858" y="127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0" name="Google Shape;4570;p54"/>
            <p:cNvSpPr/>
            <p:nvPr/>
          </p:nvSpPr>
          <p:spPr>
            <a:xfrm>
              <a:off x="703271" y="2873137"/>
              <a:ext cx="489761" cy="618913"/>
            </a:xfrm>
            <a:custGeom>
              <a:rect b="b" l="l" r="r" t="t"/>
              <a:pathLst>
                <a:path extrusionOk="0" h="13188" w="10436">
                  <a:moveTo>
                    <a:pt x="5966" y="1"/>
                  </a:moveTo>
                  <a:cubicBezTo>
                    <a:pt x="5684" y="1"/>
                    <a:pt x="5302" y="386"/>
                    <a:pt x="4987" y="822"/>
                  </a:cubicBezTo>
                  <a:cubicBezTo>
                    <a:pt x="3406" y="3028"/>
                    <a:pt x="1" y="8058"/>
                    <a:pt x="1007" y="9220"/>
                  </a:cubicBezTo>
                  <a:cubicBezTo>
                    <a:pt x="2658" y="11129"/>
                    <a:pt x="6688" y="12798"/>
                    <a:pt x="7953" y="13182"/>
                  </a:cubicBezTo>
                  <a:cubicBezTo>
                    <a:pt x="7963" y="13186"/>
                    <a:pt x="7975" y="13187"/>
                    <a:pt x="7987" y="13187"/>
                  </a:cubicBezTo>
                  <a:cubicBezTo>
                    <a:pt x="8572" y="13187"/>
                    <a:pt x="10436" y="9377"/>
                    <a:pt x="9935" y="9058"/>
                  </a:cubicBezTo>
                  <a:cubicBezTo>
                    <a:pt x="9317" y="8668"/>
                    <a:pt x="5368" y="7117"/>
                    <a:pt x="5351" y="6926"/>
                  </a:cubicBezTo>
                  <a:cubicBezTo>
                    <a:pt x="5330" y="6735"/>
                    <a:pt x="6067" y="4007"/>
                    <a:pt x="6310" y="1866"/>
                  </a:cubicBezTo>
                  <a:cubicBezTo>
                    <a:pt x="6469" y="472"/>
                    <a:pt x="6279" y="1"/>
                    <a:pt x="5966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1" name="Google Shape;4571;p54"/>
            <p:cNvSpPr/>
            <p:nvPr/>
          </p:nvSpPr>
          <p:spPr>
            <a:xfrm>
              <a:off x="1019484" y="3285275"/>
              <a:ext cx="478404" cy="300634"/>
            </a:xfrm>
            <a:custGeom>
              <a:rect b="b" l="l" r="r" t="t"/>
              <a:pathLst>
                <a:path extrusionOk="0" h="6406" w="10194">
                  <a:moveTo>
                    <a:pt x="2370" y="1"/>
                  </a:moveTo>
                  <a:cubicBezTo>
                    <a:pt x="2370" y="1"/>
                    <a:pt x="0" y="3752"/>
                    <a:pt x="182" y="3855"/>
                  </a:cubicBezTo>
                  <a:cubicBezTo>
                    <a:pt x="735" y="4157"/>
                    <a:pt x="1634" y="4743"/>
                    <a:pt x="2802" y="4743"/>
                  </a:cubicBezTo>
                  <a:cubicBezTo>
                    <a:pt x="3165" y="4743"/>
                    <a:pt x="3554" y="4686"/>
                    <a:pt x="3966" y="4547"/>
                  </a:cubicBezTo>
                  <a:cubicBezTo>
                    <a:pt x="3966" y="4547"/>
                    <a:pt x="5311" y="6405"/>
                    <a:pt x="6066" y="6405"/>
                  </a:cubicBezTo>
                  <a:cubicBezTo>
                    <a:pt x="6131" y="6405"/>
                    <a:pt x="6191" y="6392"/>
                    <a:pt x="6245" y="6363"/>
                  </a:cubicBezTo>
                  <a:cubicBezTo>
                    <a:pt x="6532" y="6206"/>
                    <a:pt x="6351" y="5721"/>
                    <a:pt x="6069" y="5238"/>
                  </a:cubicBezTo>
                  <a:lnTo>
                    <a:pt x="6069" y="5238"/>
                  </a:lnTo>
                  <a:cubicBezTo>
                    <a:pt x="6491" y="5767"/>
                    <a:pt x="6985" y="6279"/>
                    <a:pt x="7314" y="6279"/>
                  </a:cubicBezTo>
                  <a:cubicBezTo>
                    <a:pt x="7356" y="6279"/>
                    <a:pt x="7394" y="6271"/>
                    <a:pt x="7430" y="6254"/>
                  </a:cubicBezTo>
                  <a:cubicBezTo>
                    <a:pt x="7732" y="6109"/>
                    <a:pt x="7668" y="5717"/>
                    <a:pt x="7465" y="5278"/>
                  </a:cubicBezTo>
                  <a:lnTo>
                    <a:pt x="7465" y="5278"/>
                  </a:lnTo>
                  <a:cubicBezTo>
                    <a:pt x="7801" y="5679"/>
                    <a:pt x="8154" y="5994"/>
                    <a:pt x="8435" y="5994"/>
                  </a:cubicBezTo>
                  <a:cubicBezTo>
                    <a:pt x="8504" y="5994"/>
                    <a:pt x="8568" y="5975"/>
                    <a:pt x="8627" y="5934"/>
                  </a:cubicBezTo>
                  <a:cubicBezTo>
                    <a:pt x="9090" y="5615"/>
                    <a:pt x="8474" y="4620"/>
                    <a:pt x="7972" y="3948"/>
                  </a:cubicBezTo>
                  <a:lnTo>
                    <a:pt x="7972" y="3948"/>
                  </a:lnTo>
                  <a:cubicBezTo>
                    <a:pt x="8426" y="4476"/>
                    <a:pt x="9068" y="5134"/>
                    <a:pt x="9452" y="5134"/>
                  </a:cubicBezTo>
                  <a:cubicBezTo>
                    <a:pt x="9523" y="5134"/>
                    <a:pt x="9585" y="5111"/>
                    <a:pt x="9636" y="5060"/>
                  </a:cubicBezTo>
                  <a:cubicBezTo>
                    <a:pt x="10193" y="4497"/>
                    <a:pt x="7935" y="2148"/>
                    <a:pt x="7322" y="1678"/>
                  </a:cubicBezTo>
                  <a:cubicBezTo>
                    <a:pt x="6914" y="1373"/>
                    <a:pt x="5870" y="1027"/>
                    <a:pt x="5248" y="883"/>
                  </a:cubicBezTo>
                  <a:cubicBezTo>
                    <a:pt x="4133" y="631"/>
                    <a:pt x="2370" y="1"/>
                    <a:pt x="2370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2" name="Google Shape;4572;p54"/>
            <p:cNvSpPr/>
            <p:nvPr/>
          </p:nvSpPr>
          <p:spPr>
            <a:xfrm>
              <a:off x="1344519" y="3409076"/>
              <a:ext cx="84099" cy="122393"/>
            </a:xfrm>
            <a:custGeom>
              <a:rect b="b" l="l" r="r" t="t"/>
              <a:pathLst>
                <a:path extrusionOk="0" h="2608" w="1792">
                  <a:moveTo>
                    <a:pt x="9" y="0"/>
                  </a:moveTo>
                  <a:cubicBezTo>
                    <a:pt x="4" y="0"/>
                    <a:pt x="0" y="8"/>
                    <a:pt x="2" y="14"/>
                  </a:cubicBezTo>
                  <a:cubicBezTo>
                    <a:pt x="214" y="275"/>
                    <a:pt x="1419" y="2044"/>
                    <a:pt x="1792" y="2607"/>
                  </a:cubicBezTo>
                  <a:cubicBezTo>
                    <a:pt x="1780" y="2569"/>
                    <a:pt x="1768" y="2531"/>
                    <a:pt x="1754" y="2496"/>
                  </a:cubicBezTo>
                  <a:cubicBezTo>
                    <a:pt x="1560" y="2006"/>
                    <a:pt x="891" y="900"/>
                    <a:pt x="14" y="5"/>
                  </a:cubicBezTo>
                  <a:cubicBezTo>
                    <a:pt x="12" y="2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3" name="Google Shape;4573;p54"/>
            <p:cNvSpPr/>
            <p:nvPr/>
          </p:nvSpPr>
          <p:spPr>
            <a:xfrm>
              <a:off x="1294257" y="3438172"/>
              <a:ext cx="75276" cy="94658"/>
            </a:xfrm>
            <a:custGeom>
              <a:rect b="b" l="l" r="r" t="t"/>
              <a:pathLst>
                <a:path extrusionOk="0" h="2017" w="1604">
                  <a:moveTo>
                    <a:pt x="7" y="1"/>
                  </a:moveTo>
                  <a:cubicBezTo>
                    <a:pt x="4" y="1"/>
                    <a:pt x="0" y="5"/>
                    <a:pt x="3" y="7"/>
                  </a:cubicBezTo>
                  <a:cubicBezTo>
                    <a:pt x="270" y="333"/>
                    <a:pt x="1314" y="1656"/>
                    <a:pt x="1572" y="1996"/>
                  </a:cubicBezTo>
                  <a:cubicBezTo>
                    <a:pt x="1582" y="2010"/>
                    <a:pt x="1592" y="2017"/>
                    <a:pt x="1597" y="2017"/>
                  </a:cubicBezTo>
                  <a:cubicBezTo>
                    <a:pt x="1603" y="2017"/>
                    <a:pt x="1603" y="2009"/>
                    <a:pt x="1593" y="1996"/>
                  </a:cubicBezTo>
                  <a:cubicBezTo>
                    <a:pt x="1349" y="1644"/>
                    <a:pt x="771" y="585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4" name="Google Shape;4574;p54"/>
            <p:cNvSpPr/>
            <p:nvPr/>
          </p:nvSpPr>
          <p:spPr>
            <a:xfrm>
              <a:off x="1252959" y="3464875"/>
              <a:ext cx="53406" cy="71427"/>
            </a:xfrm>
            <a:custGeom>
              <a:rect b="b" l="l" r="r" t="t"/>
              <a:pathLst>
                <a:path extrusionOk="0" h="1522" w="1138">
                  <a:moveTo>
                    <a:pt x="13" y="0"/>
                  </a:moveTo>
                  <a:cubicBezTo>
                    <a:pt x="5" y="0"/>
                    <a:pt x="1" y="13"/>
                    <a:pt x="3" y="22"/>
                  </a:cubicBezTo>
                  <a:cubicBezTo>
                    <a:pt x="493" y="632"/>
                    <a:pt x="719" y="969"/>
                    <a:pt x="1103" y="1500"/>
                  </a:cubicBezTo>
                  <a:cubicBezTo>
                    <a:pt x="1112" y="1514"/>
                    <a:pt x="1122" y="1521"/>
                    <a:pt x="1129" y="1521"/>
                  </a:cubicBezTo>
                  <a:cubicBezTo>
                    <a:pt x="1135" y="1521"/>
                    <a:pt x="1138" y="1515"/>
                    <a:pt x="1132" y="1500"/>
                  </a:cubicBezTo>
                  <a:cubicBezTo>
                    <a:pt x="871" y="928"/>
                    <a:pt x="493" y="418"/>
                    <a:pt x="21" y="4"/>
                  </a:cubicBezTo>
                  <a:cubicBezTo>
                    <a:pt x="18" y="2"/>
                    <a:pt x="15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5" name="Google Shape;4575;p54"/>
            <p:cNvSpPr/>
            <p:nvPr/>
          </p:nvSpPr>
          <p:spPr>
            <a:xfrm>
              <a:off x="721855" y="2866379"/>
              <a:ext cx="450857" cy="653641"/>
            </a:xfrm>
            <a:custGeom>
              <a:rect b="b" l="l" r="r" t="t"/>
              <a:pathLst>
                <a:path extrusionOk="0" h="13928" w="9607">
                  <a:moveTo>
                    <a:pt x="5666" y="0"/>
                  </a:moveTo>
                  <a:cubicBezTo>
                    <a:pt x="5443" y="0"/>
                    <a:pt x="5128" y="212"/>
                    <a:pt x="4700" y="684"/>
                  </a:cubicBezTo>
                  <a:cubicBezTo>
                    <a:pt x="3603" y="1887"/>
                    <a:pt x="1" y="7791"/>
                    <a:pt x="400" y="9132"/>
                  </a:cubicBezTo>
                  <a:cubicBezTo>
                    <a:pt x="801" y="10475"/>
                    <a:pt x="7281" y="13928"/>
                    <a:pt x="7281" y="13928"/>
                  </a:cubicBezTo>
                  <a:lnTo>
                    <a:pt x="9607" y="8965"/>
                  </a:lnTo>
                  <a:cubicBezTo>
                    <a:pt x="9607" y="8965"/>
                    <a:pt x="5060" y="7164"/>
                    <a:pt x="5034" y="7085"/>
                  </a:cubicBezTo>
                  <a:cubicBezTo>
                    <a:pt x="5008" y="7002"/>
                    <a:pt x="6084" y="2723"/>
                    <a:pt x="6116" y="1347"/>
                  </a:cubicBezTo>
                  <a:cubicBezTo>
                    <a:pt x="6136" y="510"/>
                    <a:pt x="6012" y="0"/>
                    <a:pt x="5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6" name="Google Shape;4576;p54"/>
            <p:cNvSpPr/>
            <p:nvPr/>
          </p:nvSpPr>
          <p:spPr>
            <a:xfrm>
              <a:off x="771976" y="2928045"/>
              <a:ext cx="395385" cy="545984"/>
            </a:xfrm>
            <a:custGeom>
              <a:rect b="b" l="l" r="r" t="t"/>
              <a:pathLst>
                <a:path extrusionOk="0" h="11634" w="8425">
                  <a:moveTo>
                    <a:pt x="5057" y="1"/>
                  </a:moveTo>
                  <a:cubicBezTo>
                    <a:pt x="4949" y="21"/>
                    <a:pt x="4840" y="54"/>
                    <a:pt x="4740" y="101"/>
                  </a:cubicBezTo>
                  <a:lnTo>
                    <a:pt x="4749" y="101"/>
                  </a:lnTo>
                  <a:cubicBezTo>
                    <a:pt x="4641" y="148"/>
                    <a:pt x="4538" y="212"/>
                    <a:pt x="4447" y="288"/>
                  </a:cubicBezTo>
                  <a:cubicBezTo>
                    <a:pt x="4564" y="268"/>
                    <a:pt x="4679" y="233"/>
                    <a:pt x="4784" y="183"/>
                  </a:cubicBezTo>
                  <a:cubicBezTo>
                    <a:pt x="4881" y="142"/>
                    <a:pt x="4975" y="86"/>
                    <a:pt x="5057" y="21"/>
                  </a:cubicBezTo>
                  <a:lnTo>
                    <a:pt x="5057" y="1"/>
                  </a:lnTo>
                  <a:close/>
                  <a:moveTo>
                    <a:pt x="3503" y="849"/>
                  </a:moveTo>
                  <a:lnTo>
                    <a:pt x="3503" y="849"/>
                  </a:lnTo>
                  <a:cubicBezTo>
                    <a:pt x="3429" y="945"/>
                    <a:pt x="3374" y="1048"/>
                    <a:pt x="3330" y="1162"/>
                  </a:cubicBezTo>
                  <a:lnTo>
                    <a:pt x="3338" y="1162"/>
                  </a:lnTo>
                  <a:cubicBezTo>
                    <a:pt x="3294" y="1271"/>
                    <a:pt x="3268" y="1385"/>
                    <a:pt x="3259" y="1506"/>
                  </a:cubicBezTo>
                  <a:cubicBezTo>
                    <a:pt x="3330" y="1409"/>
                    <a:pt x="3382" y="1303"/>
                    <a:pt x="3423" y="1192"/>
                  </a:cubicBezTo>
                  <a:cubicBezTo>
                    <a:pt x="3464" y="1083"/>
                    <a:pt x="3491" y="966"/>
                    <a:pt x="3503" y="849"/>
                  </a:cubicBezTo>
                  <a:close/>
                  <a:moveTo>
                    <a:pt x="2385" y="2952"/>
                  </a:moveTo>
                  <a:cubicBezTo>
                    <a:pt x="2382" y="2961"/>
                    <a:pt x="2382" y="2969"/>
                    <a:pt x="2385" y="2981"/>
                  </a:cubicBezTo>
                  <a:cubicBezTo>
                    <a:pt x="2467" y="3031"/>
                    <a:pt x="2555" y="3075"/>
                    <a:pt x="2646" y="3110"/>
                  </a:cubicBezTo>
                  <a:cubicBezTo>
                    <a:pt x="2755" y="3151"/>
                    <a:pt x="2872" y="3178"/>
                    <a:pt x="2989" y="3189"/>
                  </a:cubicBezTo>
                  <a:cubicBezTo>
                    <a:pt x="2892" y="3116"/>
                    <a:pt x="2784" y="3063"/>
                    <a:pt x="2670" y="3025"/>
                  </a:cubicBezTo>
                  <a:cubicBezTo>
                    <a:pt x="2576" y="2990"/>
                    <a:pt x="2482" y="2963"/>
                    <a:pt x="2385" y="2952"/>
                  </a:cubicBezTo>
                  <a:close/>
                  <a:moveTo>
                    <a:pt x="910" y="4184"/>
                  </a:moveTo>
                  <a:cubicBezTo>
                    <a:pt x="951" y="4415"/>
                    <a:pt x="1050" y="4635"/>
                    <a:pt x="1200" y="4817"/>
                  </a:cubicBezTo>
                  <a:cubicBezTo>
                    <a:pt x="1182" y="4703"/>
                    <a:pt x="1147" y="4588"/>
                    <a:pt x="1097" y="4483"/>
                  </a:cubicBezTo>
                  <a:cubicBezTo>
                    <a:pt x="1048" y="4374"/>
                    <a:pt x="986" y="4275"/>
                    <a:pt x="910" y="4184"/>
                  </a:cubicBezTo>
                  <a:close/>
                  <a:moveTo>
                    <a:pt x="3227" y="4984"/>
                  </a:moveTo>
                  <a:lnTo>
                    <a:pt x="3227" y="4984"/>
                  </a:lnTo>
                  <a:cubicBezTo>
                    <a:pt x="3244" y="5099"/>
                    <a:pt x="3280" y="5213"/>
                    <a:pt x="3332" y="5319"/>
                  </a:cubicBezTo>
                  <a:cubicBezTo>
                    <a:pt x="3379" y="5427"/>
                    <a:pt x="3441" y="5530"/>
                    <a:pt x="3517" y="5621"/>
                  </a:cubicBezTo>
                  <a:cubicBezTo>
                    <a:pt x="3500" y="5504"/>
                    <a:pt x="3464" y="5389"/>
                    <a:pt x="3415" y="5284"/>
                  </a:cubicBezTo>
                  <a:cubicBezTo>
                    <a:pt x="3365" y="5175"/>
                    <a:pt x="3303" y="5072"/>
                    <a:pt x="3227" y="4984"/>
                  </a:cubicBezTo>
                  <a:close/>
                  <a:moveTo>
                    <a:pt x="2086" y="5782"/>
                  </a:moveTo>
                  <a:lnTo>
                    <a:pt x="2086" y="5782"/>
                  </a:lnTo>
                  <a:cubicBezTo>
                    <a:pt x="2013" y="5876"/>
                    <a:pt x="1954" y="5982"/>
                    <a:pt x="1913" y="6093"/>
                  </a:cubicBezTo>
                  <a:lnTo>
                    <a:pt x="1922" y="6093"/>
                  </a:lnTo>
                  <a:cubicBezTo>
                    <a:pt x="1881" y="6205"/>
                    <a:pt x="1851" y="6319"/>
                    <a:pt x="1842" y="6436"/>
                  </a:cubicBezTo>
                  <a:cubicBezTo>
                    <a:pt x="1910" y="6342"/>
                    <a:pt x="1966" y="6237"/>
                    <a:pt x="2004" y="6125"/>
                  </a:cubicBezTo>
                  <a:cubicBezTo>
                    <a:pt x="2048" y="6014"/>
                    <a:pt x="2074" y="5900"/>
                    <a:pt x="2086" y="5782"/>
                  </a:cubicBezTo>
                  <a:close/>
                  <a:moveTo>
                    <a:pt x="0" y="6926"/>
                  </a:moveTo>
                  <a:lnTo>
                    <a:pt x="0" y="6926"/>
                  </a:lnTo>
                  <a:cubicBezTo>
                    <a:pt x="97" y="6994"/>
                    <a:pt x="203" y="7049"/>
                    <a:pt x="314" y="7088"/>
                  </a:cubicBezTo>
                  <a:cubicBezTo>
                    <a:pt x="423" y="7132"/>
                    <a:pt x="537" y="7158"/>
                    <a:pt x="657" y="7167"/>
                  </a:cubicBezTo>
                  <a:cubicBezTo>
                    <a:pt x="561" y="7099"/>
                    <a:pt x="455" y="7044"/>
                    <a:pt x="344" y="7005"/>
                  </a:cubicBezTo>
                  <a:cubicBezTo>
                    <a:pt x="235" y="6961"/>
                    <a:pt x="118" y="6935"/>
                    <a:pt x="0" y="6926"/>
                  </a:cubicBezTo>
                  <a:close/>
                  <a:moveTo>
                    <a:pt x="4122" y="7193"/>
                  </a:moveTo>
                  <a:cubicBezTo>
                    <a:pt x="4001" y="7211"/>
                    <a:pt x="3887" y="7246"/>
                    <a:pt x="3781" y="7299"/>
                  </a:cubicBezTo>
                  <a:lnTo>
                    <a:pt x="3784" y="7296"/>
                  </a:lnTo>
                  <a:lnTo>
                    <a:pt x="3784" y="7296"/>
                  </a:lnTo>
                  <a:cubicBezTo>
                    <a:pt x="3676" y="7346"/>
                    <a:pt x="3576" y="7407"/>
                    <a:pt x="3485" y="7484"/>
                  </a:cubicBezTo>
                  <a:cubicBezTo>
                    <a:pt x="3720" y="7445"/>
                    <a:pt x="3937" y="7343"/>
                    <a:pt x="4122" y="7193"/>
                  </a:cubicBezTo>
                  <a:close/>
                  <a:moveTo>
                    <a:pt x="8425" y="7894"/>
                  </a:moveTo>
                  <a:lnTo>
                    <a:pt x="8425" y="7894"/>
                  </a:lnTo>
                  <a:cubicBezTo>
                    <a:pt x="8360" y="7915"/>
                    <a:pt x="8298" y="7938"/>
                    <a:pt x="8237" y="7965"/>
                  </a:cubicBezTo>
                  <a:cubicBezTo>
                    <a:pt x="8131" y="8014"/>
                    <a:pt x="8029" y="8076"/>
                    <a:pt x="7938" y="8152"/>
                  </a:cubicBezTo>
                  <a:cubicBezTo>
                    <a:pt x="8055" y="8132"/>
                    <a:pt x="8169" y="8099"/>
                    <a:pt x="8275" y="8050"/>
                  </a:cubicBezTo>
                  <a:lnTo>
                    <a:pt x="8375" y="7997"/>
                  </a:lnTo>
                  <a:lnTo>
                    <a:pt x="8425" y="7894"/>
                  </a:lnTo>
                  <a:close/>
                  <a:moveTo>
                    <a:pt x="5691" y="7689"/>
                  </a:moveTo>
                  <a:lnTo>
                    <a:pt x="5691" y="7689"/>
                  </a:lnTo>
                  <a:cubicBezTo>
                    <a:pt x="5623" y="7783"/>
                    <a:pt x="5568" y="7888"/>
                    <a:pt x="5529" y="7997"/>
                  </a:cubicBezTo>
                  <a:cubicBezTo>
                    <a:pt x="5485" y="8108"/>
                    <a:pt x="5459" y="8226"/>
                    <a:pt x="5450" y="8343"/>
                  </a:cubicBezTo>
                  <a:cubicBezTo>
                    <a:pt x="5518" y="8246"/>
                    <a:pt x="5573" y="8141"/>
                    <a:pt x="5612" y="8032"/>
                  </a:cubicBezTo>
                  <a:cubicBezTo>
                    <a:pt x="5656" y="7921"/>
                    <a:pt x="5682" y="7806"/>
                    <a:pt x="5691" y="7689"/>
                  </a:cubicBezTo>
                  <a:close/>
                  <a:moveTo>
                    <a:pt x="1699" y="8082"/>
                  </a:moveTo>
                  <a:lnTo>
                    <a:pt x="1699" y="8082"/>
                  </a:lnTo>
                  <a:cubicBezTo>
                    <a:pt x="1716" y="8196"/>
                    <a:pt x="1751" y="8311"/>
                    <a:pt x="1801" y="8419"/>
                  </a:cubicBezTo>
                  <a:cubicBezTo>
                    <a:pt x="1848" y="8525"/>
                    <a:pt x="1913" y="8627"/>
                    <a:pt x="1989" y="8718"/>
                  </a:cubicBezTo>
                  <a:cubicBezTo>
                    <a:pt x="1969" y="8601"/>
                    <a:pt x="1930" y="8487"/>
                    <a:pt x="1878" y="8381"/>
                  </a:cubicBezTo>
                  <a:lnTo>
                    <a:pt x="1883" y="8381"/>
                  </a:lnTo>
                  <a:cubicBezTo>
                    <a:pt x="1837" y="8273"/>
                    <a:pt x="1772" y="8173"/>
                    <a:pt x="1699" y="8082"/>
                  </a:cubicBezTo>
                  <a:close/>
                  <a:moveTo>
                    <a:pt x="426" y="8730"/>
                  </a:moveTo>
                  <a:lnTo>
                    <a:pt x="426" y="8730"/>
                  </a:lnTo>
                  <a:cubicBezTo>
                    <a:pt x="335" y="8742"/>
                    <a:pt x="244" y="8765"/>
                    <a:pt x="159" y="8801"/>
                  </a:cubicBezTo>
                  <a:lnTo>
                    <a:pt x="170" y="8801"/>
                  </a:lnTo>
                  <a:cubicBezTo>
                    <a:pt x="191" y="8821"/>
                    <a:pt x="214" y="8842"/>
                    <a:pt x="241" y="8859"/>
                  </a:cubicBezTo>
                  <a:cubicBezTo>
                    <a:pt x="308" y="8824"/>
                    <a:pt x="370" y="8780"/>
                    <a:pt x="426" y="8730"/>
                  </a:cubicBezTo>
                  <a:close/>
                  <a:moveTo>
                    <a:pt x="3503" y="9314"/>
                  </a:moveTo>
                  <a:lnTo>
                    <a:pt x="3503" y="9314"/>
                  </a:lnTo>
                  <a:cubicBezTo>
                    <a:pt x="3599" y="9384"/>
                    <a:pt x="3705" y="9437"/>
                    <a:pt x="3816" y="9478"/>
                  </a:cubicBezTo>
                  <a:cubicBezTo>
                    <a:pt x="3925" y="9519"/>
                    <a:pt x="4042" y="9546"/>
                    <a:pt x="4160" y="9554"/>
                  </a:cubicBezTo>
                  <a:cubicBezTo>
                    <a:pt x="4063" y="9487"/>
                    <a:pt x="3957" y="9431"/>
                    <a:pt x="3846" y="9393"/>
                  </a:cubicBezTo>
                  <a:cubicBezTo>
                    <a:pt x="3737" y="9349"/>
                    <a:pt x="3620" y="9323"/>
                    <a:pt x="3503" y="9314"/>
                  </a:cubicBezTo>
                  <a:close/>
                  <a:moveTo>
                    <a:pt x="6785" y="9314"/>
                  </a:moveTo>
                  <a:lnTo>
                    <a:pt x="6785" y="9314"/>
                  </a:lnTo>
                  <a:cubicBezTo>
                    <a:pt x="6879" y="9384"/>
                    <a:pt x="6984" y="9437"/>
                    <a:pt x="7096" y="9478"/>
                  </a:cubicBezTo>
                  <a:cubicBezTo>
                    <a:pt x="7207" y="9519"/>
                    <a:pt x="7322" y="9546"/>
                    <a:pt x="7439" y="9554"/>
                  </a:cubicBezTo>
                  <a:cubicBezTo>
                    <a:pt x="7342" y="9487"/>
                    <a:pt x="7237" y="9431"/>
                    <a:pt x="7128" y="9393"/>
                  </a:cubicBezTo>
                  <a:cubicBezTo>
                    <a:pt x="7017" y="9349"/>
                    <a:pt x="6902" y="9323"/>
                    <a:pt x="6785" y="9314"/>
                  </a:cubicBezTo>
                  <a:close/>
                  <a:moveTo>
                    <a:pt x="2206" y="10223"/>
                  </a:moveTo>
                  <a:cubicBezTo>
                    <a:pt x="2197" y="10232"/>
                    <a:pt x="2189" y="10241"/>
                    <a:pt x="2180" y="10252"/>
                  </a:cubicBezTo>
                  <a:lnTo>
                    <a:pt x="2189" y="10252"/>
                  </a:lnTo>
                  <a:lnTo>
                    <a:pt x="2206" y="10261"/>
                  </a:lnTo>
                  <a:lnTo>
                    <a:pt x="2206" y="10223"/>
                  </a:lnTo>
                  <a:close/>
                  <a:moveTo>
                    <a:pt x="5603" y="10232"/>
                  </a:moveTo>
                  <a:lnTo>
                    <a:pt x="5603" y="10232"/>
                  </a:lnTo>
                  <a:cubicBezTo>
                    <a:pt x="5620" y="10349"/>
                    <a:pt x="5656" y="10461"/>
                    <a:pt x="5705" y="10569"/>
                  </a:cubicBezTo>
                  <a:cubicBezTo>
                    <a:pt x="5755" y="10678"/>
                    <a:pt x="5817" y="10777"/>
                    <a:pt x="5893" y="10868"/>
                  </a:cubicBezTo>
                  <a:cubicBezTo>
                    <a:pt x="5876" y="10751"/>
                    <a:pt x="5837" y="10640"/>
                    <a:pt x="5788" y="10534"/>
                  </a:cubicBezTo>
                  <a:lnTo>
                    <a:pt x="5790" y="10531"/>
                  </a:lnTo>
                  <a:cubicBezTo>
                    <a:pt x="5741" y="10423"/>
                    <a:pt x="5679" y="10323"/>
                    <a:pt x="5603" y="10232"/>
                  </a:cubicBezTo>
                  <a:close/>
                  <a:moveTo>
                    <a:pt x="4547" y="11564"/>
                  </a:moveTo>
                  <a:cubicBezTo>
                    <a:pt x="4498" y="11572"/>
                    <a:pt x="4449" y="11584"/>
                    <a:pt x="4403" y="11601"/>
                  </a:cubicBezTo>
                  <a:lnTo>
                    <a:pt x="4403" y="11601"/>
                  </a:lnTo>
                  <a:lnTo>
                    <a:pt x="4400" y="11599"/>
                  </a:lnTo>
                  <a:lnTo>
                    <a:pt x="4400" y="11602"/>
                  </a:lnTo>
                  <a:cubicBezTo>
                    <a:pt x="4401" y="11601"/>
                    <a:pt x="4402" y="11601"/>
                    <a:pt x="4403" y="11601"/>
                  </a:cubicBezTo>
                  <a:lnTo>
                    <a:pt x="4403" y="11601"/>
                  </a:lnTo>
                  <a:lnTo>
                    <a:pt x="4459" y="11634"/>
                  </a:lnTo>
                  <a:cubicBezTo>
                    <a:pt x="4491" y="11613"/>
                    <a:pt x="4520" y="11590"/>
                    <a:pt x="4547" y="115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7" name="Google Shape;4577;p54"/>
            <p:cNvSpPr/>
            <p:nvPr/>
          </p:nvSpPr>
          <p:spPr>
            <a:xfrm>
              <a:off x="955472" y="3011439"/>
              <a:ext cx="220430" cy="287681"/>
            </a:xfrm>
            <a:custGeom>
              <a:rect b="b" l="l" r="r" t="t"/>
              <a:pathLst>
                <a:path extrusionOk="0" h="6130" w="4697">
                  <a:moveTo>
                    <a:pt x="4695" y="5831"/>
                  </a:moveTo>
                  <a:lnTo>
                    <a:pt x="4696" y="5833"/>
                  </a:lnTo>
                  <a:cubicBezTo>
                    <a:pt x="4697" y="5832"/>
                    <a:pt x="4696" y="5832"/>
                    <a:pt x="4695" y="5831"/>
                  </a:cubicBezTo>
                  <a:close/>
                  <a:moveTo>
                    <a:pt x="899" y="1"/>
                  </a:moveTo>
                  <a:cubicBezTo>
                    <a:pt x="895" y="1"/>
                    <a:pt x="891" y="3"/>
                    <a:pt x="889" y="7"/>
                  </a:cubicBezTo>
                  <a:cubicBezTo>
                    <a:pt x="854" y="145"/>
                    <a:pt x="874" y="19"/>
                    <a:pt x="851" y="163"/>
                  </a:cubicBezTo>
                  <a:cubicBezTo>
                    <a:pt x="851" y="198"/>
                    <a:pt x="833" y="239"/>
                    <a:pt x="822" y="274"/>
                  </a:cubicBezTo>
                  <a:cubicBezTo>
                    <a:pt x="807" y="353"/>
                    <a:pt x="789" y="438"/>
                    <a:pt x="772" y="506"/>
                  </a:cubicBezTo>
                  <a:cubicBezTo>
                    <a:pt x="734" y="670"/>
                    <a:pt x="698" y="840"/>
                    <a:pt x="666" y="1008"/>
                  </a:cubicBezTo>
                  <a:cubicBezTo>
                    <a:pt x="596" y="1333"/>
                    <a:pt x="525" y="1656"/>
                    <a:pt x="452" y="1973"/>
                  </a:cubicBezTo>
                  <a:cubicBezTo>
                    <a:pt x="308" y="2624"/>
                    <a:pt x="141" y="3275"/>
                    <a:pt x="3" y="3938"/>
                  </a:cubicBezTo>
                  <a:cubicBezTo>
                    <a:pt x="0" y="3952"/>
                    <a:pt x="6" y="3967"/>
                    <a:pt x="18" y="3973"/>
                  </a:cubicBezTo>
                  <a:cubicBezTo>
                    <a:pt x="21" y="3985"/>
                    <a:pt x="27" y="3991"/>
                    <a:pt x="36" y="3996"/>
                  </a:cubicBezTo>
                  <a:cubicBezTo>
                    <a:pt x="305" y="4128"/>
                    <a:pt x="4371" y="5795"/>
                    <a:pt x="4611" y="5900"/>
                  </a:cubicBezTo>
                  <a:cubicBezTo>
                    <a:pt x="4611" y="5912"/>
                    <a:pt x="4579" y="5973"/>
                    <a:pt x="4570" y="5991"/>
                  </a:cubicBezTo>
                  <a:cubicBezTo>
                    <a:pt x="4564" y="6009"/>
                    <a:pt x="4544" y="6067"/>
                    <a:pt x="4526" y="6102"/>
                  </a:cubicBezTo>
                  <a:cubicBezTo>
                    <a:pt x="4519" y="6122"/>
                    <a:pt x="4523" y="6129"/>
                    <a:pt x="4530" y="6129"/>
                  </a:cubicBezTo>
                  <a:cubicBezTo>
                    <a:pt x="4536" y="6129"/>
                    <a:pt x="4545" y="6123"/>
                    <a:pt x="4550" y="6114"/>
                  </a:cubicBezTo>
                  <a:cubicBezTo>
                    <a:pt x="4559" y="6100"/>
                    <a:pt x="4585" y="6041"/>
                    <a:pt x="4603" y="6003"/>
                  </a:cubicBezTo>
                  <a:cubicBezTo>
                    <a:pt x="4638" y="5947"/>
                    <a:pt x="4667" y="5891"/>
                    <a:pt x="4696" y="5833"/>
                  </a:cubicBezTo>
                  <a:lnTo>
                    <a:pt x="4695" y="5831"/>
                  </a:lnTo>
                  <a:lnTo>
                    <a:pt x="4695" y="5831"/>
                  </a:lnTo>
                  <a:cubicBezTo>
                    <a:pt x="4618" y="5769"/>
                    <a:pt x="349" y="4054"/>
                    <a:pt x="80" y="3929"/>
                  </a:cubicBezTo>
                  <a:cubicBezTo>
                    <a:pt x="267" y="3290"/>
                    <a:pt x="405" y="2627"/>
                    <a:pt x="549" y="1975"/>
                  </a:cubicBezTo>
                  <a:cubicBezTo>
                    <a:pt x="593" y="1764"/>
                    <a:pt x="634" y="1553"/>
                    <a:pt x="675" y="1342"/>
                  </a:cubicBezTo>
                  <a:cubicBezTo>
                    <a:pt x="716" y="1245"/>
                    <a:pt x="754" y="1145"/>
                    <a:pt x="786" y="1049"/>
                  </a:cubicBezTo>
                  <a:cubicBezTo>
                    <a:pt x="841" y="877"/>
                    <a:pt x="887" y="708"/>
                    <a:pt x="927" y="533"/>
                  </a:cubicBezTo>
                  <a:lnTo>
                    <a:pt x="927" y="533"/>
                  </a:lnTo>
                  <a:lnTo>
                    <a:pt x="4695" y="5831"/>
                  </a:lnTo>
                  <a:lnTo>
                    <a:pt x="4695" y="5831"/>
                  </a:lnTo>
                  <a:cubicBezTo>
                    <a:pt x="4695" y="5831"/>
                    <a:pt x="4695" y="5831"/>
                    <a:pt x="4695" y="5831"/>
                  </a:cubicBezTo>
                  <a:lnTo>
                    <a:pt x="4695" y="5831"/>
                  </a:lnTo>
                  <a:lnTo>
                    <a:pt x="930" y="521"/>
                  </a:lnTo>
                  <a:cubicBezTo>
                    <a:pt x="929" y="525"/>
                    <a:pt x="928" y="529"/>
                    <a:pt x="927" y="533"/>
                  </a:cubicBezTo>
                  <a:lnTo>
                    <a:pt x="927" y="533"/>
                  </a:lnTo>
                  <a:lnTo>
                    <a:pt x="918" y="521"/>
                  </a:lnTo>
                  <a:cubicBezTo>
                    <a:pt x="860" y="692"/>
                    <a:pt x="799" y="861"/>
                    <a:pt x="741" y="1032"/>
                  </a:cubicBezTo>
                  <a:lnTo>
                    <a:pt x="741" y="1032"/>
                  </a:lnTo>
                  <a:cubicBezTo>
                    <a:pt x="743" y="1018"/>
                    <a:pt x="747" y="1004"/>
                    <a:pt x="751" y="990"/>
                  </a:cubicBezTo>
                  <a:cubicBezTo>
                    <a:pt x="781" y="826"/>
                    <a:pt x="810" y="664"/>
                    <a:pt x="833" y="512"/>
                  </a:cubicBezTo>
                  <a:cubicBezTo>
                    <a:pt x="848" y="436"/>
                    <a:pt x="860" y="350"/>
                    <a:pt x="871" y="280"/>
                  </a:cubicBezTo>
                  <a:cubicBezTo>
                    <a:pt x="877" y="230"/>
                    <a:pt x="886" y="177"/>
                    <a:pt x="898" y="128"/>
                  </a:cubicBezTo>
                  <a:cubicBezTo>
                    <a:pt x="915" y="60"/>
                    <a:pt x="898" y="95"/>
                    <a:pt x="907" y="7"/>
                  </a:cubicBezTo>
                  <a:cubicBezTo>
                    <a:pt x="907" y="3"/>
                    <a:pt x="903" y="1"/>
                    <a:pt x="8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8" name="Google Shape;4578;p54"/>
            <p:cNvSpPr/>
            <p:nvPr/>
          </p:nvSpPr>
          <p:spPr>
            <a:xfrm>
              <a:off x="1018592" y="3283210"/>
              <a:ext cx="93438" cy="192366"/>
            </a:xfrm>
            <a:custGeom>
              <a:rect b="b" l="l" r="r" t="t"/>
              <a:pathLst>
                <a:path extrusionOk="0" h="4099" w="1991">
                  <a:moveTo>
                    <a:pt x="1979" y="1"/>
                  </a:moveTo>
                  <a:cubicBezTo>
                    <a:pt x="1785" y="326"/>
                    <a:pt x="1110" y="1699"/>
                    <a:pt x="949" y="2042"/>
                  </a:cubicBezTo>
                  <a:cubicBezTo>
                    <a:pt x="623" y="2717"/>
                    <a:pt x="274" y="3388"/>
                    <a:pt x="5" y="4087"/>
                  </a:cubicBezTo>
                  <a:cubicBezTo>
                    <a:pt x="0" y="4093"/>
                    <a:pt x="14" y="4099"/>
                    <a:pt x="22" y="4099"/>
                  </a:cubicBezTo>
                  <a:cubicBezTo>
                    <a:pt x="26" y="4099"/>
                    <a:pt x="28" y="4098"/>
                    <a:pt x="28" y="4095"/>
                  </a:cubicBezTo>
                  <a:cubicBezTo>
                    <a:pt x="415" y="3435"/>
                    <a:pt x="764" y="2758"/>
                    <a:pt x="1078" y="2063"/>
                  </a:cubicBezTo>
                  <a:cubicBezTo>
                    <a:pt x="1242" y="1719"/>
                    <a:pt x="1864" y="350"/>
                    <a:pt x="19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9" name="Google Shape;4579;p54"/>
            <p:cNvSpPr/>
            <p:nvPr/>
          </p:nvSpPr>
          <p:spPr>
            <a:xfrm>
              <a:off x="819188" y="3371813"/>
              <a:ext cx="171482" cy="107376"/>
            </a:xfrm>
            <a:custGeom>
              <a:rect b="b" l="l" r="r" t="t"/>
              <a:pathLst>
                <a:path extrusionOk="0" h="2288" w="3654">
                  <a:moveTo>
                    <a:pt x="10" y="0"/>
                  </a:moveTo>
                  <a:cubicBezTo>
                    <a:pt x="6" y="0"/>
                    <a:pt x="3" y="3"/>
                    <a:pt x="0" y="7"/>
                  </a:cubicBezTo>
                  <a:cubicBezTo>
                    <a:pt x="0" y="10"/>
                    <a:pt x="0" y="16"/>
                    <a:pt x="3" y="19"/>
                  </a:cubicBezTo>
                  <a:cubicBezTo>
                    <a:pt x="127" y="134"/>
                    <a:pt x="261" y="233"/>
                    <a:pt x="408" y="321"/>
                  </a:cubicBezTo>
                  <a:lnTo>
                    <a:pt x="851" y="629"/>
                  </a:lnTo>
                  <a:cubicBezTo>
                    <a:pt x="1150" y="829"/>
                    <a:pt x="1449" y="1025"/>
                    <a:pt x="1754" y="1216"/>
                  </a:cubicBezTo>
                  <a:cubicBezTo>
                    <a:pt x="2060" y="1404"/>
                    <a:pt x="2368" y="1591"/>
                    <a:pt x="2678" y="1773"/>
                  </a:cubicBezTo>
                  <a:cubicBezTo>
                    <a:pt x="2840" y="1864"/>
                    <a:pt x="2989" y="1952"/>
                    <a:pt x="3148" y="2037"/>
                  </a:cubicBezTo>
                  <a:cubicBezTo>
                    <a:pt x="3306" y="2122"/>
                    <a:pt x="3473" y="2201"/>
                    <a:pt x="3635" y="2287"/>
                  </a:cubicBezTo>
                  <a:cubicBezTo>
                    <a:pt x="3636" y="2287"/>
                    <a:pt x="3637" y="2288"/>
                    <a:pt x="3638" y="2288"/>
                  </a:cubicBezTo>
                  <a:cubicBezTo>
                    <a:pt x="3646" y="2288"/>
                    <a:pt x="3653" y="2271"/>
                    <a:pt x="3641" y="2263"/>
                  </a:cubicBezTo>
                  <a:cubicBezTo>
                    <a:pt x="3476" y="2178"/>
                    <a:pt x="3333" y="2075"/>
                    <a:pt x="3180" y="1981"/>
                  </a:cubicBezTo>
                  <a:lnTo>
                    <a:pt x="2717" y="1703"/>
                  </a:lnTo>
                  <a:cubicBezTo>
                    <a:pt x="2412" y="1524"/>
                    <a:pt x="2112" y="1339"/>
                    <a:pt x="1813" y="1151"/>
                  </a:cubicBezTo>
                  <a:lnTo>
                    <a:pt x="921" y="582"/>
                  </a:lnTo>
                  <a:lnTo>
                    <a:pt x="470" y="289"/>
                  </a:lnTo>
                  <a:cubicBezTo>
                    <a:pt x="329" y="178"/>
                    <a:pt x="176" y="81"/>
                    <a:pt x="15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0" name="Google Shape;4580;p54"/>
            <p:cNvSpPr/>
            <p:nvPr/>
          </p:nvSpPr>
          <p:spPr>
            <a:xfrm>
              <a:off x="986398" y="2868116"/>
              <a:ext cx="138350" cy="86821"/>
            </a:xfrm>
            <a:custGeom>
              <a:rect b="b" l="l" r="r" t="t"/>
              <a:pathLst>
                <a:path extrusionOk="0" h="1850" w="2948">
                  <a:moveTo>
                    <a:pt x="20" y="0"/>
                  </a:moveTo>
                  <a:cubicBezTo>
                    <a:pt x="13" y="0"/>
                    <a:pt x="1" y="9"/>
                    <a:pt x="7" y="20"/>
                  </a:cubicBezTo>
                  <a:cubicBezTo>
                    <a:pt x="204" y="301"/>
                    <a:pt x="374" y="594"/>
                    <a:pt x="600" y="856"/>
                  </a:cubicBezTo>
                  <a:cubicBezTo>
                    <a:pt x="814" y="1111"/>
                    <a:pt x="1063" y="1337"/>
                    <a:pt x="1339" y="1524"/>
                  </a:cubicBezTo>
                  <a:cubicBezTo>
                    <a:pt x="1594" y="1721"/>
                    <a:pt x="1905" y="1835"/>
                    <a:pt x="2225" y="1850"/>
                  </a:cubicBezTo>
                  <a:cubicBezTo>
                    <a:pt x="2515" y="1844"/>
                    <a:pt x="2758" y="1636"/>
                    <a:pt x="2811" y="1351"/>
                  </a:cubicBezTo>
                  <a:cubicBezTo>
                    <a:pt x="2888" y="961"/>
                    <a:pt x="2879" y="559"/>
                    <a:pt x="2782" y="175"/>
                  </a:cubicBezTo>
                  <a:lnTo>
                    <a:pt x="2773" y="175"/>
                  </a:lnTo>
                  <a:cubicBezTo>
                    <a:pt x="2834" y="647"/>
                    <a:pt x="2948" y="1744"/>
                    <a:pt x="2210" y="1744"/>
                  </a:cubicBezTo>
                  <a:cubicBezTo>
                    <a:pt x="2205" y="1744"/>
                    <a:pt x="2200" y="1744"/>
                    <a:pt x="2195" y="1744"/>
                  </a:cubicBezTo>
                  <a:cubicBezTo>
                    <a:pt x="1887" y="1712"/>
                    <a:pt x="1597" y="1592"/>
                    <a:pt x="1356" y="1398"/>
                  </a:cubicBezTo>
                  <a:cubicBezTo>
                    <a:pt x="1110" y="1222"/>
                    <a:pt x="881" y="1020"/>
                    <a:pt x="676" y="794"/>
                  </a:cubicBezTo>
                  <a:cubicBezTo>
                    <a:pt x="438" y="550"/>
                    <a:pt x="218" y="286"/>
                    <a:pt x="25" y="5"/>
                  </a:cubicBezTo>
                  <a:cubicBezTo>
                    <a:pt x="25" y="2"/>
                    <a:pt x="23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1" name="Google Shape;4581;p54"/>
            <p:cNvSpPr/>
            <p:nvPr/>
          </p:nvSpPr>
          <p:spPr>
            <a:xfrm>
              <a:off x="1003246" y="2751308"/>
              <a:ext cx="119812" cy="175049"/>
            </a:xfrm>
            <a:custGeom>
              <a:rect b="b" l="l" r="r" t="t"/>
              <a:pathLst>
                <a:path extrusionOk="0" h="3730" w="2553">
                  <a:moveTo>
                    <a:pt x="329" y="1"/>
                  </a:moveTo>
                  <a:cubicBezTo>
                    <a:pt x="305" y="359"/>
                    <a:pt x="252" y="752"/>
                    <a:pt x="194" y="1101"/>
                  </a:cubicBezTo>
                  <a:cubicBezTo>
                    <a:pt x="100" y="1676"/>
                    <a:pt x="0" y="2145"/>
                    <a:pt x="21" y="2192"/>
                  </a:cubicBezTo>
                  <a:cubicBezTo>
                    <a:pt x="323" y="2839"/>
                    <a:pt x="1219" y="3729"/>
                    <a:pt x="1767" y="3729"/>
                  </a:cubicBezTo>
                  <a:cubicBezTo>
                    <a:pt x="1793" y="3729"/>
                    <a:pt x="1818" y="3727"/>
                    <a:pt x="1842" y="3723"/>
                  </a:cubicBezTo>
                  <a:cubicBezTo>
                    <a:pt x="2361" y="3635"/>
                    <a:pt x="2276" y="2520"/>
                    <a:pt x="2244" y="2239"/>
                  </a:cubicBezTo>
                  <a:lnTo>
                    <a:pt x="2244" y="2212"/>
                  </a:lnTo>
                  <a:cubicBezTo>
                    <a:pt x="2241" y="2162"/>
                    <a:pt x="2241" y="2113"/>
                    <a:pt x="2244" y="2063"/>
                  </a:cubicBezTo>
                  <a:cubicBezTo>
                    <a:pt x="2291" y="1596"/>
                    <a:pt x="2394" y="1139"/>
                    <a:pt x="2552" y="696"/>
                  </a:cubicBezTo>
                  <a:lnTo>
                    <a:pt x="329" y="1"/>
                  </a:ln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2" name="Google Shape;4582;p54"/>
            <p:cNvSpPr/>
            <p:nvPr/>
          </p:nvSpPr>
          <p:spPr>
            <a:xfrm>
              <a:off x="1025679" y="2753654"/>
              <a:ext cx="97098" cy="102824"/>
            </a:xfrm>
            <a:custGeom>
              <a:rect b="b" l="l" r="r" t="t"/>
              <a:pathLst>
                <a:path extrusionOk="0" h="2191" w="2069">
                  <a:moveTo>
                    <a:pt x="0" y="1"/>
                  </a:moveTo>
                  <a:lnTo>
                    <a:pt x="0" y="1"/>
                  </a:lnTo>
                  <a:cubicBezTo>
                    <a:pt x="30" y="452"/>
                    <a:pt x="235" y="2071"/>
                    <a:pt x="1534" y="2189"/>
                  </a:cubicBezTo>
                  <a:cubicBezTo>
                    <a:pt x="1574" y="2190"/>
                    <a:pt x="1613" y="2191"/>
                    <a:pt x="1652" y="2191"/>
                  </a:cubicBezTo>
                  <a:cubicBezTo>
                    <a:pt x="1691" y="2191"/>
                    <a:pt x="1729" y="2190"/>
                    <a:pt x="1769" y="2189"/>
                  </a:cubicBezTo>
                  <a:lnTo>
                    <a:pt x="1769" y="2162"/>
                  </a:lnTo>
                  <a:cubicBezTo>
                    <a:pt x="1760" y="2115"/>
                    <a:pt x="1760" y="2066"/>
                    <a:pt x="1760" y="2016"/>
                  </a:cubicBezTo>
                  <a:cubicBezTo>
                    <a:pt x="1807" y="1549"/>
                    <a:pt x="1910" y="1092"/>
                    <a:pt x="2068" y="649"/>
                  </a:cubicBezTo>
                  <a:lnTo>
                    <a:pt x="555" y="1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3" name="Google Shape;4583;p54"/>
            <p:cNvSpPr/>
            <p:nvPr/>
          </p:nvSpPr>
          <p:spPr>
            <a:xfrm>
              <a:off x="988510" y="2571191"/>
              <a:ext cx="220853" cy="261541"/>
            </a:xfrm>
            <a:custGeom>
              <a:rect b="b" l="l" r="r" t="t"/>
              <a:pathLst>
                <a:path extrusionOk="0" h="5573" w="4706">
                  <a:moveTo>
                    <a:pt x="2162" y="1"/>
                  </a:moveTo>
                  <a:cubicBezTo>
                    <a:pt x="1252" y="1"/>
                    <a:pt x="294" y="647"/>
                    <a:pt x="138" y="1595"/>
                  </a:cubicBezTo>
                  <a:cubicBezTo>
                    <a:pt x="0" y="2442"/>
                    <a:pt x="745" y="4727"/>
                    <a:pt x="1391" y="5173"/>
                  </a:cubicBezTo>
                  <a:cubicBezTo>
                    <a:pt x="1768" y="5435"/>
                    <a:pt x="2217" y="5573"/>
                    <a:pt x="2652" y="5573"/>
                  </a:cubicBezTo>
                  <a:cubicBezTo>
                    <a:pt x="3299" y="5573"/>
                    <a:pt x="3915" y="5268"/>
                    <a:pt x="4218" y="4616"/>
                  </a:cubicBezTo>
                  <a:cubicBezTo>
                    <a:pt x="4705" y="3554"/>
                    <a:pt x="3690" y="592"/>
                    <a:pt x="2980" y="204"/>
                  </a:cubicBezTo>
                  <a:cubicBezTo>
                    <a:pt x="2730" y="65"/>
                    <a:pt x="2448" y="1"/>
                    <a:pt x="2162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4" name="Google Shape;4584;p54"/>
            <p:cNvSpPr/>
            <p:nvPr/>
          </p:nvSpPr>
          <p:spPr>
            <a:xfrm>
              <a:off x="1004185" y="2706865"/>
              <a:ext cx="190864" cy="125725"/>
            </a:xfrm>
            <a:custGeom>
              <a:rect b="b" l="l" r="r" t="t"/>
              <a:pathLst>
                <a:path extrusionOk="0" h="2679" w="4067">
                  <a:moveTo>
                    <a:pt x="3905" y="0"/>
                  </a:moveTo>
                  <a:cubicBezTo>
                    <a:pt x="3905" y="35"/>
                    <a:pt x="3881" y="549"/>
                    <a:pt x="3603" y="651"/>
                  </a:cubicBezTo>
                  <a:cubicBezTo>
                    <a:pt x="3560" y="666"/>
                    <a:pt x="3515" y="673"/>
                    <a:pt x="3472" y="673"/>
                  </a:cubicBezTo>
                  <a:cubicBezTo>
                    <a:pt x="3347" y="673"/>
                    <a:pt x="3226" y="615"/>
                    <a:pt x="3148" y="511"/>
                  </a:cubicBezTo>
                  <a:lnTo>
                    <a:pt x="2949" y="502"/>
                  </a:lnTo>
                  <a:cubicBezTo>
                    <a:pt x="2702" y="736"/>
                    <a:pt x="2379" y="874"/>
                    <a:pt x="2039" y="889"/>
                  </a:cubicBezTo>
                  <a:cubicBezTo>
                    <a:pt x="1986" y="894"/>
                    <a:pt x="1933" y="897"/>
                    <a:pt x="1880" y="897"/>
                  </a:cubicBezTo>
                  <a:cubicBezTo>
                    <a:pt x="1454" y="897"/>
                    <a:pt x="1041" y="731"/>
                    <a:pt x="731" y="431"/>
                  </a:cubicBezTo>
                  <a:cubicBezTo>
                    <a:pt x="502" y="185"/>
                    <a:pt x="493" y="74"/>
                    <a:pt x="493" y="74"/>
                  </a:cubicBezTo>
                  <a:lnTo>
                    <a:pt x="1" y="209"/>
                  </a:lnTo>
                  <a:cubicBezTo>
                    <a:pt x="250" y="1091"/>
                    <a:pt x="669" y="2015"/>
                    <a:pt x="1057" y="2279"/>
                  </a:cubicBezTo>
                  <a:cubicBezTo>
                    <a:pt x="1435" y="2541"/>
                    <a:pt x="1884" y="2679"/>
                    <a:pt x="2318" y="2679"/>
                  </a:cubicBezTo>
                  <a:cubicBezTo>
                    <a:pt x="2965" y="2679"/>
                    <a:pt x="3579" y="2374"/>
                    <a:pt x="3884" y="1722"/>
                  </a:cubicBezTo>
                  <a:cubicBezTo>
                    <a:pt x="4066" y="1332"/>
                    <a:pt x="4046" y="684"/>
                    <a:pt x="3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5" name="Google Shape;4585;p54"/>
            <p:cNvSpPr/>
            <p:nvPr/>
          </p:nvSpPr>
          <p:spPr>
            <a:xfrm>
              <a:off x="1105365" y="2699966"/>
              <a:ext cx="7603" cy="21259"/>
            </a:xfrm>
            <a:custGeom>
              <a:rect b="b" l="l" r="r" t="t"/>
              <a:pathLst>
                <a:path extrusionOk="0" h="453" w="162">
                  <a:moveTo>
                    <a:pt x="33" y="1"/>
                  </a:moveTo>
                  <a:cubicBezTo>
                    <a:pt x="33" y="1"/>
                    <a:pt x="24" y="12"/>
                    <a:pt x="33" y="18"/>
                  </a:cubicBezTo>
                  <a:cubicBezTo>
                    <a:pt x="89" y="171"/>
                    <a:pt x="127" y="356"/>
                    <a:pt x="1" y="452"/>
                  </a:cubicBezTo>
                  <a:cubicBezTo>
                    <a:pt x="162" y="382"/>
                    <a:pt x="112" y="136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6" name="Google Shape;4586;p54"/>
            <p:cNvSpPr/>
            <p:nvPr/>
          </p:nvSpPr>
          <p:spPr>
            <a:xfrm>
              <a:off x="1086875" y="2694288"/>
              <a:ext cx="27501" cy="24357"/>
            </a:xfrm>
            <a:custGeom>
              <a:rect b="b" l="l" r="r" t="t"/>
              <a:pathLst>
                <a:path extrusionOk="0" h="519" w="586">
                  <a:moveTo>
                    <a:pt x="268" y="1"/>
                  </a:moveTo>
                  <a:cubicBezTo>
                    <a:pt x="259" y="1"/>
                    <a:pt x="249" y="2"/>
                    <a:pt x="239" y="4"/>
                  </a:cubicBezTo>
                  <a:cubicBezTo>
                    <a:pt x="0" y="63"/>
                    <a:pt x="111" y="519"/>
                    <a:pt x="326" y="519"/>
                  </a:cubicBezTo>
                  <a:cubicBezTo>
                    <a:pt x="338" y="519"/>
                    <a:pt x="350" y="518"/>
                    <a:pt x="362" y="515"/>
                  </a:cubicBezTo>
                  <a:cubicBezTo>
                    <a:pt x="586" y="462"/>
                    <a:pt x="461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7" name="Google Shape;4587;p54"/>
            <p:cNvSpPr/>
            <p:nvPr/>
          </p:nvSpPr>
          <p:spPr>
            <a:xfrm>
              <a:off x="1149010" y="2688281"/>
              <a:ext cx="13234" cy="16801"/>
            </a:xfrm>
            <a:custGeom>
              <a:rect b="b" l="l" r="r" t="t"/>
              <a:pathLst>
                <a:path extrusionOk="0" h="358" w="282">
                  <a:moveTo>
                    <a:pt x="0" y="0"/>
                  </a:moveTo>
                  <a:lnTo>
                    <a:pt x="0" y="0"/>
                  </a:lnTo>
                  <a:cubicBezTo>
                    <a:pt x="11" y="147"/>
                    <a:pt x="87" y="358"/>
                    <a:pt x="250" y="358"/>
                  </a:cubicBezTo>
                  <a:cubicBezTo>
                    <a:pt x="261" y="358"/>
                    <a:pt x="271" y="357"/>
                    <a:pt x="282" y="355"/>
                  </a:cubicBezTo>
                  <a:cubicBezTo>
                    <a:pt x="127" y="338"/>
                    <a:pt x="56" y="173"/>
                    <a:pt x="18" y="12"/>
                  </a:cubicBezTo>
                  <a:cubicBezTo>
                    <a:pt x="15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8" name="Google Shape;4588;p54"/>
            <p:cNvSpPr/>
            <p:nvPr/>
          </p:nvSpPr>
          <p:spPr>
            <a:xfrm>
              <a:off x="1144505" y="2678379"/>
              <a:ext cx="27313" cy="23840"/>
            </a:xfrm>
            <a:custGeom>
              <a:rect b="b" l="l" r="r" t="t"/>
              <a:pathLst>
                <a:path extrusionOk="0" h="508" w="582">
                  <a:moveTo>
                    <a:pt x="253" y="1"/>
                  </a:moveTo>
                  <a:cubicBezTo>
                    <a:pt x="234" y="1"/>
                    <a:pt x="214" y="4"/>
                    <a:pt x="193" y="12"/>
                  </a:cubicBezTo>
                  <a:cubicBezTo>
                    <a:pt x="0" y="80"/>
                    <a:pt x="122" y="507"/>
                    <a:pt x="323" y="507"/>
                  </a:cubicBezTo>
                  <a:cubicBezTo>
                    <a:pt x="339" y="507"/>
                    <a:pt x="355" y="505"/>
                    <a:pt x="372" y="499"/>
                  </a:cubicBezTo>
                  <a:cubicBezTo>
                    <a:pt x="582" y="426"/>
                    <a:pt x="464" y="1"/>
                    <a:pt x="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9" name="Google Shape;4589;p54"/>
            <p:cNvSpPr/>
            <p:nvPr/>
          </p:nvSpPr>
          <p:spPr>
            <a:xfrm>
              <a:off x="1076879" y="2666224"/>
              <a:ext cx="25108" cy="20837"/>
            </a:xfrm>
            <a:custGeom>
              <a:rect b="b" l="l" r="r" t="t"/>
              <a:pathLst>
                <a:path extrusionOk="0" h="444" w="535">
                  <a:moveTo>
                    <a:pt x="372" y="1"/>
                  </a:moveTo>
                  <a:cubicBezTo>
                    <a:pt x="307" y="1"/>
                    <a:pt x="244" y="23"/>
                    <a:pt x="194" y="65"/>
                  </a:cubicBezTo>
                  <a:cubicBezTo>
                    <a:pt x="109" y="115"/>
                    <a:pt x="47" y="197"/>
                    <a:pt x="18" y="294"/>
                  </a:cubicBezTo>
                  <a:cubicBezTo>
                    <a:pt x="0" y="359"/>
                    <a:pt x="39" y="423"/>
                    <a:pt x="103" y="441"/>
                  </a:cubicBezTo>
                  <a:cubicBezTo>
                    <a:pt x="112" y="443"/>
                    <a:pt x="122" y="444"/>
                    <a:pt x="132" y="444"/>
                  </a:cubicBezTo>
                  <a:cubicBezTo>
                    <a:pt x="152" y="444"/>
                    <a:pt x="173" y="439"/>
                    <a:pt x="191" y="429"/>
                  </a:cubicBezTo>
                  <a:cubicBezTo>
                    <a:pt x="253" y="391"/>
                    <a:pt x="305" y="347"/>
                    <a:pt x="367" y="306"/>
                  </a:cubicBezTo>
                  <a:cubicBezTo>
                    <a:pt x="426" y="262"/>
                    <a:pt x="490" y="227"/>
                    <a:pt x="520" y="142"/>
                  </a:cubicBezTo>
                  <a:cubicBezTo>
                    <a:pt x="534" y="95"/>
                    <a:pt x="514" y="42"/>
                    <a:pt x="470" y="19"/>
                  </a:cubicBezTo>
                  <a:cubicBezTo>
                    <a:pt x="438" y="7"/>
                    <a:pt x="405" y="1"/>
                    <a:pt x="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0" name="Google Shape;4590;p54"/>
            <p:cNvSpPr/>
            <p:nvPr/>
          </p:nvSpPr>
          <p:spPr>
            <a:xfrm>
              <a:off x="1136480" y="2650596"/>
              <a:ext cx="28533" cy="14079"/>
            </a:xfrm>
            <a:custGeom>
              <a:rect b="b" l="l" r="r" t="t"/>
              <a:pathLst>
                <a:path extrusionOk="0" h="300" w="608">
                  <a:moveTo>
                    <a:pt x="308" y="1"/>
                  </a:moveTo>
                  <a:cubicBezTo>
                    <a:pt x="296" y="1"/>
                    <a:pt x="285" y="1"/>
                    <a:pt x="273" y="2"/>
                  </a:cubicBezTo>
                  <a:cubicBezTo>
                    <a:pt x="268" y="2"/>
                    <a:pt x="262" y="2"/>
                    <a:pt x="257" y="2"/>
                  </a:cubicBezTo>
                  <a:cubicBezTo>
                    <a:pt x="163" y="2"/>
                    <a:pt x="74" y="48"/>
                    <a:pt x="21" y="126"/>
                  </a:cubicBezTo>
                  <a:cubicBezTo>
                    <a:pt x="0" y="173"/>
                    <a:pt x="15" y="225"/>
                    <a:pt x="53" y="258"/>
                  </a:cubicBezTo>
                  <a:cubicBezTo>
                    <a:pt x="105" y="285"/>
                    <a:pt x="163" y="300"/>
                    <a:pt x="221" y="300"/>
                  </a:cubicBezTo>
                  <a:cubicBezTo>
                    <a:pt x="238" y="300"/>
                    <a:pt x="256" y="298"/>
                    <a:pt x="273" y="296"/>
                  </a:cubicBezTo>
                  <a:cubicBezTo>
                    <a:pt x="308" y="297"/>
                    <a:pt x="344" y="298"/>
                    <a:pt x="380" y="298"/>
                  </a:cubicBezTo>
                  <a:cubicBezTo>
                    <a:pt x="416" y="298"/>
                    <a:pt x="452" y="297"/>
                    <a:pt x="487" y="296"/>
                  </a:cubicBezTo>
                  <a:cubicBezTo>
                    <a:pt x="520" y="293"/>
                    <a:pt x="546" y="275"/>
                    <a:pt x="567" y="252"/>
                  </a:cubicBezTo>
                  <a:cubicBezTo>
                    <a:pt x="608" y="202"/>
                    <a:pt x="602" y="126"/>
                    <a:pt x="552" y="85"/>
                  </a:cubicBezTo>
                  <a:cubicBezTo>
                    <a:pt x="482" y="30"/>
                    <a:pt x="396" y="1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1" name="Google Shape;4591;p54"/>
            <p:cNvSpPr/>
            <p:nvPr/>
          </p:nvSpPr>
          <p:spPr>
            <a:xfrm>
              <a:off x="1121884" y="2767827"/>
              <a:ext cx="15862" cy="6570"/>
            </a:xfrm>
            <a:custGeom>
              <a:rect b="b" l="l" r="r" t="t"/>
              <a:pathLst>
                <a:path extrusionOk="0" h="140" w="338">
                  <a:moveTo>
                    <a:pt x="329" y="1"/>
                  </a:moveTo>
                  <a:cubicBezTo>
                    <a:pt x="282" y="42"/>
                    <a:pt x="226" y="71"/>
                    <a:pt x="168" y="89"/>
                  </a:cubicBezTo>
                  <a:cubicBezTo>
                    <a:pt x="109" y="89"/>
                    <a:pt x="50" y="68"/>
                    <a:pt x="3" y="33"/>
                  </a:cubicBezTo>
                  <a:cubicBezTo>
                    <a:pt x="3" y="33"/>
                    <a:pt x="1" y="36"/>
                    <a:pt x="1" y="36"/>
                  </a:cubicBezTo>
                  <a:cubicBezTo>
                    <a:pt x="25" y="99"/>
                    <a:pt x="86" y="139"/>
                    <a:pt x="151" y="139"/>
                  </a:cubicBezTo>
                  <a:cubicBezTo>
                    <a:pt x="156" y="139"/>
                    <a:pt x="160" y="139"/>
                    <a:pt x="165" y="139"/>
                  </a:cubicBezTo>
                  <a:cubicBezTo>
                    <a:pt x="244" y="130"/>
                    <a:pt x="309" y="77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2" name="Google Shape;4592;p54"/>
            <p:cNvSpPr/>
            <p:nvPr/>
          </p:nvSpPr>
          <p:spPr>
            <a:xfrm>
              <a:off x="1123105" y="2656932"/>
              <a:ext cx="42894" cy="94939"/>
            </a:xfrm>
            <a:custGeom>
              <a:rect b="b" l="l" r="r" t="t"/>
              <a:pathLst>
                <a:path extrusionOk="0" h="2023" w="914">
                  <a:moveTo>
                    <a:pt x="246" y="1"/>
                  </a:moveTo>
                  <a:cubicBezTo>
                    <a:pt x="236" y="1"/>
                    <a:pt x="221" y="12"/>
                    <a:pt x="227" y="20"/>
                  </a:cubicBezTo>
                  <a:cubicBezTo>
                    <a:pt x="373" y="516"/>
                    <a:pt x="611" y="985"/>
                    <a:pt x="767" y="1484"/>
                  </a:cubicBezTo>
                  <a:cubicBezTo>
                    <a:pt x="723" y="1476"/>
                    <a:pt x="678" y="1473"/>
                    <a:pt x="633" y="1473"/>
                  </a:cubicBezTo>
                  <a:cubicBezTo>
                    <a:pt x="588" y="1473"/>
                    <a:pt x="542" y="1476"/>
                    <a:pt x="497" y="1484"/>
                  </a:cubicBezTo>
                  <a:cubicBezTo>
                    <a:pt x="479" y="1492"/>
                    <a:pt x="623" y="1830"/>
                    <a:pt x="632" y="1883"/>
                  </a:cubicBezTo>
                  <a:cubicBezTo>
                    <a:pt x="542" y="1918"/>
                    <a:pt x="447" y="1936"/>
                    <a:pt x="352" y="1936"/>
                  </a:cubicBezTo>
                  <a:cubicBezTo>
                    <a:pt x="243" y="1936"/>
                    <a:pt x="134" y="1912"/>
                    <a:pt x="33" y="1865"/>
                  </a:cubicBezTo>
                  <a:cubicBezTo>
                    <a:pt x="10" y="1865"/>
                    <a:pt x="1" y="1865"/>
                    <a:pt x="13" y="1883"/>
                  </a:cubicBezTo>
                  <a:cubicBezTo>
                    <a:pt x="114" y="1973"/>
                    <a:pt x="245" y="2023"/>
                    <a:pt x="380" y="2023"/>
                  </a:cubicBezTo>
                  <a:cubicBezTo>
                    <a:pt x="397" y="2023"/>
                    <a:pt x="415" y="2022"/>
                    <a:pt x="432" y="2020"/>
                  </a:cubicBezTo>
                  <a:cubicBezTo>
                    <a:pt x="500" y="2015"/>
                    <a:pt x="564" y="2000"/>
                    <a:pt x="626" y="1976"/>
                  </a:cubicBezTo>
                  <a:cubicBezTo>
                    <a:pt x="637" y="1974"/>
                    <a:pt x="649" y="1968"/>
                    <a:pt x="661" y="1962"/>
                  </a:cubicBezTo>
                  <a:lnTo>
                    <a:pt x="693" y="1947"/>
                  </a:lnTo>
                  <a:cubicBezTo>
                    <a:pt x="711" y="1938"/>
                    <a:pt x="720" y="1921"/>
                    <a:pt x="717" y="1903"/>
                  </a:cubicBezTo>
                  <a:lnTo>
                    <a:pt x="717" y="1886"/>
                  </a:lnTo>
                  <a:lnTo>
                    <a:pt x="717" y="1874"/>
                  </a:lnTo>
                  <a:cubicBezTo>
                    <a:pt x="684" y="1754"/>
                    <a:pt x="623" y="1572"/>
                    <a:pt x="623" y="1572"/>
                  </a:cubicBezTo>
                  <a:lnTo>
                    <a:pt x="623" y="1572"/>
                  </a:lnTo>
                  <a:cubicBezTo>
                    <a:pt x="652" y="1577"/>
                    <a:pt x="748" y="1593"/>
                    <a:pt x="821" y="1593"/>
                  </a:cubicBezTo>
                  <a:cubicBezTo>
                    <a:pt x="873" y="1593"/>
                    <a:pt x="913" y="1584"/>
                    <a:pt x="904" y="1557"/>
                  </a:cubicBezTo>
                  <a:cubicBezTo>
                    <a:pt x="740" y="1020"/>
                    <a:pt x="523" y="501"/>
                    <a:pt x="253" y="8"/>
                  </a:cubicBezTo>
                  <a:cubicBezTo>
                    <a:pt x="253" y="3"/>
                    <a:pt x="250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3" name="Google Shape;4593;p54"/>
            <p:cNvSpPr/>
            <p:nvPr/>
          </p:nvSpPr>
          <p:spPr>
            <a:xfrm>
              <a:off x="1123809" y="2744972"/>
              <a:ext cx="25248" cy="18209"/>
            </a:xfrm>
            <a:custGeom>
              <a:rect b="b" l="l" r="r" t="t"/>
              <a:pathLst>
                <a:path extrusionOk="0" h="388" w="538">
                  <a:moveTo>
                    <a:pt x="33" y="1"/>
                  </a:moveTo>
                  <a:cubicBezTo>
                    <a:pt x="18" y="56"/>
                    <a:pt x="9" y="109"/>
                    <a:pt x="9" y="165"/>
                  </a:cubicBezTo>
                  <a:cubicBezTo>
                    <a:pt x="1" y="268"/>
                    <a:pt x="30" y="388"/>
                    <a:pt x="162" y="388"/>
                  </a:cubicBezTo>
                  <a:cubicBezTo>
                    <a:pt x="221" y="388"/>
                    <a:pt x="276" y="373"/>
                    <a:pt x="326" y="341"/>
                  </a:cubicBezTo>
                  <a:cubicBezTo>
                    <a:pt x="417" y="279"/>
                    <a:pt x="488" y="194"/>
                    <a:pt x="537" y="95"/>
                  </a:cubicBezTo>
                  <a:lnTo>
                    <a:pt x="537" y="95"/>
                  </a:lnTo>
                  <a:cubicBezTo>
                    <a:pt x="501" y="100"/>
                    <a:pt x="464" y="102"/>
                    <a:pt x="427" y="102"/>
                  </a:cubicBezTo>
                  <a:cubicBezTo>
                    <a:pt x="291" y="102"/>
                    <a:pt x="155" y="68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4" name="Google Shape;4594;p54"/>
            <p:cNvSpPr/>
            <p:nvPr/>
          </p:nvSpPr>
          <p:spPr>
            <a:xfrm>
              <a:off x="1123809" y="2752575"/>
              <a:ext cx="15346" cy="10606"/>
            </a:xfrm>
            <a:custGeom>
              <a:rect b="b" l="l" r="r" t="t"/>
              <a:pathLst>
                <a:path extrusionOk="0" h="226" w="327">
                  <a:moveTo>
                    <a:pt x="50" y="0"/>
                  </a:moveTo>
                  <a:cubicBezTo>
                    <a:pt x="36" y="0"/>
                    <a:pt x="23" y="1"/>
                    <a:pt x="9" y="3"/>
                  </a:cubicBezTo>
                  <a:cubicBezTo>
                    <a:pt x="1" y="106"/>
                    <a:pt x="33" y="226"/>
                    <a:pt x="165" y="226"/>
                  </a:cubicBezTo>
                  <a:cubicBezTo>
                    <a:pt x="221" y="226"/>
                    <a:pt x="276" y="211"/>
                    <a:pt x="326" y="179"/>
                  </a:cubicBezTo>
                  <a:cubicBezTo>
                    <a:pt x="279" y="68"/>
                    <a:pt x="168" y="0"/>
                    <a:pt x="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5" name="Google Shape;4595;p54"/>
            <p:cNvSpPr/>
            <p:nvPr/>
          </p:nvSpPr>
          <p:spPr>
            <a:xfrm>
              <a:off x="965092" y="2523557"/>
              <a:ext cx="218225" cy="230708"/>
            </a:xfrm>
            <a:custGeom>
              <a:rect b="b" l="l" r="r" t="t"/>
              <a:pathLst>
                <a:path extrusionOk="0" h="4916" w="4650">
                  <a:moveTo>
                    <a:pt x="3313" y="0"/>
                  </a:moveTo>
                  <a:cubicBezTo>
                    <a:pt x="2527" y="0"/>
                    <a:pt x="2083" y="812"/>
                    <a:pt x="2083" y="812"/>
                  </a:cubicBezTo>
                  <a:cubicBezTo>
                    <a:pt x="2083" y="812"/>
                    <a:pt x="1030" y="829"/>
                    <a:pt x="643" y="1281"/>
                  </a:cubicBezTo>
                  <a:cubicBezTo>
                    <a:pt x="429" y="1510"/>
                    <a:pt x="361" y="1841"/>
                    <a:pt x="470" y="2135"/>
                  </a:cubicBezTo>
                  <a:cubicBezTo>
                    <a:pt x="470" y="2135"/>
                    <a:pt x="1" y="2434"/>
                    <a:pt x="1" y="2800"/>
                  </a:cubicBezTo>
                  <a:cubicBezTo>
                    <a:pt x="9" y="3613"/>
                    <a:pt x="998" y="4915"/>
                    <a:pt x="998" y="4915"/>
                  </a:cubicBezTo>
                  <a:cubicBezTo>
                    <a:pt x="1192" y="4845"/>
                    <a:pt x="1326" y="4672"/>
                    <a:pt x="1353" y="4469"/>
                  </a:cubicBezTo>
                  <a:cubicBezTo>
                    <a:pt x="1385" y="3874"/>
                    <a:pt x="1329" y="3279"/>
                    <a:pt x="1189" y="2698"/>
                  </a:cubicBezTo>
                  <a:lnTo>
                    <a:pt x="1189" y="2698"/>
                  </a:lnTo>
                  <a:cubicBezTo>
                    <a:pt x="1189" y="2698"/>
                    <a:pt x="1562" y="2743"/>
                    <a:pt x="2044" y="2743"/>
                  </a:cubicBezTo>
                  <a:cubicBezTo>
                    <a:pt x="2597" y="2743"/>
                    <a:pt x="3293" y="2683"/>
                    <a:pt x="3729" y="2428"/>
                  </a:cubicBezTo>
                  <a:cubicBezTo>
                    <a:pt x="4544" y="1947"/>
                    <a:pt x="4139" y="1486"/>
                    <a:pt x="4139" y="1486"/>
                  </a:cubicBezTo>
                  <a:cubicBezTo>
                    <a:pt x="4139" y="1486"/>
                    <a:pt x="4650" y="337"/>
                    <a:pt x="3652" y="49"/>
                  </a:cubicBezTo>
                  <a:cubicBezTo>
                    <a:pt x="3533" y="15"/>
                    <a:pt x="3420" y="0"/>
                    <a:pt x="3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6" name="Google Shape;4596;p54"/>
            <p:cNvSpPr/>
            <p:nvPr/>
          </p:nvSpPr>
          <p:spPr>
            <a:xfrm>
              <a:off x="978608" y="2558098"/>
              <a:ext cx="92921" cy="71427"/>
            </a:xfrm>
            <a:custGeom>
              <a:rect b="b" l="l" r="r" t="t"/>
              <a:pathLst>
                <a:path extrusionOk="0" h="1522" w="1980">
                  <a:moveTo>
                    <a:pt x="1492" y="0"/>
                  </a:moveTo>
                  <a:cubicBezTo>
                    <a:pt x="1420" y="0"/>
                    <a:pt x="1348" y="5"/>
                    <a:pt x="1276" y="14"/>
                  </a:cubicBezTo>
                  <a:cubicBezTo>
                    <a:pt x="1071" y="32"/>
                    <a:pt x="868" y="87"/>
                    <a:pt x="681" y="175"/>
                  </a:cubicBezTo>
                  <a:cubicBezTo>
                    <a:pt x="334" y="316"/>
                    <a:pt x="91" y="633"/>
                    <a:pt x="53" y="1006"/>
                  </a:cubicBezTo>
                  <a:cubicBezTo>
                    <a:pt x="44" y="1196"/>
                    <a:pt x="112" y="1381"/>
                    <a:pt x="241" y="1522"/>
                  </a:cubicBezTo>
                  <a:lnTo>
                    <a:pt x="249" y="1522"/>
                  </a:lnTo>
                  <a:cubicBezTo>
                    <a:pt x="0" y="1270"/>
                    <a:pt x="70" y="832"/>
                    <a:pt x="276" y="577"/>
                  </a:cubicBezTo>
                  <a:cubicBezTo>
                    <a:pt x="531" y="305"/>
                    <a:pt x="877" y="134"/>
                    <a:pt x="1253" y="99"/>
                  </a:cubicBezTo>
                  <a:cubicBezTo>
                    <a:pt x="1370" y="86"/>
                    <a:pt x="1489" y="79"/>
                    <a:pt x="1608" y="79"/>
                  </a:cubicBezTo>
                  <a:cubicBezTo>
                    <a:pt x="1727" y="79"/>
                    <a:pt x="1847" y="86"/>
                    <a:pt x="1965" y="99"/>
                  </a:cubicBezTo>
                  <a:cubicBezTo>
                    <a:pt x="1974" y="99"/>
                    <a:pt x="1980" y="90"/>
                    <a:pt x="1980" y="82"/>
                  </a:cubicBezTo>
                  <a:cubicBezTo>
                    <a:pt x="1980" y="74"/>
                    <a:pt x="1973" y="66"/>
                    <a:pt x="1964" y="66"/>
                  </a:cubicBezTo>
                  <a:cubicBezTo>
                    <a:pt x="1963" y="66"/>
                    <a:pt x="1961" y="67"/>
                    <a:pt x="1959" y="67"/>
                  </a:cubicBezTo>
                  <a:cubicBezTo>
                    <a:pt x="1808" y="23"/>
                    <a:pt x="1650" y="0"/>
                    <a:pt x="1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7" name="Google Shape;4597;p54"/>
            <p:cNvSpPr/>
            <p:nvPr/>
          </p:nvSpPr>
          <p:spPr>
            <a:xfrm>
              <a:off x="1067399" y="2521211"/>
              <a:ext cx="107517" cy="85741"/>
            </a:xfrm>
            <a:custGeom>
              <a:rect b="b" l="l" r="r" t="t"/>
              <a:pathLst>
                <a:path extrusionOk="0" h="1827" w="2291">
                  <a:moveTo>
                    <a:pt x="1318" y="0"/>
                  </a:moveTo>
                  <a:cubicBezTo>
                    <a:pt x="1098" y="0"/>
                    <a:pt x="880" y="52"/>
                    <a:pt x="683" y="152"/>
                  </a:cubicBezTo>
                  <a:cubicBezTo>
                    <a:pt x="402" y="296"/>
                    <a:pt x="167" y="513"/>
                    <a:pt x="0" y="780"/>
                  </a:cubicBezTo>
                  <a:cubicBezTo>
                    <a:pt x="0" y="780"/>
                    <a:pt x="0" y="783"/>
                    <a:pt x="3" y="783"/>
                  </a:cubicBezTo>
                  <a:cubicBezTo>
                    <a:pt x="4" y="783"/>
                    <a:pt x="6" y="783"/>
                    <a:pt x="9" y="780"/>
                  </a:cubicBezTo>
                  <a:cubicBezTo>
                    <a:pt x="296" y="333"/>
                    <a:pt x="791" y="69"/>
                    <a:pt x="1315" y="69"/>
                  </a:cubicBezTo>
                  <a:cubicBezTo>
                    <a:pt x="1353" y="69"/>
                    <a:pt x="1391" y="70"/>
                    <a:pt x="1428" y="73"/>
                  </a:cubicBezTo>
                  <a:cubicBezTo>
                    <a:pt x="1690" y="84"/>
                    <a:pt x="1930" y="216"/>
                    <a:pt x="2080" y="428"/>
                  </a:cubicBezTo>
                  <a:cubicBezTo>
                    <a:pt x="2203" y="645"/>
                    <a:pt x="2223" y="906"/>
                    <a:pt x="2132" y="1137"/>
                  </a:cubicBezTo>
                  <a:cubicBezTo>
                    <a:pt x="2018" y="1413"/>
                    <a:pt x="1827" y="1648"/>
                    <a:pt x="1584" y="1821"/>
                  </a:cubicBezTo>
                  <a:lnTo>
                    <a:pt x="1584" y="1827"/>
                  </a:lnTo>
                  <a:cubicBezTo>
                    <a:pt x="1816" y="1683"/>
                    <a:pt x="2006" y="1481"/>
                    <a:pt x="2141" y="1240"/>
                  </a:cubicBezTo>
                  <a:cubicBezTo>
                    <a:pt x="2267" y="1011"/>
                    <a:pt x="2291" y="736"/>
                    <a:pt x="2206" y="486"/>
                  </a:cubicBezTo>
                  <a:cubicBezTo>
                    <a:pt x="2088" y="240"/>
                    <a:pt x="1854" y="67"/>
                    <a:pt x="1584" y="26"/>
                  </a:cubicBezTo>
                  <a:cubicBezTo>
                    <a:pt x="1496" y="9"/>
                    <a:pt x="1407" y="0"/>
                    <a:pt x="1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8" name="Google Shape;4598;p54"/>
            <p:cNvSpPr/>
            <p:nvPr/>
          </p:nvSpPr>
          <p:spPr>
            <a:xfrm>
              <a:off x="999116" y="2638301"/>
              <a:ext cx="151162" cy="21682"/>
            </a:xfrm>
            <a:custGeom>
              <a:rect b="b" l="l" r="r" t="t"/>
              <a:pathLst>
                <a:path extrusionOk="0" h="462" w="3221">
                  <a:moveTo>
                    <a:pt x="3216" y="0"/>
                  </a:moveTo>
                  <a:cubicBezTo>
                    <a:pt x="3216" y="0"/>
                    <a:pt x="3215" y="0"/>
                    <a:pt x="3215" y="1"/>
                  </a:cubicBezTo>
                  <a:cubicBezTo>
                    <a:pt x="2848" y="197"/>
                    <a:pt x="2446" y="311"/>
                    <a:pt x="2033" y="338"/>
                  </a:cubicBezTo>
                  <a:cubicBezTo>
                    <a:pt x="1884" y="349"/>
                    <a:pt x="1735" y="355"/>
                    <a:pt x="1586" y="355"/>
                  </a:cubicBezTo>
                  <a:cubicBezTo>
                    <a:pt x="1307" y="355"/>
                    <a:pt x="1029" y="335"/>
                    <a:pt x="751" y="297"/>
                  </a:cubicBezTo>
                  <a:cubicBezTo>
                    <a:pt x="502" y="264"/>
                    <a:pt x="264" y="221"/>
                    <a:pt x="12" y="174"/>
                  </a:cubicBezTo>
                  <a:cubicBezTo>
                    <a:pt x="3" y="174"/>
                    <a:pt x="0" y="185"/>
                    <a:pt x="12" y="188"/>
                  </a:cubicBezTo>
                  <a:cubicBezTo>
                    <a:pt x="446" y="320"/>
                    <a:pt x="892" y="411"/>
                    <a:pt x="1346" y="452"/>
                  </a:cubicBezTo>
                  <a:cubicBezTo>
                    <a:pt x="1430" y="459"/>
                    <a:pt x="1514" y="462"/>
                    <a:pt x="1597" y="462"/>
                  </a:cubicBezTo>
                  <a:cubicBezTo>
                    <a:pt x="1935" y="462"/>
                    <a:pt x="2271" y="410"/>
                    <a:pt x="2593" y="308"/>
                  </a:cubicBezTo>
                  <a:cubicBezTo>
                    <a:pt x="2816" y="235"/>
                    <a:pt x="3024" y="135"/>
                    <a:pt x="3221" y="9"/>
                  </a:cubicBezTo>
                  <a:cubicBezTo>
                    <a:pt x="3221" y="9"/>
                    <a:pt x="3218" y="0"/>
                    <a:pt x="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9" name="Google Shape;4599;p54"/>
            <p:cNvSpPr/>
            <p:nvPr/>
          </p:nvSpPr>
          <p:spPr>
            <a:xfrm>
              <a:off x="971146" y="2709775"/>
              <a:ext cx="70536" cy="67204"/>
            </a:xfrm>
            <a:custGeom>
              <a:rect b="b" l="l" r="r" t="t"/>
              <a:pathLst>
                <a:path extrusionOk="0" h="1432" w="1503">
                  <a:moveTo>
                    <a:pt x="466" y="1"/>
                  </a:moveTo>
                  <a:cubicBezTo>
                    <a:pt x="407" y="1"/>
                    <a:pt x="353" y="16"/>
                    <a:pt x="306" y="53"/>
                  </a:cubicBezTo>
                  <a:cubicBezTo>
                    <a:pt x="1" y="296"/>
                    <a:pt x="561" y="1329"/>
                    <a:pt x="986" y="1417"/>
                  </a:cubicBezTo>
                  <a:cubicBezTo>
                    <a:pt x="1023" y="1427"/>
                    <a:pt x="1061" y="1432"/>
                    <a:pt x="1098" y="1432"/>
                  </a:cubicBezTo>
                  <a:cubicBezTo>
                    <a:pt x="1279" y="1432"/>
                    <a:pt x="1445" y="1312"/>
                    <a:pt x="1497" y="1129"/>
                  </a:cubicBezTo>
                  <a:cubicBezTo>
                    <a:pt x="1500" y="1123"/>
                    <a:pt x="1500" y="1117"/>
                    <a:pt x="1503" y="1112"/>
                  </a:cubicBezTo>
                  <a:lnTo>
                    <a:pt x="1265" y="484"/>
                  </a:lnTo>
                  <a:cubicBezTo>
                    <a:pt x="1265" y="484"/>
                    <a:pt x="796" y="1"/>
                    <a:pt x="466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0" name="Google Shape;4600;p54"/>
            <p:cNvSpPr/>
            <p:nvPr/>
          </p:nvSpPr>
          <p:spPr>
            <a:xfrm>
              <a:off x="993203" y="2725966"/>
              <a:ext cx="37966" cy="39327"/>
            </a:xfrm>
            <a:custGeom>
              <a:rect b="b" l="l" r="r" t="t"/>
              <a:pathLst>
                <a:path extrusionOk="0" h="838" w="809">
                  <a:moveTo>
                    <a:pt x="29" y="0"/>
                  </a:moveTo>
                  <a:cubicBezTo>
                    <a:pt x="20" y="0"/>
                    <a:pt x="10" y="0"/>
                    <a:pt x="0" y="1"/>
                  </a:cubicBezTo>
                  <a:lnTo>
                    <a:pt x="0" y="13"/>
                  </a:lnTo>
                  <a:lnTo>
                    <a:pt x="3" y="13"/>
                  </a:lnTo>
                  <a:cubicBezTo>
                    <a:pt x="285" y="101"/>
                    <a:pt x="516" y="306"/>
                    <a:pt x="637" y="576"/>
                  </a:cubicBezTo>
                  <a:cubicBezTo>
                    <a:pt x="592" y="520"/>
                    <a:pt x="526" y="492"/>
                    <a:pt x="460" y="492"/>
                  </a:cubicBezTo>
                  <a:cubicBezTo>
                    <a:pt x="408" y="492"/>
                    <a:pt x="356" y="509"/>
                    <a:pt x="314" y="544"/>
                  </a:cubicBezTo>
                  <a:cubicBezTo>
                    <a:pt x="305" y="552"/>
                    <a:pt x="296" y="558"/>
                    <a:pt x="290" y="567"/>
                  </a:cubicBezTo>
                  <a:cubicBezTo>
                    <a:pt x="287" y="570"/>
                    <a:pt x="287" y="576"/>
                    <a:pt x="293" y="579"/>
                  </a:cubicBezTo>
                  <a:cubicBezTo>
                    <a:pt x="293" y="582"/>
                    <a:pt x="296" y="582"/>
                    <a:pt x="299" y="582"/>
                  </a:cubicBezTo>
                  <a:cubicBezTo>
                    <a:pt x="335" y="563"/>
                    <a:pt x="374" y="554"/>
                    <a:pt x="412" y="554"/>
                  </a:cubicBezTo>
                  <a:cubicBezTo>
                    <a:pt x="477" y="554"/>
                    <a:pt x="542" y="580"/>
                    <a:pt x="590" y="626"/>
                  </a:cubicBezTo>
                  <a:cubicBezTo>
                    <a:pt x="651" y="687"/>
                    <a:pt x="707" y="755"/>
                    <a:pt x="754" y="828"/>
                  </a:cubicBezTo>
                  <a:cubicBezTo>
                    <a:pt x="758" y="835"/>
                    <a:pt x="765" y="838"/>
                    <a:pt x="772" y="838"/>
                  </a:cubicBezTo>
                  <a:cubicBezTo>
                    <a:pt x="789" y="838"/>
                    <a:pt x="808" y="821"/>
                    <a:pt x="798" y="805"/>
                  </a:cubicBezTo>
                  <a:cubicBezTo>
                    <a:pt x="758" y="447"/>
                    <a:pt x="416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1" name="Google Shape;4601;p54"/>
          <p:cNvGrpSpPr/>
          <p:nvPr/>
        </p:nvGrpSpPr>
        <p:grpSpPr>
          <a:xfrm>
            <a:off x="1722269" y="2259126"/>
            <a:ext cx="1258049" cy="2580966"/>
            <a:chOff x="2331869" y="2037691"/>
            <a:chExt cx="1258049" cy="2580966"/>
          </a:xfrm>
        </p:grpSpPr>
        <p:sp>
          <p:nvSpPr>
            <p:cNvPr id="4602" name="Google Shape;4602;p54"/>
            <p:cNvSpPr/>
            <p:nvPr/>
          </p:nvSpPr>
          <p:spPr>
            <a:xfrm flipH="1">
              <a:off x="2762829" y="2299386"/>
              <a:ext cx="178205" cy="196815"/>
            </a:xfrm>
            <a:custGeom>
              <a:rect b="b" l="l" r="r" t="t"/>
              <a:pathLst>
                <a:path extrusionOk="0" h="1893" w="1714">
                  <a:moveTo>
                    <a:pt x="1" y="0"/>
                  </a:moveTo>
                  <a:lnTo>
                    <a:pt x="1" y="1892"/>
                  </a:lnTo>
                  <a:lnTo>
                    <a:pt x="1714" y="1892"/>
                  </a:lnTo>
                  <a:lnTo>
                    <a:pt x="17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3" name="Google Shape;4603;p54"/>
            <p:cNvSpPr/>
            <p:nvPr/>
          </p:nvSpPr>
          <p:spPr>
            <a:xfrm flipH="1">
              <a:off x="2762829" y="2299386"/>
              <a:ext cx="178205" cy="196815"/>
            </a:xfrm>
            <a:custGeom>
              <a:rect b="b" l="l" r="r" t="t"/>
              <a:pathLst>
                <a:path extrusionOk="0" h="1893" w="1714">
                  <a:moveTo>
                    <a:pt x="1" y="0"/>
                  </a:moveTo>
                  <a:lnTo>
                    <a:pt x="1" y="1892"/>
                  </a:lnTo>
                  <a:lnTo>
                    <a:pt x="1714" y="1892"/>
                  </a:lnTo>
                  <a:lnTo>
                    <a:pt x="17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4" name="Google Shape;4604;p54"/>
            <p:cNvSpPr/>
            <p:nvPr/>
          </p:nvSpPr>
          <p:spPr>
            <a:xfrm flipH="1">
              <a:off x="2411514" y="4185827"/>
              <a:ext cx="494377" cy="432307"/>
            </a:xfrm>
            <a:custGeom>
              <a:rect b="b" l="l" r="r" t="t"/>
              <a:pathLst>
                <a:path extrusionOk="0" h="4158" w="4755">
                  <a:moveTo>
                    <a:pt x="2769" y="1"/>
                  </a:moveTo>
                  <a:lnTo>
                    <a:pt x="97" y="12"/>
                  </a:lnTo>
                  <a:lnTo>
                    <a:pt x="0" y="2693"/>
                  </a:lnTo>
                  <a:cubicBezTo>
                    <a:pt x="15" y="3218"/>
                    <a:pt x="38" y="3670"/>
                    <a:pt x="71" y="3914"/>
                  </a:cubicBezTo>
                  <a:cubicBezTo>
                    <a:pt x="71" y="3969"/>
                    <a:pt x="88" y="4025"/>
                    <a:pt x="115" y="4075"/>
                  </a:cubicBezTo>
                  <a:cubicBezTo>
                    <a:pt x="209" y="4134"/>
                    <a:pt x="1638" y="4157"/>
                    <a:pt x="2860" y="4157"/>
                  </a:cubicBezTo>
                  <a:cubicBezTo>
                    <a:pt x="3759" y="4157"/>
                    <a:pt x="4546" y="4145"/>
                    <a:pt x="4608" y="4125"/>
                  </a:cubicBezTo>
                  <a:cubicBezTo>
                    <a:pt x="4755" y="4075"/>
                    <a:pt x="4626" y="3652"/>
                    <a:pt x="4465" y="3526"/>
                  </a:cubicBezTo>
                  <a:cubicBezTo>
                    <a:pt x="4300" y="3397"/>
                    <a:pt x="2696" y="2679"/>
                    <a:pt x="2696" y="2679"/>
                  </a:cubicBezTo>
                  <a:lnTo>
                    <a:pt x="2769" y="1"/>
                  </a:ln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5" name="Google Shape;4605;p54"/>
            <p:cNvSpPr/>
            <p:nvPr/>
          </p:nvSpPr>
          <p:spPr>
            <a:xfrm flipH="1">
              <a:off x="2411202" y="4459999"/>
              <a:ext cx="494689" cy="158658"/>
            </a:xfrm>
            <a:custGeom>
              <a:rect b="b" l="l" r="r" t="t"/>
              <a:pathLst>
                <a:path extrusionOk="0" h="1526" w="4758">
                  <a:moveTo>
                    <a:pt x="2702" y="1"/>
                  </a:moveTo>
                  <a:lnTo>
                    <a:pt x="0" y="36"/>
                  </a:lnTo>
                  <a:lnTo>
                    <a:pt x="0" y="56"/>
                  </a:lnTo>
                  <a:cubicBezTo>
                    <a:pt x="24" y="793"/>
                    <a:pt x="59" y="1406"/>
                    <a:pt x="118" y="1444"/>
                  </a:cubicBezTo>
                  <a:cubicBezTo>
                    <a:pt x="212" y="1502"/>
                    <a:pt x="1673" y="1525"/>
                    <a:pt x="2905" y="1525"/>
                  </a:cubicBezTo>
                  <a:cubicBezTo>
                    <a:pt x="3787" y="1525"/>
                    <a:pt x="4551" y="1513"/>
                    <a:pt x="4611" y="1494"/>
                  </a:cubicBezTo>
                  <a:cubicBezTo>
                    <a:pt x="4758" y="1444"/>
                    <a:pt x="4635" y="1024"/>
                    <a:pt x="4470" y="892"/>
                  </a:cubicBezTo>
                  <a:cubicBezTo>
                    <a:pt x="4306" y="763"/>
                    <a:pt x="2702" y="48"/>
                    <a:pt x="2702" y="48"/>
                  </a:cubicBezTo>
                  <a:lnTo>
                    <a:pt x="27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6" name="Google Shape;4606;p54"/>
            <p:cNvSpPr/>
            <p:nvPr/>
          </p:nvSpPr>
          <p:spPr>
            <a:xfrm flipH="1">
              <a:off x="2599905" y="4463222"/>
              <a:ext cx="87959" cy="24121"/>
            </a:xfrm>
            <a:custGeom>
              <a:rect b="b" l="l" r="r" t="t"/>
              <a:pathLst>
                <a:path extrusionOk="0" h="232" w="846">
                  <a:moveTo>
                    <a:pt x="611" y="0"/>
                  </a:moveTo>
                  <a:cubicBezTo>
                    <a:pt x="392" y="0"/>
                    <a:pt x="177" y="74"/>
                    <a:pt x="1" y="213"/>
                  </a:cubicBezTo>
                  <a:cubicBezTo>
                    <a:pt x="1" y="221"/>
                    <a:pt x="1" y="231"/>
                    <a:pt x="9" y="231"/>
                  </a:cubicBezTo>
                  <a:cubicBezTo>
                    <a:pt x="10" y="231"/>
                    <a:pt x="11" y="231"/>
                    <a:pt x="12" y="231"/>
                  </a:cubicBezTo>
                  <a:cubicBezTo>
                    <a:pt x="276" y="146"/>
                    <a:pt x="549" y="87"/>
                    <a:pt x="825" y="60"/>
                  </a:cubicBezTo>
                  <a:cubicBezTo>
                    <a:pt x="836" y="60"/>
                    <a:pt x="845" y="55"/>
                    <a:pt x="845" y="46"/>
                  </a:cubicBezTo>
                  <a:cubicBezTo>
                    <a:pt x="845" y="34"/>
                    <a:pt x="839" y="25"/>
                    <a:pt x="831" y="25"/>
                  </a:cubicBezTo>
                  <a:cubicBezTo>
                    <a:pt x="758" y="8"/>
                    <a:pt x="685" y="0"/>
                    <a:pt x="6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7" name="Google Shape;4607;p54"/>
            <p:cNvSpPr/>
            <p:nvPr/>
          </p:nvSpPr>
          <p:spPr>
            <a:xfrm flipH="1">
              <a:off x="2578903" y="4475698"/>
              <a:ext cx="89102" cy="24121"/>
            </a:xfrm>
            <a:custGeom>
              <a:rect b="b" l="l" r="r" t="t"/>
              <a:pathLst>
                <a:path extrusionOk="0" h="232" w="857">
                  <a:moveTo>
                    <a:pt x="620" y="0"/>
                  </a:moveTo>
                  <a:cubicBezTo>
                    <a:pt x="400" y="0"/>
                    <a:pt x="183" y="75"/>
                    <a:pt x="9" y="216"/>
                  </a:cubicBezTo>
                  <a:cubicBezTo>
                    <a:pt x="1" y="216"/>
                    <a:pt x="8" y="231"/>
                    <a:pt x="18" y="231"/>
                  </a:cubicBezTo>
                  <a:cubicBezTo>
                    <a:pt x="19" y="231"/>
                    <a:pt x="20" y="231"/>
                    <a:pt x="21" y="231"/>
                  </a:cubicBezTo>
                  <a:cubicBezTo>
                    <a:pt x="285" y="143"/>
                    <a:pt x="557" y="87"/>
                    <a:pt x="836" y="61"/>
                  </a:cubicBezTo>
                  <a:cubicBezTo>
                    <a:pt x="845" y="61"/>
                    <a:pt x="854" y="55"/>
                    <a:pt x="854" y="43"/>
                  </a:cubicBezTo>
                  <a:cubicBezTo>
                    <a:pt x="857" y="34"/>
                    <a:pt x="848" y="26"/>
                    <a:pt x="839" y="26"/>
                  </a:cubicBezTo>
                  <a:cubicBezTo>
                    <a:pt x="767" y="9"/>
                    <a:pt x="693" y="0"/>
                    <a:pt x="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8" name="Google Shape;4608;p54"/>
            <p:cNvSpPr/>
            <p:nvPr/>
          </p:nvSpPr>
          <p:spPr>
            <a:xfrm flipH="1">
              <a:off x="2558108" y="4488279"/>
              <a:ext cx="87959" cy="24017"/>
            </a:xfrm>
            <a:custGeom>
              <a:rect b="b" l="l" r="r" t="t"/>
              <a:pathLst>
                <a:path extrusionOk="0" h="231" w="846">
                  <a:moveTo>
                    <a:pt x="614" y="1"/>
                  </a:moveTo>
                  <a:cubicBezTo>
                    <a:pt x="394" y="1"/>
                    <a:pt x="177" y="74"/>
                    <a:pt x="0" y="215"/>
                  </a:cubicBezTo>
                  <a:cubicBezTo>
                    <a:pt x="0" y="215"/>
                    <a:pt x="0" y="230"/>
                    <a:pt x="10" y="230"/>
                  </a:cubicBezTo>
                  <a:cubicBezTo>
                    <a:pt x="10" y="230"/>
                    <a:pt x="11" y="230"/>
                    <a:pt x="12" y="230"/>
                  </a:cubicBezTo>
                  <a:cubicBezTo>
                    <a:pt x="276" y="145"/>
                    <a:pt x="549" y="86"/>
                    <a:pt x="825" y="60"/>
                  </a:cubicBezTo>
                  <a:cubicBezTo>
                    <a:pt x="836" y="60"/>
                    <a:pt x="845" y="54"/>
                    <a:pt x="845" y="45"/>
                  </a:cubicBezTo>
                  <a:cubicBezTo>
                    <a:pt x="845" y="34"/>
                    <a:pt x="839" y="25"/>
                    <a:pt x="830" y="25"/>
                  </a:cubicBezTo>
                  <a:cubicBezTo>
                    <a:pt x="759" y="9"/>
                    <a:pt x="686" y="1"/>
                    <a:pt x="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9" name="Google Shape;4609;p54"/>
            <p:cNvSpPr/>
            <p:nvPr/>
          </p:nvSpPr>
          <p:spPr>
            <a:xfrm flipH="1">
              <a:off x="2583169" y="2936718"/>
              <a:ext cx="357865" cy="1526072"/>
            </a:xfrm>
            <a:custGeom>
              <a:rect b="b" l="l" r="r" t="t"/>
              <a:pathLst>
                <a:path extrusionOk="0" h="14678" w="3442">
                  <a:moveTo>
                    <a:pt x="1" y="0"/>
                  </a:moveTo>
                  <a:cubicBezTo>
                    <a:pt x="1" y="0"/>
                    <a:pt x="635" y="5702"/>
                    <a:pt x="652" y="7615"/>
                  </a:cubicBezTo>
                  <a:cubicBezTo>
                    <a:pt x="667" y="9381"/>
                    <a:pt x="156" y="14678"/>
                    <a:pt x="156" y="14678"/>
                  </a:cubicBezTo>
                  <a:lnTo>
                    <a:pt x="3084" y="14619"/>
                  </a:lnTo>
                  <a:cubicBezTo>
                    <a:pt x="3084" y="14619"/>
                    <a:pt x="3442" y="9348"/>
                    <a:pt x="3374" y="7588"/>
                  </a:cubicBezTo>
                  <a:cubicBezTo>
                    <a:pt x="3301" y="5682"/>
                    <a:pt x="2482" y="0"/>
                    <a:pt x="2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0" name="Google Shape;4610;p54"/>
            <p:cNvSpPr/>
            <p:nvPr/>
          </p:nvSpPr>
          <p:spPr>
            <a:xfrm flipH="1">
              <a:off x="2733197" y="2936718"/>
              <a:ext cx="207836" cy="535549"/>
            </a:xfrm>
            <a:custGeom>
              <a:rect b="b" l="l" r="r" t="t"/>
              <a:pathLst>
                <a:path extrusionOk="0" h="5151" w="1999">
                  <a:moveTo>
                    <a:pt x="1" y="0"/>
                  </a:moveTo>
                  <a:cubicBezTo>
                    <a:pt x="1" y="0"/>
                    <a:pt x="329" y="2710"/>
                    <a:pt x="511" y="5151"/>
                  </a:cubicBezTo>
                  <a:lnTo>
                    <a:pt x="1998" y="0"/>
                  </a:lnTo>
                  <a:close/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1" name="Google Shape;4611;p54"/>
            <p:cNvSpPr/>
            <p:nvPr/>
          </p:nvSpPr>
          <p:spPr>
            <a:xfrm flipH="1">
              <a:off x="2830513" y="2965622"/>
              <a:ext cx="60718" cy="1413056"/>
            </a:xfrm>
            <a:custGeom>
              <a:rect b="b" l="l" r="r" t="t"/>
              <a:pathLst>
                <a:path extrusionOk="0" h="13591" w="584">
                  <a:moveTo>
                    <a:pt x="0" y="1"/>
                  </a:moveTo>
                  <a:lnTo>
                    <a:pt x="255" y="3398"/>
                  </a:lnTo>
                  <a:cubicBezTo>
                    <a:pt x="337" y="4530"/>
                    <a:pt x="425" y="5656"/>
                    <a:pt x="487" y="6794"/>
                  </a:cubicBezTo>
                  <a:cubicBezTo>
                    <a:pt x="513" y="7079"/>
                    <a:pt x="519" y="7360"/>
                    <a:pt x="513" y="7645"/>
                  </a:cubicBezTo>
                  <a:cubicBezTo>
                    <a:pt x="510" y="7926"/>
                    <a:pt x="499" y="8211"/>
                    <a:pt x="484" y="8492"/>
                  </a:cubicBezTo>
                  <a:cubicBezTo>
                    <a:pt x="458" y="9053"/>
                    <a:pt x="420" y="9634"/>
                    <a:pt x="384" y="10191"/>
                  </a:cubicBezTo>
                  <a:cubicBezTo>
                    <a:pt x="349" y="10751"/>
                    <a:pt x="308" y="11326"/>
                    <a:pt x="264" y="11892"/>
                  </a:cubicBezTo>
                  <a:lnTo>
                    <a:pt x="138" y="13590"/>
                  </a:lnTo>
                  <a:lnTo>
                    <a:pt x="302" y="11895"/>
                  </a:lnTo>
                  <a:cubicBezTo>
                    <a:pt x="349" y="11329"/>
                    <a:pt x="396" y="10760"/>
                    <a:pt x="440" y="10197"/>
                  </a:cubicBezTo>
                  <a:cubicBezTo>
                    <a:pt x="484" y="9636"/>
                    <a:pt x="519" y="9064"/>
                    <a:pt x="549" y="8498"/>
                  </a:cubicBezTo>
                  <a:cubicBezTo>
                    <a:pt x="563" y="8214"/>
                    <a:pt x="578" y="7929"/>
                    <a:pt x="581" y="7645"/>
                  </a:cubicBezTo>
                  <a:cubicBezTo>
                    <a:pt x="584" y="7360"/>
                    <a:pt x="575" y="7076"/>
                    <a:pt x="557" y="6791"/>
                  </a:cubicBezTo>
                  <a:cubicBezTo>
                    <a:pt x="490" y="5659"/>
                    <a:pt x="402" y="4527"/>
                    <a:pt x="308" y="3395"/>
                  </a:cubicBezTo>
                  <a:lnTo>
                    <a:pt x="161" y="169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2" name="Google Shape;4612;p54"/>
            <p:cNvSpPr/>
            <p:nvPr/>
          </p:nvSpPr>
          <p:spPr>
            <a:xfrm flipH="1">
              <a:off x="2632866" y="4405102"/>
              <a:ext cx="279471" cy="6966"/>
            </a:xfrm>
            <a:custGeom>
              <a:rect b="b" l="l" r="r" t="t"/>
              <a:pathLst>
                <a:path extrusionOk="0" h="67" w="2688">
                  <a:moveTo>
                    <a:pt x="2037" y="0"/>
                  </a:moveTo>
                  <a:cubicBezTo>
                    <a:pt x="1999" y="0"/>
                    <a:pt x="1955" y="0"/>
                    <a:pt x="1904" y="1"/>
                  </a:cubicBezTo>
                  <a:cubicBezTo>
                    <a:pt x="1678" y="1"/>
                    <a:pt x="209" y="1"/>
                    <a:pt x="1" y="42"/>
                  </a:cubicBezTo>
                  <a:lnTo>
                    <a:pt x="2688" y="9"/>
                  </a:lnTo>
                  <a:cubicBezTo>
                    <a:pt x="2281" y="9"/>
                    <a:pt x="2340" y="0"/>
                    <a:pt x="2037" y="0"/>
                  </a:cubicBezTo>
                  <a:close/>
                  <a:moveTo>
                    <a:pt x="2688" y="27"/>
                  </a:moveTo>
                  <a:lnTo>
                    <a:pt x="1" y="53"/>
                  </a:lnTo>
                  <a:cubicBezTo>
                    <a:pt x="70" y="63"/>
                    <a:pt x="280" y="66"/>
                    <a:pt x="537" y="66"/>
                  </a:cubicBezTo>
                  <a:cubicBezTo>
                    <a:pt x="1052" y="66"/>
                    <a:pt x="1756" y="53"/>
                    <a:pt x="1904" y="53"/>
                  </a:cubicBezTo>
                  <a:cubicBezTo>
                    <a:pt x="2362" y="42"/>
                    <a:pt x="2230" y="39"/>
                    <a:pt x="2688" y="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3" name="Google Shape;4613;p54"/>
            <p:cNvSpPr/>
            <p:nvPr/>
          </p:nvSpPr>
          <p:spPr>
            <a:xfrm flipH="1">
              <a:off x="3136713" y="4023320"/>
              <a:ext cx="449566" cy="593357"/>
            </a:xfrm>
            <a:custGeom>
              <a:rect b="b" l="l" r="r" t="t"/>
              <a:pathLst>
                <a:path extrusionOk="0" h="5707" w="4324">
                  <a:moveTo>
                    <a:pt x="1951" y="0"/>
                  </a:moveTo>
                  <a:lnTo>
                    <a:pt x="537" y="2300"/>
                  </a:lnTo>
                  <a:cubicBezTo>
                    <a:pt x="308" y="2769"/>
                    <a:pt x="118" y="3189"/>
                    <a:pt x="38" y="3412"/>
                  </a:cubicBezTo>
                  <a:cubicBezTo>
                    <a:pt x="12" y="3464"/>
                    <a:pt x="0" y="3517"/>
                    <a:pt x="0" y="3576"/>
                  </a:cubicBezTo>
                  <a:cubicBezTo>
                    <a:pt x="94" y="3737"/>
                    <a:pt x="3805" y="5682"/>
                    <a:pt x="3957" y="5705"/>
                  </a:cubicBezTo>
                  <a:cubicBezTo>
                    <a:pt x="3962" y="5706"/>
                    <a:pt x="3966" y="5706"/>
                    <a:pt x="3970" y="5706"/>
                  </a:cubicBezTo>
                  <a:cubicBezTo>
                    <a:pt x="4114" y="5706"/>
                    <a:pt x="4189" y="5292"/>
                    <a:pt x="4107" y="5107"/>
                  </a:cubicBezTo>
                  <a:cubicBezTo>
                    <a:pt x="4025" y="4916"/>
                    <a:pt x="2934" y="3538"/>
                    <a:pt x="2934" y="3538"/>
                  </a:cubicBezTo>
                  <a:lnTo>
                    <a:pt x="4324" y="1229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4" name="Google Shape;4614;p54"/>
            <p:cNvSpPr/>
            <p:nvPr/>
          </p:nvSpPr>
          <p:spPr>
            <a:xfrm flipH="1">
              <a:off x="3151269" y="4260270"/>
              <a:ext cx="438649" cy="357345"/>
            </a:xfrm>
            <a:custGeom>
              <a:rect b="b" l="l" r="r" t="t"/>
              <a:pathLst>
                <a:path extrusionOk="0" h="3437" w="4219">
                  <a:moveTo>
                    <a:pt x="584" y="0"/>
                  </a:moveTo>
                  <a:lnTo>
                    <a:pt x="572" y="21"/>
                  </a:lnTo>
                  <a:cubicBezTo>
                    <a:pt x="249" y="684"/>
                    <a:pt x="0" y="1244"/>
                    <a:pt x="35" y="1306"/>
                  </a:cubicBezTo>
                  <a:cubicBezTo>
                    <a:pt x="129" y="1467"/>
                    <a:pt x="3840" y="3412"/>
                    <a:pt x="3992" y="3435"/>
                  </a:cubicBezTo>
                  <a:cubicBezTo>
                    <a:pt x="3997" y="3436"/>
                    <a:pt x="4001" y="3436"/>
                    <a:pt x="4005" y="3436"/>
                  </a:cubicBezTo>
                  <a:cubicBezTo>
                    <a:pt x="4146" y="3436"/>
                    <a:pt x="4219" y="3025"/>
                    <a:pt x="4139" y="2840"/>
                  </a:cubicBezTo>
                  <a:cubicBezTo>
                    <a:pt x="4057" y="2646"/>
                    <a:pt x="2966" y="1267"/>
                    <a:pt x="2966" y="1267"/>
                  </a:cubicBezTo>
                  <a:lnTo>
                    <a:pt x="2989" y="1229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5" name="Google Shape;4615;p54"/>
            <p:cNvSpPr/>
            <p:nvPr/>
          </p:nvSpPr>
          <p:spPr>
            <a:xfrm flipH="1">
              <a:off x="3170503" y="4396264"/>
              <a:ext cx="393526" cy="205237"/>
            </a:xfrm>
            <a:custGeom>
              <a:rect b="b" l="l" r="r" t="t"/>
              <a:pathLst>
                <a:path extrusionOk="0" h="1974" w="3785">
                  <a:moveTo>
                    <a:pt x="0" y="1"/>
                  </a:moveTo>
                  <a:cubicBezTo>
                    <a:pt x="605" y="355"/>
                    <a:pt x="3139" y="1661"/>
                    <a:pt x="3773" y="1969"/>
                  </a:cubicBezTo>
                  <a:cubicBezTo>
                    <a:pt x="3777" y="1972"/>
                    <a:pt x="3780" y="1973"/>
                    <a:pt x="3781" y="1973"/>
                  </a:cubicBezTo>
                  <a:cubicBezTo>
                    <a:pt x="3785" y="1973"/>
                    <a:pt x="3783" y="1969"/>
                    <a:pt x="3775" y="1963"/>
                  </a:cubicBezTo>
                  <a:cubicBezTo>
                    <a:pt x="3159" y="1620"/>
                    <a:pt x="637" y="29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6" name="Google Shape;4616;p54"/>
            <p:cNvSpPr/>
            <p:nvPr/>
          </p:nvSpPr>
          <p:spPr>
            <a:xfrm flipH="1">
              <a:off x="3259915" y="4379109"/>
              <a:ext cx="88167" cy="27968"/>
            </a:xfrm>
            <a:custGeom>
              <a:rect b="b" l="l" r="r" t="t"/>
              <a:pathLst>
                <a:path extrusionOk="0" h="269" w="848">
                  <a:moveTo>
                    <a:pt x="201" y="0"/>
                  </a:moveTo>
                  <a:cubicBezTo>
                    <a:pt x="138" y="0"/>
                    <a:pt x="75" y="6"/>
                    <a:pt x="12" y="19"/>
                  </a:cubicBezTo>
                  <a:cubicBezTo>
                    <a:pt x="0" y="19"/>
                    <a:pt x="12" y="36"/>
                    <a:pt x="12" y="39"/>
                  </a:cubicBezTo>
                  <a:cubicBezTo>
                    <a:pt x="291" y="86"/>
                    <a:pt x="563" y="163"/>
                    <a:pt x="827" y="268"/>
                  </a:cubicBezTo>
                  <a:cubicBezTo>
                    <a:pt x="828" y="269"/>
                    <a:pt x="830" y="269"/>
                    <a:pt x="831" y="269"/>
                  </a:cubicBezTo>
                  <a:cubicBezTo>
                    <a:pt x="838" y="269"/>
                    <a:pt x="845" y="261"/>
                    <a:pt x="845" y="254"/>
                  </a:cubicBezTo>
                  <a:cubicBezTo>
                    <a:pt x="848" y="248"/>
                    <a:pt x="845" y="242"/>
                    <a:pt x="842" y="239"/>
                  </a:cubicBezTo>
                  <a:cubicBezTo>
                    <a:pt x="662" y="84"/>
                    <a:pt x="434" y="0"/>
                    <a:pt x="2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7" name="Google Shape;4617;p54"/>
            <p:cNvSpPr/>
            <p:nvPr/>
          </p:nvSpPr>
          <p:spPr>
            <a:xfrm flipH="1">
              <a:off x="3247334" y="4400319"/>
              <a:ext cx="86711" cy="27448"/>
            </a:xfrm>
            <a:custGeom>
              <a:rect b="b" l="l" r="r" t="t"/>
              <a:pathLst>
                <a:path extrusionOk="0" h="264" w="834">
                  <a:moveTo>
                    <a:pt x="192" y="0"/>
                  </a:moveTo>
                  <a:cubicBezTo>
                    <a:pt x="132" y="0"/>
                    <a:pt x="72" y="6"/>
                    <a:pt x="12" y="17"/>
                  </a:cubicBezTo>
                  <a:cubicBezTo>
                    <a:pt x="0" y="17"/>
                    <a:pt x="12" y="35"/>
                    <a:pt x="12" y="35"/>
                  </a:cubicBezTo>
                  <a:cubicBezTo>
                    <a:pt x="288" y="82"/>
                    <a:pt x="557" y="158"/>
                    <a:pt x="815" y="264"/>
                  </a:cubicBezTo>
                  <a:cubicBezTo>
                    <a:pt x="824" y="264"/>
                    <a:pt x="833" y="258"/>
                    <a:pt x="833" y="249"/>
                  </a:cubicBezTo>
                  <a:cubicBezTo>
                    <a:pt x="833" y="243"/>
                    <a:pt x="830" y="237"/>
                    <a:pt x="827" y="234"/>
                  </a:cubicBezTo>
                  <a:cubicBezTo>
                    <a:pt x="648" y="83"/>
                    <a:pt x="423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8" name="Google Shape;4618;p54"/>
            <p:cNvSpPr/>
            <p:nvPr/>
          </p:nvSpPr>
          <p:spPr>
            <a:xfrm flipH="1">
              <a:off x="3234234" y="4420905"/>
              <a:ext cx="87959" cy="27968"/>
            </a:xfrm>
            <a:custGeom>
              <a:rect b="b" l="l" r="r" t="t"/>
              <a:pathLst>
                <a:path extrusionOk="0" h="269" w="846">
                  <a:moveTo>
                    <a:pt x="200" y="0"/>
                  </a:moveTo>
                  <a:cubicBezTo>
                    <a:pt x="138" y="0"/>
                    <a:pt x="75" y="6"/>
                    <a:pt x="12" y="19"/>
                  </a:cubicBezTo>
                  <a:cubicBezTo>
                    <a:pt x="0" y="19"/>
                    <a:pt x="12" y="36"/>
                    <a:pt x="12" y="36"/>
                  </a:cubicBezTo>
                  <a:cubicBezTo>
                    <a:pt x="285" y="86"/>
                    <a:pt x="555" y="162"/>
                    <a:pt x="813" y="265"/>
                  </a:cubicBezTo>
                  <a:cubicBezTo>
                    <a:pt x="816" y="267"/>
                    <a:pt x="820" y="268"/>
                    <a:pt x="824" y="268"/>
                  </a:cubicBezTo>
                  <a:cubicBezTo>
                    <a:pt x="830" y="268"/>
                    <a:pt x="836" y="266"/>
                    <a:pt x="839" y="262"/>
                  </a:cubicBezTo>
                  <a:cubicBezTo>
                    <a:pt x="845" y="253"/>
                    <a:pt x="842" y="242"/>
                    <a:pt x="833" y="236"/>
                  </a:cubicBezTo>
                  <a:cubicBezTo>
                    <a:pt x="656" y="83"/>
                    <a:pt x="431" y="0"/>
                    <a:pt x="2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9" name="Google Shape;4619;p54"/>
            <p:cNvSpPr/>
            <p:nvPr/>
          </p:nvSpPr>
          <p:spPr>
            <a:xfrm flipH="1">
              <a:off x="2709084" y="2936406"/>
              <a:ext cx="832696" cy="1466393"/>
            </a:xfrm>
            <a:custGeom>
              <a:rect b="b" l="l" r="r" t="t"/>
              <a:pathLst>
                <a:path extrusionOk="0" h="14104" w="8009">
                  <a:moveTo>
                    <a:pt x="8008" y="0"/>
                  </a:moveTo>
                  <a:lnTo>
                    <a:pt x="4623" y="3"/>
                  </a:lnTo>
                  <a:cubicBezTo>
                    <a:pt x="4092" y="690"/>
                    <a:pt x="4104" y="2265"/>
                    <a:pt x="4104" y="2265"/>
                  </a:cubicBezTo>
                  <a:cubicBezTo>
                    <a:pt x="4104" y="2265"/>
                    <a:pt x="2769" y="7292"/>
                    <a:pt x="2415" y="8322"/>
                  </a:cubicBezTo>
                  <a:cubicBezTo>
                    <a:pt x="2186" y="8988"/>
                    <a:pt x="1" y="12689"/>
                    <a:pt x="1" y="12689"/>
                  </a:cubicBezTo>
                  <a:lnTo>
                    <a:pt x="2796" y="14103"/>
                  </a:lnTo>
                  <a:cubicBezTo>
                    <a:pt x="2796" y="14103"/>
                    <a:pt x="4723" y="10454"/>
                    <a:pt x="5189" y="9087"/>
                  </a:cubicBezTo>
                  <a:cubicBezTo>
                    <a:pt x="5697" y="7606"/>
                    <a:pt x="6653" y="2837"/>
                    <a:pt x="6653" y="2837"/>
                  </a:cubicBezTo>
                  <a:cubicBezTo>
                    <a:pt x="6791" y="2775"/>
                    <a:pt x="7228" y="2582"/>
                    <a:pt x="7304" y="2538"/>
                  </a:cubicBezTo>
                  <a:cubicBezTo>
                    <a:pt x="7380" y="2491"/>
                    <a:pt x="7515" y="2051"/>
                    <a:pt x="7644" y="1543"/>
                  </a:cubicBezTo>
                  <a:cubicBezTo>
                    <a:pt x="7823" y="854"/>
                    <a:pt x="7996" y="53"/>
                    <a:pt x="8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0" name="Google Shape;4620;p54"/>
            <p:cNvSpPr/>
            <p:nvPr/>
          </p:nvSpPr>
          <p:spPr>
            <a:xfrm flipH="1">
              <a:off x="3254510" y="4214835"/>
              <a:ext cx="247657" cy="132458"/>
            </a:xfrm>
            <a:custGeom>
              <a:rect b="b" l="l" r="r" t="t"/>
              <a:pathLst>
                <a:path extrusionOk="0" h="1274" w="2382">
                  <a:moveTo>
                    <a:pt x="1" y="0"/>
                  </a:moveTo>
                  <a:lnTo>
                    <a:pt x="2374" y="1259"/>
                  </a:lnTo>
                  <a:cubicBezTo>
                    <a:pt x="1975" y="1036"/>
                    <a:pt x="2092" y="1097"/>
                    <a:pt x="1690" y="877"/>
                  </a:cubicBezTo>
                  <a:cubicBezTo>
                    <a:pt x="1494" y="769"/>
                    <a:pt x="200" y="65"/>
                    <a:pt x="1" y="0"/>
                  </a:cubicBezTo>
                  <a:close/>
                  <a:moveTo>
                    <a:pt x="1" y="9"/>
                  </a:moveTo>
                  <a:cubicBezTo>
                    <a:pt x="165" y="138"/>
                    <a:pt x="1473" y="822"/>
                    <a:pt x="1673" y="921"/>
                  </a:cubicBezTo>
                  <a:cubicBezTo>
                    <a:pt x="2078" y="1132"/>
                    <a:pt x="1963" y="1065"/>
                    <a:pt x="2374" y="1273"/>
                  </a:cubicBezTo>
                  <a:cubicBezTo>
                    <a:pt x="2374" y="1274"/>
                    <a:pt x="2375" y="1274"/>
                    <a:pt x="2375" y="1274"/>
                  </a:cubicBezTo>
                  <a:cubicBezTo>
                    <a:pt x="2378" y="1274"/>
                    <a:pt x="2382" y="1264"/>
                    <a:pt x="2374" y="1262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1" name="Google Shape;4621;p54"/>
            <p:cNvSpPr/>
            <p:nvPr/>
          </p:nvSpPr>
          <p:spPr>
            <a:xfrm flipH="1">
              <a:off x="2918265" y="3022702"/>
              <a:ext cx="123932" cy="105426"/>
            </a:xfrm>
            <a:custGeom>
              <a:rect b="b" l="l" r="r" t="t"/>
              <a:pathLst>
                <a:path extrusionOk="0" h="1014" w="1192">
                  <a:moveTo>
                    <a:pt x="1182" y="0"/>
                  </a:moveTo>
                  <a:cubicBezTo>
                    <a:pt x="1165" y="41"/>
                    <a:pt x="1147" y="85"/>
                    <a:pt x="1124" y="124"/>
                  </a:cubicBezTo>
                  <a:cubicBezTo>
                    <a:pt x="1106" y="162"/>
                    <a:pt x="1091" y="194"/>
                    <a:pt x="1077" y="229"/>
                  </a:cubicBezTo>
                  <a:cubicBezTo>
                    <a:pt x="1044" y="302"/>
                    <a:pt x="1012" y="376"/>
                    <a:pt x="980" y="446"/>
                  </a:cubicBezTo>
                  <a:cubicBezTo>
                    <a:pt x="939" y="575"/>
                    <a:pt x="863" y="690"/>
                    <a:pt x="763" y="781"/>
                  </a:cubicBezTo>
                  <a:cubicBezTo>
                    <a:pt x="666" y="851"/>
                    <a:pt x="555" y="901"/>
                    <a:pt x="437" y="921"/>
                  </a:cubicBezTo>
                  <a:cubicBezTo>
                    <a:pt x="376" y="933"/>
                    <a:pt x="326" y="942"/>
                    <a:pt x="252" y="957"/>
                  </a:cubicBezTo>
                  <a:cubicBezTo>
                    <a:pt x="176" y="968"/>
                    <a:pt x="91" y="974"/>
                    <a:pt x="15" y="995"/>
                  </a:cubicBezTo>
                  <a:cubicBezTo>
                    <a:pt x="2" y="997"/>
                    <a:pt x="0" y="1011"/>
                    <a:pt x="8" y="1011"/>
                  </a:cubicBezTo>
                  <a:cubicBezTo>
                    <a:pt x="9" y="1011"/>
                    <a:pt x="10" y="1010"/>
                    <a:pt x="12" y="1009"/>
                  </a:cubicBezTo>
                  <a:cubicBezTo>
                    <a:pt x="49" y="1012"/>
                    <a:pt x="86" y="1014"/>
                    <a:pt x="123" y="1014"/>
                  </a:cubicBezTo>
                  <a:cubicBezTo>
                    <a:pt x="161" y="1014"/>
                    <a:pt x="198" y="1012"/>
                    <a:pt x="235" y="1009"/>
                  </a:cubicBezTo>
                  <a:cubicBezTo>
                    <a:pt x="296" y="1004"/>
                    <a:pt x="355" y="1001"/>
                    <a:pt x="414" y="992"/>
                  </a:cubicBezTo>
                  <a:cubicBezTo>
                    <a:pt x="625" y="983"/>
                    <a:pt x="819" y="877"/>
                    <a:pt x="942" y="710"/>
                  </a:cubicBezTo>
                  <a:cubicBezTo>
                    <a:pt x="997" y="605"/>
                    <a:pt x="1044" y="496"/>
                    <a:pt x="1074" y="385"/>
                  </a:cubicBezTo>
                  <a:cubicBezTo>
                    <a:pt x="1097" y="320"/>
                    <a:pt x="1115" y="259"/>
                    <a:pt x="1132" y="194"/>
                  </a:cubicBezTo>
                  <a:cubicBezTo>
                    <a:pt x="1144" y="162"/>
                    <a:pt x="1156" y="124"/>
                    <a:pt x="1168" y="91"/>
                  </a:cubicBezTo>
                  <a:cubicBezTo>
                    <a:pt x="1173" y="59"/>
                    <a:pt x="1182" y="30"/>
                    <a:pt x="1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2" name="Google Shape;4622;p54"/>
            <p:cNvSpPr/>
            <p:nvPr/>
          </p:nvSpPr>
          <p:spPr>
            <a:xfrm flipH="1">
              <a:off x="2757005" y="3188640"/>
              <a:ext cx="94197" cy="44395"/>
            </a:xfrm>
            <a:custGeom>
              <a:rect b="b" l="l" r="r" t="t"/>
              <a:pathLst>
                <a:path extrusionOk="0" h="427" w="906">
                  <a:moveTo>
                    <a:pt x="888" y="0"/>
                  </a:moveTo>
                  <a:cubicBezTo>
                    <a:pt x="583" y="112"/>
                    <a:pt x="290" y="246"/>
                    <a:pt x="11" y="408"/>
                  </a:cubicBezTo>
                  <a:cubicBezTo>
                    <a:pt x="1" y="408"/>
                    <a:pt x="9" y="426"/>
                    <a:pt x="11" y="426"/>
                  </a:cubicBezTo>
                  <a:cubicBezTo>
                    <a:pt x="11" y="426"/>
                    <a:pt x="11" y="426"/>
                    <a:pt x="11" y="425"/>
                  </a:cubicBezTo>
                  <a:cubicBezTo>
                    <a:pt x="307" y="299"/>
                    <a:pt x="606" y="179"/>
                    <a:pt x="897" y="35"/>
                  </a:cubicBezTo>
                  <a:cubicBezTo>
                    <a:pt x="903" y="29"/>
                    <a:pt x="906" y="15"/>
                    <a:pt x="897" y="9"/>
                  </a:cubicBezTo>
                  <a:cubicBezTo>
                    <a:pt x="897" y="3"/>
                    <a:pt x="891" y="3"/>
                    <a:pt x="8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3" name="Google Shape;4623;p54"/>
            <p:cNvSpPr/>
            <p:nvPr/>
          </p:nvSpPr>
          <p:spPr>
            <a:xfrm flipH="1">
              <a:off x="2745360" y="2977579"/>
              <a:ext cx="76106" cy="205757"/>
            </a:xfrm>
            <a:custGeom>
              <a:rect b="b" l="l" r="r" t="t"/>
              <a:pathLst>
                <a:path extrusionOk="0" h="1979" w="732">
                  <a:moveTo>
                    <a:pt x="681" y="0"/>
                  </a:moveTo>
                  <a:cubicBezTo>
                    <a:pt x="677" y="0"/>
                    <a:pt x="672" y="3"/>
                    <a:pt x="672" y="9"/>
                  </a:cubicBezTo>
                  <a:cubicBezTo>
                    <a:pt x="672" y="358"/>
                    <a:pt x="652" y="660"/>
                    <a:pt x="623" y="992"/>
                  </a:cubicBezTo>
                  <a:cubicBezTo>
                    <a:pt x="608" y="1142"/>
                    <a:pt x="493" y="1928"/>
                    <a:pt x="251" y="1928"/>
                  </a:cubicBezTo>
                  <a:cubicBezTo>
                    <a:pt x="242" y="1928"/>
                    <a:pt x="233" y="1927"/>
                    <a:pt x="224" y="1924"/>
                  </a:cubicBezTo>
                  <a:cubicBezTo>
                    <a:pt x="180" y="1913"/>
                    <a:pt x="156" y="1869"/>
                    <a:pt x="150" y="1804"/>
                  </a:cubicBezTo>
                  <a:cubicBezTo>
                    <a:pt x="150" y="1716"/>
                    <a:pt x="162" y="1631"/>
                    <a:pt x="183" y="1546"/>
                  </a:cubicBezTo>
                  <a:cubicBezTo>
                    <a:pt x="212" y="1370"/>
                    <a:pt x="235" y="1194"/>
                    <a:pt x="250" y="1018"/>
                  </a:cubicBezTo>
                  <a:cubicBezTo>
                    <a:pt x="282" y="687"/>
                    <a:pt x="277" y="352"/>
                    <a:pt x="241" y="24"/>
                  </a:cubicBezTo>
                  <a:cubicBezTo>
                    <a:pt x="241" y="18"/>
                    <a:pt x="237" y="15"/>
                    <a:pt x="233" y="15"/>
                  </a:cubicBezTo>
                  <a:cubicBezTo>
                    <a:pt x="228" y="15"/>
                    <a:pt x="224" y="18"/>
                    <a:pt x="224" y="24"/>
                  </a:cubicBezTo>
                  <a:cubicBezTo>
                    <a:pt x="233" y="481"/>
                    <a:pt x="206" y="942"/>
                    <a:pt x="145" y="1396"/>
                  </a:cubicBezTo>
                  <a:cubicBezTo>
                    <a:pt x="109" y="1614"/>
                    <a:pt x="1" y="1942"/>
                    <a:pt x="230" y="1977"/>
                  </a:cubicBezTo>
                  <a:cubicBezTo>
                    <a:pt x="237" y="1978"/>
                    <a:pt x="243" y="1979"/>
                    <a:pt x="250" y="1979"/>
                  </a:cubicBezTo>
                  <a:cubicBezTo>
                    <a:pt x="465" y="1979"/>
                    <a:pt x="615" y="1456"/>
                    <a:pt x="640" y="1308"/>
                  </a:cubicBezTo>
                  <a:cubicBezTo>
                    <a:pt x="714" y="880"/>
                    <a:pt x="731" y="443"/>
                    <a:pt x="690" y="9"/>
                  </a:cubicBezTo>
                  <a:cubicBezTo>
                    <a:pt x="690" y="3"/>
                    <a:pt x="686" y="0"/>
                    <a:pt x="6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4" name="Google Shape;4624;p54"/>
            <p:cNvSpPr/>
            <p:nvPr/>
          </p:nvSpPr>
          <p:spPr>
            <a:xfrm flipH="1">
              <a:off x="2791731" y="3178243"/>
              <a:ext cx="14764" cy="35662"/>
            </a:xfrm>
            <a:custGeom>
              <a:rect b="b" l="l" r="r" t="t"/>
              <a:pathLst>
                <a:path extrusionOk="0" h="343" w="142">
                  <a:moveTo>
                    <a:pt x="112" y="0"/>
                  </a:moveTo>
                  <a:cubicBezTo>
                    <a:pt x="100" y="0"/>
                    <a:pt x="91" y="6"/>
                    <a:pt x="86" y="15"/>
                  </a:cubicBezTo>
                  <a:cubicBezTo>
                    <a:pt x="62" y="74"/>
                    <a:pt x="42" y="132"/>
                    <a:pt x="27" y="191"/>
                  </a:cubicBezTo>
                  <a:cubicBezTo>
                    <a:pt x="9" y="235"/>
                    <a:pt x="1" y="285"/>
                    <a:pt x="1" y="335"/>
                  </a:cubicBezTo>
                  <a:cubicBezTo>
                    <a:pt x="1" y="339"/>
                    <a:pt x="5" y="342"/>
                    <a:pt x="9" y="342"/>
                  </a:cubicBezTo>
                  <a:cubicBezTo>
                    <a:pt x="13" y="342"/>
                    <a:pt x="17" y="340"/>
                    <a:pt x="18" y="335"/>
                  </a:cubicBezTo>
                  <a:cubicBezTo>
                    <a:pt x="47" y="291"/>
                    <a:pt x="68" y="244"/>
                    <a:pt x="83" y="194"/>
                  </a:cubicBezTo>
                  <a:cubicBezTo>
                    <a:pt x="100" y="141"/>
                    <a:pt x="121" y="85"/>
                    <a:pt x="141" y="30"/>
                  </a:cubicBezTo>
                  <a:cubicBezTo>
                    <a:pt x="141" y="15"/>
                    <a:pt x="130" y="0"/>
                    <a:pt x="1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5" name="Google Shape;4625;p54"/>
            <p:cNvSpPr/>
            <p:nvPr/>
          </p:nvSpPr>
          <p:spPr>
            <a:xfrm flipH="1">
              <a:off x="3049793" y="2958864"/>
              <a:ext cx="413489" cy="1249615"/>
            </a:xfrm>
            <a:custGeom>
              <a:rect b="b" l="l" r="r" t="t"/>
              <a:pathLst>
                <a:path extrusionOk="0" h="12019" w="3977">
                  <a:moveTo>
                    <a:pt x="3966" y="0"/>
                  </a:moveTo>
                  <a:cubicBezTo>
                    <a:pt x="3962" y="0"/>
                    <a:pt x="3959" y="2"/>
                    <a:pt x="3959" y="4"/>
                  </a:cubicBezTo>
                  <a:cubicBezTo>
                    <a:pt x="3927" y="104"/>
                    <a:pt x="3892" y="201"/>
                    <a:pt x="3859" y="298"/>
                  </a:cubicBezTo>
                  <a:cubicBezTo>
                    <a:pt x="3801" y="485"/>
                    <a:pt x="3754" y="676"/>
                    <a:pt x="3725" y="870"/>
                  </a:cubicBezTo>
                  <a:cubicBezTo>
                    <a:pt x="3698" y="1063"/>
                    <a:pt x="3701" y="1257"/>
                    <a:pt x="3733" y="1450"/>
                  </a:cubicBezTo>
                  <a:cubicBezTo>
                    <a:pt x="3766" y="1656"/>
                    <a:pt x="3766" y="1870"/>
                    <a:pt x="3733" y="2078"/>
                  </a:cubicBezTo>
                  <a:cubicBezTo>
                    <a:pt x="3692" y="2283"/>
                    <a:pt x="3639" y="2486"/>
                    <a:pt x="3590" y="2688"/>
                  </a:cubicBezTo>
                  <a:cubicBezTo>
                    <a:pt x="3399" y="3509"/>
                    <a:pt x="3191" y="4322"/>
                    <a:pt x="2971" y="5129"/>
                  </a:cubicBezTo>
                  <a:cubicBezTo>
                    <a:pt x="2751" y="5935"/>
                    <a:pt x="2519" y="6742"/>
                    <a:pt x="2273" y="7540"/>
                  </a:cubicBezTo>
                  <a:cubicBezTo>
                    <a:pt x="2158" y="7933"/>
                    <a:pt x="2012" y="8314"/>
                    <a:pt x="1830" y="8681"/>
                  </a:cubicBezTo>
                  <a:cubicBezTo>
                    <a:pt x="1636" y="9050"/>
                    <a:pt x="1425" y="9411"/>
                    <a:pt x="1220" y="9778"/>
                  </a:cubicBezTo>
                  <a:cubicBezTo>
                    <a:pt x="815" y="10520"/>
                    <a:pt x="398" y="11262"/>
                    <a:pt x="2" y="12010"/>
                  </a:cubicBezTo>
                  <a:cubicBezTo>
                    <a:pt x="0" y="12014"/>
                    <a:pt x="3" y="12018"/>
                    <a:pt x="8" y="12018"/>
                  </a:cubicBezTo>
                  <a:cubicBezTo>
                    <a:pt x="11" y="12018"/>
                    <a:pt x="14" y="12017"/>
                    <a:pt x="17" y="12016"/>
                  </a:cubicBezTo>
                  <a:cubicBezTo>
                    <a:pt x="70" y="11922"/>
                    <a:pt x="126" y="11831"/>
                    <a:pt x="181" y="11737"/>
                  </a:cubicBezTo>
                  <a:cubicBezTo>
                    <a:pt x="607" y="11007"/>
                    <a:pt x="1026" y="10270"/>
                    <a:pt x="1443" y="9531"/>
                  </a:cubicBezTo>
                  <a:cubicBezTo>
                    <a:pt x="1642" y="9173"/>
                    <a:pt x="1862" y="8819"/>
                    <a:pt x="2026" y="8446"/>
                  </a:cubicBezTo>
                  <a:cubicBezTo>
                    <a:pt x="2182" y="8068"/>
                    <a:pt x="2314" y="7678"/>
                    <a:pt x="2422" y="7284"/>
                  </a:cubicBezTo>
                  <a:cubicBezTo>
                    <a:pt x="2663" y="6469"/>
                    <a:pt x="2892" y="5657"/>
                    <a:pt x="3109" y="4850"/>
                  </a:cubicBezTo>
                  <a:cubicBezTo>
                    <a:pt x="3326" y="4043"/>
                    <a:pt x="3528" y="3228"/>
                    <a:pt x="3719" y="2409"/>
                  </a:cubicBezTo>
                  <a:cubicBezTo>
                    <a:pt x="3774" y="2216"/>
                    <a:pt x="3807" y="2016"/>
                    <a:pt x="3821" y="1817"/>
                  </a:cubicBezTo>
                  <a:cubicBezTo>
                    <a:pt x="3824" y="1615"/>
                    <a:pt x="3771" y="1418"/>
                    <a:pt x="3757" y="1216"/>
                  </a:cubicBezTo>
                  <a:cubicBezTo>
                    <a:pt x="3757" y="802"/>
                    <a:pt x="3830" y="391"/>
                    <a:pt x="3977" y="4"/>
                  </a:cubicBezTo>
                  <a:cubicBezTo>
                    <a:pt x="3974" y="4"/>
                    <a:pt x="3974" y="1"/>
                    <a:pt x="3971" y="1"/>
                  </a:cubicBezTo>
                  <a:cubicBezTo>
                    <a:pt x="3969" y="0"/>
                    <a:pt x="3968" y="0"/>
                    <a:pt x="39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6" name="Google Shape;4626;p54"/>
            <p:cNvSpPr/>
            <p:nvPr/>
          </p:nvSpPr>
          <p:spPr>
            <a:xfrm flipH="1">
              <a:off x="2416192" y="2306571"/>
              <a:ext cx="421702" cy="679548"/>
            </a:xfrm>
            <a:custGeom>
              <a:rect b="b" l="l" r="r" t="t"/>
              <a:pathLst>
                <a:path extrusionOk="0" h="6536" w="4056">
                  <a:moveTo>
                    <a:pt x="249" y="0"/>
                  </a:moveTo>
                  <a:cubicBezTo>
                    <a:pt x="104" y="0"/>
                    <a:pt x="1" y="197"/>
                    <a:pt x="15" y="712"/>
                  </a:cubicBezTo>
                  <a:cubicBezTo>
                    <a:pt x="53" y="2213"/>
                    <a:pt x="238" y="2885"/>
                    <a:pt x="478" y="3932"/>
                  </a:cubicBezTo>
                  <a:cubicBezTo>
                    <a:pt x="643" y="4680"/>
                    <a:pt x="1752" y="5774"/>
                    <a:pt x="2491" y="6525"/>
                  </a:cubicBezTo>
                  <a:cubicBezTo>
                    <a:pt x="2498" y="6532"/>
                    <a:pt x="2509" y="6536"/>
                    <a:pt x="2524" y="6536"/>
                  </a:cubicBezTo>
                  <a:cubicBezTo>
                    <a:pt x="2772" y="6536"/>
                    <a:pt x="4055" y="5630"/>
                    <a:pt x="3934" y="5387"/>
                  </a:cubicBezTo>
                  <a:cubicBezTo>
                    <a:pt x="3858" y="5223"/>
                    <a:pt x="2162" y="3639"/>
                    <a:pt x="2001" y="3228"/>
                  </a:cubicBezTo>
                  <a:cubicBezTo>
                    <a:pt x="1787" y="2692"/>
                    <a:pt x="1276" y="1504"/>
                    <a:pt x="772" y="536"/>
                  </a:cubicBezTo>
                  <a:cubicBezTo>
                    <a:pt x="612" y="230"/>
                    <a:pt x="406" y="0"/>
                    <a:pt x="24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7" name="Google Shape;4627;p54"/>
            <p:cNvSpPr/>
            <p:nvPr/>
          </p:nvSpPr>
          <p:spPr>
            <a:xfrm flipH="1">
              <a:off x="2454761" y="2950464"/>
              <a:ext cx="137656" cy="218129"/>
            </a:xfrm>
            <a:custGeom>
              <a:rect b="b" l="l" r="r" t="t"/>
              <a:pathLst>
                <a:path extrusionOk="0" h="2098" w="1324">
                  <a:moveTo>
                    <a:pt x="1" y="1"/>
                  </a:moveTo>
                  <a:lnTo>
                    <a:pt x="1" y="1"/>
                  </a:lnTo>
                  <a:cubicBezTo>
                    <a:pt x="15" y="300"/>
                    <a:pt x="56" y="596"/>
                    <a:pt x="121" y="890"/>
                  </a:cubicBezTo>
                  <a:cubicBezTo>
                    <a:pt x="204" y="1198"/>
                    <a:pt x="737" y="2098"/>
                    <a:pt x="1015" y="2098"/>
                  </a:cubicBezTo>
                  <a:cubicBezTo>
                    <a:pt x="1033" y="2098"/>
                    <a:pt x="1050" y="2094"/>
                    <a:pt x="1065" y="2086"/>
                  </a:cubicBezTo>
                  <a:cubicBezTo>
                    <a:pt x="1323" y="1954"/>
                    <a:pt x="886" y="1253"/>
                    <a:pt x="819" y="1063"/>
                  </a:cubicBezTo>
                  <a:cubicBezTo>
                    <a:pt x="769" y="921"/>
                    <a:pt x="774" y="856"/>
                    <a:pt x="818" y="856"/>
                  </a:cubicBezTo>
                  <a:cubicBezTo>
                    <a:pt x="834" y="856"/>
                    <a:pt x="855" y="864"/>
                    <a:pt x="881" y="881"/>
                  </a:cubicBezTo>
                  <a:cubicBezTo>
                    <a:pt x="578" y="549"/>
                    <a:pt x="162" y="171"/>
                    <a:pt x="1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8" name="Google Shape;4628;p54"/>
            <p:cNvSpPr/>
            <p:nvPr/>
          </p:nvSpPr>
          <p:spPr>
            <a:xfrm flipH="1">
              <a:off x="2331869" y="2846181"/>
              <a:ext cx="259613" cy="334783"/>
            </a:xfrm>
            <a:custGeom>
              <a:rect b="b" l="l" r="r" t="t"/>
              <a:pathLst>
                <a:path extrusionOk="0" h="3220" w="2497">
                  <a:moveTo>
                    <a:pt x="1373" y="1"/>
                  </a:moveTo>
                  <a:lnTo>
                    <a:pt x="0" y="998"/>
                  </a:lnTo>
                  <a:cubicBezTo>
                    <a:pt x="159" y="1177"/>
                    <a:pt x="957" y="1887"/>
                    <a:pt x="1444" y="2544"/>
                  </a:cubicBezTo>
                  <a:cubicBezTo>
                    <a:pt x="1648" y="2822"/>
                    <a:pt x="1820" y="3220"/>
                    <a:pt x="1993" y="3220"/>
                  </a:cubicBezTo>
                  <a:cubicBezTo>
                    <a:pt x="1999" y="3220"/>
                    <a:pt x="2004" y="3219"/>
                    <a:pt x="2010" y="3218"/>
                  </a:cubicBezTo>
                  <a:cubicBezTo>
                    <a:pt x="2189" y="3195"/>
                    <a:pt x="2171" y="2928"/>
                    <a:pt x="2171" y="2928"/>
                  </a:cubicBezTo>
                  <a:cubicBezTo>
                    <a:pt x="2291" y="2817"/>
                    <a:pt x="2362" y="2664"/>
                    <a:pt x="2365" y="2500"/>
                  </a:cubicBezTo>
                  <a:cubicBezTo>
                    <a:pt x="2365" y="2500"/>
                    <a:pt x="2497" y="2377"/>
                    <a:pt x="2438" y="2051"/>
                  </a:cubicBezTo>
                  <a:cubicBezTo>
                    <a:pt x="2473" y="1978"/>
                    <a:pt x="2485" y="1896"/>
                    <a:pt x="2470" y="1816"/>
                  </a:cubicBezTo>
                  <a:cubicBezTo>
                    <a:pt x="2350" y="1092"/>
                    <a:pt x="1878" y="488"/>
                    <a:pt x="137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9" name="Google Shape;4629;p54"/>
            <p:cNvSpPr/>
            <p:nvPr/>
          </p:nvSpPr>
          <p:spPr>
            <a:xfrm flipH="1">
              <a:off x="2364513" y="3010767"/>
              <a:ext cx="72571" cy="139840"/>
            </a:xfrm>
            <a:custGeom>
              <a:rect b="b" l="l" r="r" t="t"/>
              <a:pathLst>
                <a:path extrusionOk="0" h="1345" w="698">
                  <a:moveTo>
                    <a:pt x="5" y="10"/>
                  </a:moveTo>
                  <a:lnTo>
                    <a:pt x="5" y="10"/>
                  </a:lnTo>
                  <a:cubicBezTo>
                    <a:pt x="149" y="204"/>
                    <a:pt x="281" y="403"/>
                    <a:pt x="396" y="615"/>
                  </a:cubicBezTo>
                  <a:cubicBezTo>
                    <a:pt x="501" y="831"/>
                    <a:pt x="594" y="1058"/>
                    <a:pt x="668" y="1288"/>
                  </a:cubicBezTo>
                  <a:lnTo>
                    <a:pt x="668" y="1288"/>
                  </a:lnTo>
                  <a:lnTo>
                    <a:pt x="5" y="10"/>
                  </a:lnTo>
                  <a:close/>
                  <a:moveTo>
                    <a:pt x="6" y="1"/>
                  </a:moveTo>
                  <a:cubicBezTo>
                    <a:pt x="1" y="1"/>
                    <a:pt x="0" y="5"/>
                    <a:pt x="5" y="10"/>
                  </a:cubicBez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86" y="1345"/>
                  </a:lnTo>
                  <a:cubicBezTo>
                    <a:pt x="680" y="1326"/>
                    <a:pt x="674" y="1307"/>
                    <a:pt x="668" y="1288"/>
                  </a:cubicBezTo>
                  <a:lnTo>
                    <a:pt x="668" y="1288"/>
                  </a:lnTo>
                  <a:lnTo>
                    <a:pt x="698" y="1345"/>
                  </a:lnTo>
                  <a:cubicBezTo>
                    <a:pt x="601" y="846"/>
                    <a:pt x="366" y="383"/>
                    <a:pt x="20" y="7"/>
                  </a:cubicBezTo>
                  <a:cubicBezTo>
                    <a:pt x="14" y="3"/>
                    <a:pt x="9" y="1"/>
                    <a:pt x="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0" name="Google Shape;4630;p54"/>
            <p:cNvSpPr/>
            <p:nvPr/>
          </p:nvSpPr>
          <p:spPr>
            <a:xfrm flipH="1">
              <a:off x="2346214" y="2974273"/>
              <a:ext cx="54064" cy="132458"/>
            </a:xfrm>
            <a:custGeom>
              <a:rect b="b" l="l" r="r" t="t"/>
              <a:pathLst>
                <a:path extrusionOk="0" h="1274" w="520">
                  <a:moveTo>
                    <a:pt x="5" y="0"/>
                  </a:moveTo>
                  <a:cubicBezTo>
                    <a:pt x="2" y="0"/>
                    <a:pt x="1" y="5"/>
                    <a:pt x="6" y="12"/>
                  </a:cubicBezTo>
                  <a:cubicBezTo>
                    <a:pt x="253" y="400"/>
                    <a:pt x="426" y="825"/>
                    <a:pt x="520" y="1274"/>
                  </a:cubicBezTo>
                  <a:cubicBezTo>
                    <a:pt x="470" y="813"/>
                    <a:pt x="297" y="373"/>
                    <a:pt x="12" y="6"/>
                  </a:cubicBezTo>
                  <a:cubicBezTo>
                    <a:pt x="10" y="2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1" name="Google Shape;4631;p54"/>
            <p:cNvSpPr/>
            <p:nvPr/>
          </p:nvSpPr>
          <p:spPr>
            <a:xfrm flipH="1">
              <a:off x="2338312" y="2954831"/>
              <a:ext cx="41484" cy="104906"/>
            </a:xfrm>
            <a:custGeom>
              <a:rect b="b" l="l" r="r" t="t"/>
              <a:pathLst>
                <a:path extrusionOk="0" h="1009" w="399">
                  <a:moveTo>
                    <a:pt x="6" y="0"/>
                  </a:moveTo>
                  <a:cubicBezTo>
                    <a:pt x="3" y="0"/>
                    <a:pt x="1" y="6"/>
                    <a:pt x="6" y="15"/>
                  </a:cubicBezTo>
                  <a:cubicBezTo>
                    <a:pt x="182" y="325"/>
                    <a:pt x="314" y="660"/>
                    <a:pt x="399" y="1009"/>
                  </a:cubicBezTo>
                  <a:cubicBezTo>
                    <a:pt x="349" y="648"/>
                    <a:pt x="217" y="308"/>
                    <a:pt x="12" y="9"/>
                  </a:cubicBezTo>
                  <a:cubicBezTo>
                    <a:pt x="11" y="3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2" name="Google Shape;4632;p54"/>
            <p:cNvSpPr/>
            <p:nvPr/>
          </p:nvSpPr>
          <p:spPr>
            <a:xfrm flipH="1">
              <a:off x="2445927" y="2298149"/>
              <a:ext cx="395710" cy="707932"/>
            </a:xfrm>
            <a:custGeom>
              <a:rect b="b" l="l" r="r" t="t"/>
              <a:pathLst>
                <a:path extrusionOk="0" h="6809" w="3806">
                  <a:moveTo>
                    <a:pt x="276" y="1"/>
                  </a:moveTo>
                  <a:cubicBezTo>
                    <a:pt x="113" y="1"/>
                    <a:pt x="0" y="222"/>
                    <a:pt x="22" y="793"/>
                  </a:cubicBezTo>
                  <a:cubicBezTo>
                    <a:pt x="63" y="1981"/>
                    <a:pt x="227" y="3163"/>
                    <a:pt x="509" y="4315"/>
                  </a:cubicBezTo>
                  <a:cubicBezTo>
                    <a:pt x="605" y="4747"/>
                    <a:pt x="2207" y="6809"/>
                    <a:pt x="2207" y="6809"/>
                  </a:cubicBezTo>
                  <a:lnTo>
                    <a:pt x="3806" y="4961"/>
                  </a:lnTo>
                  <a:cubicBezTo>
                    <a:pt x="3806" y="4961"/>
                    <a:pt x="2283" y="3623"/>
                    <a:pt x="2201" y="3444"/>
                  </a:cubicBezTo>
                  <a:cubicBezTo>
                    <a:pt x="2119" y="3262"/>
                    <a:pt x="1254" y="1420"/>
                    <a:pt x="937" y="740"/>
                  </a:cubicBezTo>
                  <a:cubicBezTo>
                    <a:pt x="740" y="320"/>
                    <a:pt x="471" y="1"/>
                    <a:pt x="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3" name="Google Shape;4633;p54"/>
            <p:cNvSpPr/>
            <p:nvPr/>
          </p:nvSpPr>
          <p:spPr>
            <a:xfrm flipH="1">
              <a:off x="2492295" y="2794611"/>
              <a:ext cx="135161" cy="153252"/>
            </a:xfrm>
            <a:custGeom>
              <a:rect b="b" l="l" r="r" t="t"/>
              <a:pathLst>
                <a:path extrusionOk="0" h="1474" w="1300">
                  <a:moveTo>
                    <a:pt x="1300" y="1"/>
                  </a:moveTo>
                  <a:lnTo>
                    <a:pt x="1300" y="1"/>
                  </a:lnTo>
                  <a:cubicBezTo>
                    <a:pt x="1182" y="115"/>
                    <a:pt x="1077" y="241"/>
                    <a:pt x="965" y="362"/>
                  </a:cubicBezTo>
                  <a:lnTo>
                    <a:pt x="640" y="731"/>
                  </a:lnTo>
                  <a:lnTo>
                    <a:pt x="314" y="1104"/>
                  </a:lnTo>
                  <a:cubicBezTo>
                    <a:pt x="264" y="1162"/>
                    <a:pt x="214" y="1221"/>
                    <a:pt x="165" y="1277"/>
                  </a:cubicBezTo>
                  <a:cubicBezTo>
                    <a:pt x="117" y="1329"/>
                    <a:pt x="70" y="1384"/>
                    <a:pt x="26" y="1442"/>
                  </a:cubicBezTo>
                  <a:lnTo>
                    <a:pt x="26" y="1442"/>
                  </a:lnTo>
                  <a:cubicBezTo>
                    <a:pt x="81" y="1393"/>
                    <a:pt x="134" y="1342"/>
                    <a:pt x="185" y="1286"/>
                  </a:cubicBezTo>
                  <a:cubicBezTo>
                    <a:pt x="235" y="1239"/>
                    <a:pt x="291" y="1183"/>
                    <a:pt x="346" y="1124"/>
                  </a:cubicBezTo>
                  <a:cubicBezTo>
                    <a:pt x="461" y="1004"/>
                    <a:pt x="575" y="884"/>
                    <a:pt x="681" y="761"/>
                  </a:cubicBezTo>
                  <a:cubicBezTo>
                    <a:pt x="789" y="640"/>
                    <a:pt x="895" y="520"/>
                    <a:pt x="998" y="391"/>
                  </a:cubicBezTo>
                  <a:cubicBezTo>
                    <a:pt x="1100" y="265"/>
                    <a:pt x="1206" y="139"/>
                    <a:pt x="1300" y="1"/>
                  </a:cubicBezTo>
                  <a:close/>
                  <a:moveTo>
                    <a:pt x="26" y="1442"/>
                  </a:moveTo>
                  <a:cubicBezTo>
                    <a:pt x="18" y="1450"/>
                    <a:pt x="9" y="1457"/>
                    <a:pt x="0" y="1465"/>
                  </a:cubicBezTo>
                  <a:cubicBezTo>
                    <a:pt x="0" y="1465"/>
                    <a:pt x="0" y="1473"/>
                    <a:pt x="3" y="1473"/>
                  </a:cubicBezTo>
                  <a:cubicBezTo>
                    <a:pt x="11" y="1463"/>
                    <a:pt x="18" y="1452"/>
                    <a:pt x="26" y="1442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4" name="Google Shape;4634;p54"/>
            <p:cNvSpPr/>
            <p:nvPr/>
          </p:nvSpPr>
          <p:spPr>
            <a:xfrm flipH="1">
              <a:off x="2536173" y="2298149"/>
              <a:ext cx="305360" cy="707932"/>
            </a:xfrm>
            <a:custGeom>
              <a:rect b="b" l="l" r="r" t="t"/>
              <a:pathLst>
                <a:path extrusionOk="0" h="6809" w="2937">
                  <a:moveTo>
                    <a:pt x="255" y="1"/>
                  </a:moveTo>
                  <a:cubicBezTo>
                    <a:pt x="103" y="18"/>
                    <a:pt x="0" y="244"/>
                    <a:pt x="21" y="793"/>
                  </a:cubicBezTo>
                  <a:cubicBezTo>
                    <a:pt x="65" y="1981"/>
                    <a:pt x="229" y="3163"/>
                    <a:pt x="511" y="4315"/>
                  </a:cubicBezTo>
                  <a:cubicBezTo>
                    <a:pt x="607" y="4747"/>
                    <a:pt x="2209" y="6809"/>
                    <a:pt x="2209" y="6809"/>
                  </a:cubicBezTo>
                  <a:lnTo>
                    <a:pt x="2936" y="5970"/>
                  </a:lnTo>
                  <a:lnTo>
                    <a:pt x="25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5" name="Google Shape;4635;p54"/>
            <p:cNvSpPr/>
            <p:nvPr/>
          </p:nvSpPr>
          <p:spPr>
            <a:xfrm flipH="1">
              <a:off x="2629230" y="2288376"/>
              <a:ext cx="540748" cy="671750"/>
            </a:xfrm>
            <a:custGeom>
              <a:rect b="b" l="l" r="r" t="t"/>
              <a:pathLst>
                <a:path extrusionOk="0" h="6461" w="5201">
                  <a:moveTo>
                    <a:pt x="2942" y="1"/>
                  </a:moveTo>
                  <a:cubicBezTo>
                    <a:pt x="2688" y="1"/>
                    <a:pt x="2467" y="97"/>
                    <a:pt x="2388" y="150"/>
                  </a:cubicBezTo>
                  <a:cubicBezTo>
                    <a:pt x="1675" y="626"/>
                    <a:pt x="170" y="4964"/>
                    <a:pt x="79" y="5374"/>
                  </a:cubicBezTo>
                  <a:cubicBezTo>
                    <a:pt x="0" y="5732"/>
                    <a:pt x="320" y="6439"/>
                    <a:pt x="337" y="6460"/>
                  </a:cubicBezTo>
                  <a:cubicBezTo>
                    <a:pt x="338" y="6460"/>
                    <a:pt x="347" y="6460"/>
                    <a:pt x="364" y="6460"/>
                  </a:cubicBezTo>
                  <a:cubicBezTo>
                    <a:pt x="744" y="6460"/>
                    <a:pt x="5056" y="6341"/>
                    <a:pt x="5092" y="6298"/>
                  </a:cubicBezTo>
                  <a:cubicBezTo>
                    <a:pt x="5177" y="5985"/>
                    <a:pt x="5201" y="5662"/>
                    <a:pt x="5168" y="5339"/>
                  </a:cubicBezTo>
                  <a:cubicBezTo>
                    <a:pt x="4899" y="4011"/>
                    <a:pt x="4001" y="819"/>
                    <a:pt x="3637" y="347"/>
                  </a:cubicBezTo>
                  <a:cubicBezTo>
                    <a:pt x="3433" y="81"/>
                    <a:pt x="3174" y="1"/>
                    <a:pt x="2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6" name="Google Shape;4636;p54"/>
            <p:cNvSpPr/>
            <p:nvPr/>
          </p:nvSpPr>
          <p:spPr>
            <a:xfrm flipH="1">
              <a:off x="2657923" y="2713202"/>
              <a:ext cx="312950" cy="195048"/>
            </a:xfrm>
            <a:custGeom>
              <a:rect b="b" l="l" r="r" t="t"/>
              <a:pathLst>
                <a:path extrusionOk="0" h="1876" w="3010">
                  <a:moveTo>
                    <a:pt x="2303" y="1"/>
                  </a:moveTo>
                  <a:lnTo>
                    <a:pt x="1136" y="51"/>
                  </a:lnTo>
                  <a:lnTo>
                    <a:pt x="1115" y="51"/>
                  </a:lnTo>
                  <a:lnTo>
                    <a:pt x="1115" y="71"/>
                  </a:lnTo>
                  <a:lnTo>
                    <a:pt x="1089" y="250"/>
                  </a:lnTo>
                  <a:cubicBezTo>
                    <a:pt x="1080" y="312"/>
                    <a:pt x="1065" y="370"/>
                    <a:pt x="1051" y="429"/>
                  </a:cubicBezTo>
                  <a:cubicBezTo>
                    <a:pt x="1036" y="488"/>
                    <a:pt x="1015" y="543"/>
                    <a:pt x="995" y="602"/>
                  </a:cubicBezTo>
                  <a:lnTo>
                    <a:pt x="957" y="684"/>
                  </a:lnTo>
                  <a:cubicBezTo>
                    <a:pt x="954" y="696"/>
                    <a:pt x="948" y="711"/>
                    <a:pt x="939" y="725"/>
                  </a:cubicBezTo>
                  <a:lnTo>
                    <a:pt x="916" y="763"/>
                  </a:lnTo>
                  <a:cubicBezTo>
                    <a:pt x="860" y="869"/>
                    <a:pt x="775" y="960"/>
                    <a:pt x="672" y="1022"/>
                  </a:cubicBezTo>
                  <a:cubicBezTo>
                    <a:pt x="585" y="1074"/>
                    <a:pt x="486" y="1101"/>
                    <a:pt x="385" y="1101"/>
                  </a:cubicBezTo>
                  <a:cubicBezTo>
                    <a:pt x="366" y="1101"/>
                    <a:pt x="348" y="1100"/>
                    <a:pt x="329" y="1098"/>
                  </a:cubicBezTo>
                  <a:lnTo>
                    <a:pt x="320" y="1098"/>
                  </a:lnTo>
                  <a:lnTo>
                    <a:pt x="320" y="1107"/>
                  </a:lnTo>
                  <a:lnTo>
                    <a:pt x="1" y="1863"/>
                  </a:lnTo>
                  <a:lnTo>
                    <a:pt x="1" y="1863"/>
                  </a:lnTo>
                  <a:lnTo>
                    <a:pt x="21" y="1863"/>
                  </a:lnTo>
                  <a:lnTo>
                    <a:pt x="21" y="1863"/>
                  </a:lnTo>
                  <a:lnTo>
                    <a:pt x="340" y="1125"/>
                  </a:lnTo>
                  <a:lnTo>
                    <a:pt x="340" y="1125"/>
                  </a:lnTo>
                  <a:cubicBezTo>
                    <a:pt x="360" y="1127"/>
                    <a:pt x="380" y="1128"/>
                    <a:pt x="400" y="1128"/>
                  </a:cubicBezTo>
                  <a:cubicBezTo>
                    <a:pt x="501" y="1128"/>
                    <a:pt x="602" y="1103"/>
                    <a:pt x="690" y="1051"/>
                  </a:cubicBezTo>
                  <a:cubicBezTo>
                    <a:pt x="798" y="986"/>
                    <a:pt x="889" y="895"/>
                    <a:pt x="951" y="784"/>
                  </a:cubicBezTo>
                  <a:lnTo>
                    <a:pt x="977" y="746"/>
                  </a:lnTo>
                  <a:lnTo>
                    <a:pt x="998" y="705"/>
                  </a:lnTo>
                  <a:lnTo>
                    <a:pt x="1036" y="620"/>
                  </a:lnTo>
                  <a:cubicBezTo>
                    <a:pt x="1056" y="561"/>
                    <a:pt x="1083" y="502"/>
                    <a:pt x="1098" y="441"/>
                  </a:cubicBezTo>
                  <a:cubicBezTo>
                    <a:pt x="1109" y="382"/>
                    <a:pt x="1127" y="323"/>
                    <a:pt x="1136" y="262"/>
                  </a:cubicBezTo>
                  <a:lnTo>
                    <a:pt x="1161" y="100"/>
                  </a:lnTo>
                  <a:lnTo>
                    <a:pt x="1161" y="100"/>
                  </a:lnTo>
                  <a:lnTo>
                    <a:pt x="2282" y="58"/>
                  </a:lnTo>
                  <a:lnTo>
                    <a:pt x="2282" y="58"/>
                  </a:lnTo>
                  <a:cubicBezTo>
                    <a:pt x="2291" y="145"/>
                    <a:pt x="2305" y="230"/>
                    <a:pt x="2327" y="315"/>
                  </a:cubicBezTo>
                  <a:cubicBezTo>
                    <a:pt x="2347" y="411"/>
                    <a:pt x="2376" y="502"/>
                    <a:pt x="2415" y="593"/>
                  </a:cubicBezTo>
                  <a:cubicBezTo>
                    <a:pt x="2450" y="684"/>
                    <a:pt x="2503" y="769"/>
                    <a:pt x="2564" y="846"/>
                  </a:cubicBezTo>
                  <a:cubicBezTo>
                    <a:pt x="2625" y="917"/>
                    <a:pt x="2701" y="976"/>
                    <a:pt x="2790" y="1014"/>
                  </a:cubicBezTo>
                  <a:lnTo>
                    <a:pt x="2790" y="1014"/>
                  </a:lnTo>
                  <a:lnTo>
                    <a:pt x="2961" y="1721"/>
                  </a:lnTo>
                  <a:lnTo>
                    <a:pt x="2961" y="1721"/>
                  </a:lnTo>
                  <a:cubicBezTo>
                    <a:pt x="2480" y="1744"/>
                    <a:pt x="1998" y="1767"/>
                    <a:pt x="1514" y="1793"/>
                  </a:cubicBezTo>
                  <a:lnTo>
                    <a:pt x="500" y="1849"/>
                  </a:lnTo>
                  <a:lnTo>
                    <a:pt x="500" y="1849"/>
                  </a:lnTo>
                  <a:lnTo>
                    <a:pt x="1482" y="1819"/>
                  </a:lnTo>
                  <a:cubicBezTo>
                    <a:pt x="1977" y="1805"/>
                    <a:pt x="2479" y="1790"/>
                    <a:pt x="2978" y="1770"/>
                  </a:cubicBezTo>
                  <a:lnTo>
                    <a:pt x="3010" y="1770"/>
                  </a:lnTo>
                  <a:lnTo>
                    <a:pt x="3010" y="1740"/>
                  </a:lnTo>
                  <a:lnTo>
                    <a:pt x="2834" y="986"/>
                  </a:lnTo>
                  <a:lnTo>
                    <a:pt x="2834" y="972"/>
                  </a:lnTo>
                  <a:lnTo>
                    <a:pt x="2819" y="972"/>
                  </a:lnTo>
                  <a:cubicBezTo>
                    <a:pt x="2734" y="936"/>
                    <a:pt x="2658" y="881"/>
                    <a:pt x="2602" y="807"/>
                  </a:cubicBezTo>
                  <a:cubicBezTo>
                    <a:pt x="2544" y="737"/>
                    <a:pt x="2497" y="658"/>
                    <a:pt x="2461" y="570"/>
                  </a:cubicBezTo>
                  <a:cubicBezTo>
                    <a:pt x="2423" y="485"/>
                    <a:pt x="2394" y="397"/>
                    <a:pt x="2373" y="303"/>
                  </a:cubicBezTo>
                  <a:cubicBezTo>
                    <a:pt x="2353" y="212"/>
                    <a:pt x="2338" y="121"/>
                    <a:pt x="2329" y="27"/>
                  </a:cubicBezTo>
                  <a:lnTo>
                    <a:pt x="2329" y="1"/>
                  </a:lnTo>
                  <a:close/>
                  <a:moveTo>
                    <a:pt x="500" y="1849"/>
                  </a:moveTo>
                  <a:lnTo>
                    <a:pt x="21" y="1863"/>
                  </a:lnTo>
                  <a:lnTo>
                    <a:pt x="21" y="1863"/>
                  </a:lnTo>
                  <a:lnTo>
                    <a:pt x="15" y="1875"/>
                  </a:lnTo>
                  <a:lnTo>
                    <a:pt x="500" y="18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7" name="Google Shape;4637;p54"/>
            <p:cNvSpPr/>
            <p:nvPr/>
          </p:nvSpPr>
          <p:spPr>
            <a:xfrm flipH="1">
              <a:off x="2864308" y="2301373"/>
              <a:ext cx="429812" cy="451958"/>
            </a:xfrm>
            <a:custGeom>
              <a:rect b="b" l="l" r="r" t="t"/>
              <a:pathLst>
                <a:path extrusionOk="0" h="4347" w="4134">
                  <a:moveTo>
                    <a:pt x="3683" y="1"/>
                  </a:moveTo>
                  <a:cubicBezTo>
                    <a:pt x="3546" y="1"/>
                    <a:pt x="3266" y="173"/>
                    <a:pt x="2910" y="465"/>
                  </a:cubicBezTo>
                  <a:cubicBezTo>
                    <a:pt x="1590" y="1557"/>
                    <a:pt x="0" y="3484"/>
                    <a:pt x="484" y="4018"/>
                  </a:cubicBezTo>
                  <a:cubicBezTo>
                    <a:pt x="698" y="4254"/>
                    <a:pt x="1223" y="4347"/>
                    <a:pt x="1845" y="4347"/>
                  </a:cubicBezTo>
                  <a:cubicBezTo>
                    <a:pt x="2504" y="4347"/>
                    <a:pt x="3273" y="4243"/>
                    <a:pt x="3899" y="4097"/>
                  </a:cubicBezTo>
                  <a:cubicBezTo>
                    <a:pt x="4130" y="4047"/>
                    <a:pt x="4133" y="2278"/>
                    <a:pt x="3882" y="2278"/>
                  </a:cubicBezTo>
                  <a:cubicBezTo>
                    <a:pt x="3882" y="2278"/>
                    <a:pt x="3881" y="2278"/>
                    <a:pt x="3881" y="2278"/>
                  </a:cubicBezTo>
                  <a:cubicBezTo>
                    <a:pt x="3420" y="2313"/>
                    <a:pt x="2963" y="2372"/>
                    <a:pt x="2508" y="2454"/>
                  </a:cubicBezTo>
                  <a:cubicBezTo>
                    <a:pt x="2508" y="2454"/>
                    <a:pt x="2508" y="2454"/>
                    <a:pt x="2507" y="2454"/>
                  </a:cubicBezTo>
                  <a:cubicBezTo>
                    <a:pt x="2449" y="2454"/>
                    <a:pt x="3001" y="1576"/>
                    <a:pt x="3508" y="724"/>
                  </a:cubicBezTo>
                  <a:cubicBezTo>
                    <a:pt x="3809" y="218"/>
                    <a:pt x="3836" y="1"/>
                    <a:pt x="368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8" name="Google Shape;4638;p54"/>
            <p:cNvSpPr/>
            <p:nvPr/>
          </p:nvSpPr>
          <p:spPr>
            <a:xfrm flipH="1">
              <a:off x="2882607" y="2297110"/>
              <a:ext cx="400908" cy="461627"/>
            </a:xfrm>
            <a:custGeom>
              <a:rect b="b" l="l" r="r" t="t"/>
              <a:pathLst>
                <a:path extrusionOk="0" h="4440" w="3856">
                  <a:moveTo>
                    <a:pt x="3594" y="0"/>
                  </a:moveTo>
                  <a:cubicBezTo>
                    <a:pt x="3559" y="0"/>
                    <a:pt x="3514" y="11"/>
                    <a:pt x="3459" y="34"/>
                  </a:cubicBezTo>
                  <a:cubicBezTo>
                    <a:pt x="2565" y="413"/>
                    <a:pt x="1" y="3041"/>
                    <a:pt x="259" y="3915"/>
                  </a:cubicBezTo>
                  <a:cubicBezTo>
                    <a:pt x="381" y="4330"/>
                    <a:pt x="1066" y="4440"/>
                    <a:pt x="1753" y="4440"/>
                  </a:cubicBezTo>
                  <a:cubicBezTo>
                    <a:pt x="2515" y="4440"/>
                    <a:pt x="3280" y="4305"/>
                    <a:pt x="3280" y="4305"/>
                  </a:cubicBezTo>
                  <a:lnTo>
                    <a:pt x="3415" y="2219"/>
                  </a:lnTo>
                  <a:lnTo>
                    <a:pt x="3415" y="2219"/>
                  </a:lnTo>
                  <a:cubicBezTo>
                    <a:pt x="3415" y="2219"/>
                    <a:pt x="2844" y="2306"/>
                    <a:pt x="2674" y="2306"/>
                  </a:cubicBezTo>
                  <a:cubicBezTo>
                    <a:pt x="2646" y="2306"/>
                    <a:pt x="2629" y="2304"/>
                    <a:pt x="2626" y="2299"/>
                  </a:cubicBezTo>
                  <a:cubicBezTo>
                    <a:pt x="2606" y="2260"/>
                    <a:pt x="3169" y="1313"/>
                    <a:pt x="3398" y="929"/>
                  </a:cubicBezTo>
                  <a:cubicBezTo>
                    <a:pt x="3597" y="590"/>
                    <a:pt x="3855" y="0"/>
                    <a:pt x="35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9" name="Google Shape;4639;p54"/>
            <p:cNvSpPr/>
            <p:nvPr/>
          </p:nvSpPr>
          <p:spPr>
            <a:xfrm flipH="1">
              <a:off x="2965883" y="2538842"/>
              <a:ext cx="8630" cy="187874"/>
            </a:xfrm>
            <a:custGeom>
              <a:rect b="b" l="l" r="r" t="t"/>
              <a:pathLst>
                <a:path extrusionOk="0" h="1807" w="83">
                  <a:moveTo>
                    <a:pt x="61" y="0"/>
                  </a:moveTo>
                  <a:cubicBezTo>
                    <a:pt x="57" y="0"/>
                    <a:pt x="53" y="6"/>
                    <a:pt x="53" y="15"/>
                  </a:cubicBezTo>
                  <a:cubicBezTo>
                    <a:pt x="30" y="279"/>
                    <a:pt x="0" y="1508"/>
                    <a:pt x="0" y="1807"/>
                  </a:cubicBezTo>
                  <a:lnTo>
                    <a:pt x="9" y="1807"/>
                  </a:lnTo>
                  <a:cubicBezTo>
                    <a:pt x="65" y="1211"/>
                    <a:pt x="82" y="613"/>
                    <a:pt x="68" y="15"/>
                  </a:cubicBezTo>
                  <a:cubicBezTo>
                    <a:pt x="68" y="5"/>
                    <a:pt x="64" y="0"/>
                    <a:pt x="6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0" name="Google Shape;4640;p54"/>
            <p:cNvSpPr/>
            <p:nvPr/>
          </p:nvSpPr>
          <p:spPr>
            <a:xfrm flipH="1">
              <a:off x="2924712" y="2525638"/>
              <a:ext cx="198063" cy="34310"/>
            </a:xfrm>
            <a:custGeom>
              <a:rect b="b" l="l" r="r" t="t"/>
              <a:pathLst>
                <a:path extrusionOk="0" h="330" w="1905">
                  <a:moveTo>
                    <a:pt x="1887" y="1"/>
                  </a:moveTo>
                  <a:cubicBezTo>
                    <a:pt x="1802" y="1"/>
                    <a:pt x="1723" y="10"/>
                    <a:pt x="1640" y="21"/>
                  </a:cubicBezTo>
                  <a:lnTo>
                    <a:pt x="1420" y="51"/>
                  </a:lnTo>
                  <a:cubicBezTo>
                    <a:pt x="1256" y="74"/>
                    <a:pt x="1104" y="101"/>
                    <a:pt x="948" y="127"/>
                  </a:cubicBezTo>
                  <a:cubicBezTo>
                    <a:pt x="790" y="153"/>
                    <a:pt x="631" y="183"/>
                    <a:pt x="476" y="215"/>
                  </a:cubicBezTo>
                  <a:cubicBezTo>
                    <a:pt x="318" y="244"/>
                    <a:pt x="165" y="285"/>
                    <a:pt x="7" y="318"/>
                  </a:cubicBezTo>
                  <a:cubicBezTo>
                    <a:pt x="1" y="318"/>
                    <a:pt x="7" y="329"/>
                    <a:pt x="7" y="329"/>
                  </a:cubicBezTo>
                  <a:cubicBezTo>
                    <a:pt x="171" y="300"/>
                    <a:pt x="332" y="282"/>
                    <a:pt x="485" y="256"/>
                  </a:cubicBezTo>
                  <a:lnTo>
                    <a:pt x="951" y="186"/>
                  </a:lnTo>
                  <a:lnTo>
                    <a:pt x="1418" y="115"/>
                  </a:lnTo>
                  <a:lnTo>
                    <a:pt x="1643" y="77"/>
                  </a:lnTo>
                  <a:cubicBezTo>
                    <a:pt x="1717" y="65"/>
                    <a:pt x="1790" y="51"/>
                    <a:pt x="1863" y="36"/>
                  </a:cubicBezTo>
                  <a:lnTo>
                    <a:pt x="1863" y="36"/>
                  </a:lnTo>
                  <a:cubicBezTo>
                    <a:pt x="1863" y="36"/>
                    <a:pt x="1852" y="151"/>
                    <a:pt x="1863" y="151"/>
                  </a:cubicBezTo>
                  <a:cubicBezTo>
                    <a:pt x="1863" y="151"/>
                    <a:pt x="1863" y="150"/>
                    <a:pt x="1863" y="150"/>
                  </a:cubicBezTo>
                  <a:cubicBezTo>
                    <a:pt x="1878" y="148"/>
                    <a:pt x="1904" y="1"/>
                    <a:pt x="18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1" name="Google Shape;4641;p54"/>
            <p:cNvSpPr/>
            <p:nvPr/>
          </p:nvSpPr>
          <p:spPr>
            <a:xfrm flipH="1">
              <a:off x="2942698" y="2420731"/>
              <a:ext cx="71739" cy="121021"/>
            </a:xfrm>
            <a:custGeom>
              <a:rect b="b" l="l" r="r" t="t"/>
              <a:pathLst>
                <a:path extrusionOk="0" h="1164" w="690">
                  <a:moveTo>
                    <a:pt x="689" y="1"/>
                  </a:moveTo>
                  <a:lnTo>
                    <a:pt x="689" y="1"/>
                  </a:lnTo>
                  <a:cubicBezTo>
                    <a:pt x="622" y="95"/>
                    <a:pt x="560" y="191"/>
                    <a:pt x="505" y="288"/>
                  </a:cubicBezTo>
                  <a:cubicBezTo>
                    <a:pt x="443" y="385"/>
                    <a:pt x="384" y="479"/>
                    <a:pt x="326" y="576"/>
                  </a:cubicBezTo>
                  <a:cubicBezTo>
                    <a:pt x="270" y="673"/>
                    <a:pt x="208" y="769"/>
                    <a:pt x="153" y="866"/>
                  </a:cubicBezTo>
                  <a:cubicBezTo>
                    <a:pt x="94" y="960"/>
                    <a:pt x="44" y="1057"/>
                    <a:pt x="0" y="1159"/>
                  </a:cubicBezTo>
                  <a:cubicBezTo>
                    <a:pt x="0" y="1159"/>
                    <a:pt x="0" y="1163"/>
                    <a:pt x="4" y="1163"/>
                  </a:cubicBezTo>
                  <a:cubicBezTo>
                    <a:pt x="5" y="1163"/>
                    <a:pt x="8" y="1162"/>
                    <a:pt x="12" y="1159"/>
                  </a:cubicBezTo>
                  <a:cubicBezTo>
                    <a:pt x="82" y="1069"/>
                    <a:pt x="144" y="972"/>
                    <a:pt x="200" y="872"/>
                  </a:cubicBezTo>
                  <a:cubicBezTo>
                    <a:pt x="261" y="775"/>
                    <a:pt x="317" y="681"/>
                    <a:pt x="373" y="582"/>
                  </a:cubicBezTo>
                  <a:lnTo>
                    <a:pt x="443" y="461"/>
                  </a:lnTo>
                  <a:lnTo>
                    <a:pt x="469" y="435"/>
                  </a:lnTo>
                  <a:cubicBezTo>
                    <a:pt x="493" y="411"/>
                    <a:pt x="516" y="385"/>
                    <a:pt x="540" y="362"/>
                  </a:cubicBezTo>
                  <a:cubicBezTo>
                    <a:pt x="584" y="309"/>
                    <a:pt x="628" y="256"/>
                    <a:pt x="672" y="197"/>
                  </a:cubicBezTo>
                  <a:lnTo>
                    <a:pt x="672" y="197"/>
                  </a:lnTo>
                  <a:cubicBezTo>
                    <a:pt x="667" y="199"/>
                    <a:pt x="664" y="199"/>
                    <a:pt x="662" y="199"/>
                  </a:cubicBezTo>
                  <a:cubicBezTo>
                    <a:pt x="660" y="199"/>
                    <a:pt x="659" y="199"/>
                    <a:pt x="657" y="200"/>
                  </a:cubicBezTo>
                  <a:cubicBezTo>
                    <a:pt x="607" y="247"/>
                    <a:pt x="557" y="294"/>
                    <a:pt x="508" y="344"/>
                  </a:cubicBezTo>
                  <a:lnTo>
                    <a:pt x="481" y="373"/>
                  </a:lnTo>
                  <a:lnTo>
                    <a:pt x="528" y="291"/>
                  </a:lnTo>
                  <a:cubicBezTo>
                    <a:pt x="587" y="197"/>
                    <a:pt x="642" y="101"/>
                    <a:pt x="6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2" name="Google Shape;4642;p54"/>
            <p:cNvSpPr/>
            <p:nvPr/>
          </p:nvSpPr>
          <p:spPr>
            <a:xfrm flipH="1">
              <a:off x="2940933" y="2738675"/>
              <a:ext cx="271466" cy="23497"/>
            </a:xfrm>
            <a:custGeom>
              <a:rect b="b" l="l" r="r" t="t"/>
              <a:pathLst>
                <a:path extrusionOk="0" h="226" w="2611">
                  <a:moveTo>
                    <a:pt x="2610" y="1"/>
                  </a:moveTo>
                  <a:cubicBezTo>
                    <a:pt x="2608" y="1"/>
                    <a:pt x="2606" y="4"/>
                    <a:pt x="2602" y="14"/>
                  </a:cubicBezTo>
                  <a:lnTo>
                    <a:pt x="2593" y="46"/>
                  </a:lnTo>
                  <a:cubicBezTo>
                    <a:pt x="2500" y="58"/>
                    <a:pt x="2156" y="105"/>
                    <a:pt x="2071" y="117"/>
                  </a:cubicBezTo>
                  <a:cubicBezTo>
                    <a:pt x="1895" y="140"/>
                    <a:pt x="1719" y="158"/>
                    <a:pt x="1543" y="166"/>
                  </a:cubicBezTo>
                  <a:cubicBezTo>
                    <a:pt x="1367" y="178"/>
                    <a:pt x="1188" y="184"/>
                    <a:pt x="1012" y="184"/>
                  </a:cubicBezTo>
                  <a:cubicBezTo>
                    <a:pt x="672" y="166"/>
                    <a:pt x="335" y="122"/>
                    <a:pt x="0" y="52"/>
                  </a:cubicBezTo>
                  <a:lnTo>
                    <a:pt x="0" y="64"/>
                  </a:lnTo>
                  <a:cubicBezTo>
                    <a:pt x="332" y="161"/>
                    <a:pt x="672" y="216"/>
                    <a:pt x="1015" y="225"/>
                  </a:cubicBezTo>
                  <a:lnTo>
                    <a:pt x="1546" y="225"/>
                  </a:lnTo>
                  <a:cubicBezTo>
                    <a:pt x="1722" y="225"/>
                    <a:pt x="1907" y="199"/>
                    <a:pt x="2083" y="175"/>
                  </a:cubicBezTo>
                  <a:cubicBezTo>
                    <a:pt x="2174" y="163"/>
                    <a:pt x="2262" y="149"/>
                    <a:pt x="2350" y="131"/>
                  </a:cubicBezTo>
                  <a:cubicBezTo>
                    <a:pt x="2435" y="119"/>
                    <a:pt x="2520" y="102"/>
                    <a:pt x="2602" y="73"/>
                  </a:cubicBezTo>
                  <a:cubicBezTo>
                    <a:pt x="2608" y="70"/>
                    <a:pt x="2611" y="64"/>
                    <a:pt x="2611" y="58"/>
                  </a:cubicBezTo>
                  <a:lnTo>
                    <a:pt x="2611" y="14"/>
                  </a:lnTo>
                  <a:cubicBezTo>
                    <a:pt x="2611" y="6"/>
                    <a:pt x="2611" y="1"/>
                    <a:pt x="26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3" name="Google Shape;4643;p54"/>
            <p:cNvSpPr/>
            <p:nvPr/>
          </p:nvSpPr>
          <p:spPr>
            <a:xfrm flipH="1">
              <a:off x="2742036" y="2229009"/>
              <a:ext cx="279783" cy="150653"/>
            </a:xfrm>
            <a:custGeom>
              <a:rect b="b" l="l" r="r" t="t"/>
              <a:pathLst>
                <a:path extrusionOk="0" h="1449" w="2691">
                  <a:moveTo>
                    <a:pt x="1243" y="0"/>
                  </a:moveTo>
                  <a:cubicBezTo>
                    <a:pt x="910" y="0"/>
                    <a:pt x="586" y="59"/>
                    <a:pt x="388" y="220"/>
                  </a:cubicBezTo>
                  <a:cubicBezTo>
                    <a:pt x="100" y="437"/>
                    <a:pt x="1" y="824"/>
                    <a:pt x="141" y="1158"/>
                  </a:cubicBezTo>
                  <a:cubicBezTo>
                    <a:pt x="153" y="1181"/>
                    <a:pt x="168" y="1189"/>
                    <a:pt x="182" y="1189"/>
                  </a:cubicBezTo>
                  <a:cubicBezTo>
                    <a:pt x="213" y="1189"/>
                    <a:pt x="244" y="1150"/>
                    <a:pt x="244" y="1150"/>
                  </a:cubicBezTo>
                  <a:lnTo>
                    <a:pt x="649" y="853"/>
                  </a:lnTo>
                  <a:cubicBezTo>
                    <a:pt x="659" y="853"/>
                    <a:pt x="669" y="852"/>
                    <a:pt x="679" y="852"/>
                  </a:cubicBezTo>
                  <a:cubicBezTo>
                    <a:pt x="1105" y="852"/>
                    <a:pt x="1755" y="1449"/>
                    <a:pt x="1755" y="1449"/>
                  </a:cubicBezTo>
                  <a:cubicBezTo>
                    <a:pt x="1755" y="1449"/>
                    <a:pt x="2423" y="1070"/>
                    <a:pt x="2555" y="762"/>
                  </a:cubicBezTo>
                  <a:cubicBezTo>
                    <a:pt x="2690" y="452"/>
                    <a:pt x="2444" y="191"/>
                    <a:pt x="1954" y="79"/>
                  </a:cubicBezTo>
                  <a:cubicBezTo>
                    <a:pt x="1745" y="33"/>
                    <a:pt x="1492" y="0"/>
                    <a:pt x="1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4" name="Google Shape;4644;p54"/>
            <p:cNvSpPr/>
            <p:nvPr/>
          </p:nvSpPr>
          <p:spPr>
            <a:xfrm flipH="1">
              <a:off x="2771667" y="2316749"/>
              <a:ext cx="208980" cy="124244"/>
            </a:xfrm>
            <a:custGeom>
              <a:rect b="b" l="l" r="r" t="t"/>
              <a:pathLst>
                <a:path extrusionOk="0" h="1195" w="2010">
                  <a:moveTo>
                    <a:pt x="826" y="0"/>
                  </a:moveTo>
                  <a:cubicBezTo>
                    <a:pt x="591" y="0"/>
                    <a:pt x="407" y="73"/>
                    <a:pt x="247" y="235"/>
                  </a:cubicBezTo>
                  <a:cubicBezTo>
                    <a:pt x="1" y="484"/>
                    <a:pt x="1394" y="1194"/>
                    <a:pt x="1394" y="1194"/>
                  </a:cubicBezTo>
                  <a:cubicBezTo>
                    <a:pt x="1394" y="1194"/>
                    <a:pt x="1916" y="795"/>
                    <a:pt x="1963" y="563"/>
                  </a:cubicBezTo>
                  <a:cubicBezTo>
                    <a:pt x="2010" y="335"/>
                    <a:pt x="1552" y="138"/>
                    <a:pt x="1256" y="62"/>
                  </a:cubicBezTo>
                  <a:cubicBezTo>
                    <a:pt x="1095" y="22"/>
                    <a:pt x="953" y="0"/>
                    <a:pt x="8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5" name="Google Shape;4645;p54"/>
            <p:cNvSpPr/>
            <p:nvPr/>
          </p:nvSpPr>
          <p:spPr>
            <a:xfrm flipH="1">
              <a:off x="2682565" y="2037691"/>
              <a:ext cx="327609" cy="317005"/>
            </a:xfrm>
            <a:custGeom>
              <a:rect b="b" l="l" r="r" t="t"/>
              <a:pathLst>
                <a:path extrusionOk="0" h="3049" w="3151">
                  <a:moveTo>
                    <a:pt x="1478" y="30"/>
                  </a:moveTo>
                  <a:cubicBezTo>
                    <a:pt x="1537" y="30"/>
                    <a:pt x="1593" y="62"/>
                    <a:pt x="1622" y="115"/>
                  </a:cubicBezTo>
                  <a:cubicBezTo>
                    <a:pt x="1590" y="88"/>
                    <a:pt x="1549" y="74"/>
                    <a:pt x="1508" y="71"/>
                  </a:cubicBezTo>
                  <a:cubicBezTo>
                    <a:pt x="1501" y="70"/>
                    <a:pt x="1494" y="70"/>
                    <a:pt x="1487" y="70"/>
                  </a:cubicBezTo>
                  <a:cubicBezTo>
                    <a:pt x="1415" y="70"/>
                    <a:pt x="1349" y="110"/>
                    <a:pt x="1314" y="176"/>
                  </a:cubicBezTo>
                  <a:cubicBezTo>
                    <a:pt x="1323" y="91"/>
                    <a:pt x="1393" y="30"/>
                    <a:pt x="1478" y="30"/>
                  </a:cubicBezTo>
                  <a:close/>
                  <a:moveTo>
                    <a:pt x="153" y="1103"/>
                  </a:moveTo>
                  <a:lnTo>
                    <a:pt x="153" y="1112"/>
                  </a:lnTo>
                  <a:lnTo>
                    <a:pt x="120" y="1139"/>
                  </a:lnTo>
                  <a:cubicBezTo>
                    <a:pt x="103" y="1156"/>
                    <a:pt x="88" y="1177"/>
                    <a:pt x="79" y="1200"/>
                  </a:cubicBezTo>
                  <a:cubicBezTo>
                    <a:pt x="56" y="1244"/>
                    <a:pt x="44" y="1297"/>
                    <a:pt x="50" y="1350"/>
                  </a:cubicBezTo>
                  <a:cubicBezTo>
                    <a:pt x="56" y="1370"/>
                    <a:pt x="62" y="1391"/>
                    <a:pt x="71" y="1414"/>
                  </a:cubicBezTo>
                  <a:lnTo>
                    <a:pt x="71" y="1423"/>
                  </a:lnTo>
                  <a:cubicBezTo>
                    <a:pt x="44" y="1385"/>
                    <a:pt x="29" y="1341"/>
                    <a:pt x="29" y="1297"/>
                  </a:cubicBezTo>
                  <a:cubicBezTo>
                    <a:pt x="24" y="1212"/>
                    <a:pt x="73" y="1136"/>
                    <a:pt x="153" y="1103"/>
                  </a:cubicBezTo>
                  <a:close/>
                  <a:moveTo>
                    <a:pt x="2923" y="1359"/>
                  </a:moveTo>
                  <a:cubicBezTo>
                    <a:pt x="3045" y="1397"/>
                    <a:pt x="3127" y="1514"/>
                    <a:pt x="3118" y="1640"/>
                  </a:cubicBezTo>
                  <a:cubicBezTo>
                    <a:pt x="3106" y="1740"/>
                    <a:pt x="3036" y="1825"/>
                    <a:pt x="2939" y="1851"/>
                  </a:cubicBezTo>
                  <a:cubicBezTo>
                    <a:pt x="3013" y="1793"/>
                    <a:pt x="3059" y="1708"/>
                    <a:pt x="3068" y="1614"/>
                  </a:cubicBezTo>
                  <a:cubicBezTo>
                    <a:pt x="3074" y="1508"/>
                    <a:pt x="3015" y="1408"/>
                    <a:pt x="2922" y="1361"/>
                  </a:cubicBezTo>
                  <a:cubicBezTo>
                    <a:pt x="2922" y="1361"/>
                    <a:pt x="2922" y="1360"/>
                    <a:pt x="2923" y="1359"/>
                  </a:cubicBezTo>
                  <a:close/>
                  <a:moveTo>
                    <a:pt x="2512" y="2749"/>
                  </a:moveTo>
                  <a:cubicBezTo>
                    <a:pt x="2472" y="2766"/>
                    <a:pt x="2430" y="2774"/>
                    <a:pt x="2387" y="2774"/>
                  </a:cubicBezTo>
                  <a:cubicBezTo>
                    <a:pt x="2373" y="2774"/>
                    <a:pt x="2360" y="2773"/>
                    <a:pt x="2346" y="2771"/>
                  </a:cubicBezTo>
                  <a:lnTo>
                    <a:pt x="2346" y="2771"/>
                  </a:lnTo>
                  <a:cubicBezTo>
                    <a:pt x="2362" y="2774"/>
                    <a:pt x="2378" y="2775"/>
                    <a:pt x="2393" y="2775"/>
                  </a:cubicBezTo>
                  <a:cubicBezTo>
                    <a:pt x="2435" y="2775"/>
                    <a:pt x="2475" y="2766"/>
                    <a:pt x="2512" y="2749"/>
                  </a:cubicBezTo>
                  <a:close/>
                  <a:moveTo>
                    <a:pt x="1478" y="0"/>
                  </a:moveTo>
                  <a:cubicBezTo>
                    <a:pt x="1388" y="3"/>
                    <a:pt x="1314" y="74"/>
                    <a:pt x="1302" y="165"/>
                  </a:cubicBezTo>
                  <a:cubicBezTo>
                    <a:pt x="1245" y="143"/>
                    <a:pt x="1185" y="132"/>
                    <a:pt x="1125" y="132"/>
                  </a:cubicBezTo>
                  <a:cubicBezTo>
                    <a:pt x="1065" y="132"/>
                    <a:pt x="1005" y="143"/>
                    <a:pt x="948" y="165"/>
                  </a:cubicBezTo>
                  <a:cubicBezTo>
                    <a:pt x="851" y="203"/>
                    <a:pt x="786" y="300"/>
                    <a:pt x="786" y="405"/>
                  </a:cubicBezTo>
                  <a:cubicBezTo>
                    <a:pt x="768" y="403"/>
                    <a:pt x="750" y="401"/>
                    <a:pt x="733" y="401"/>
                  </a:cubicBezTo>
                  <a:cubicBezTo>
                    <a:pt x="558" y="401"/>
                    <a:pt x="405" y="529"/>
                    <a:pt x="379" y="707"/>
                  </a:cubicBezTo>
                  <a:cubicBezTo>
                    <a:pt x="379" y="722"/>
                    <a:pt x="376" y="737"/>
                    <a:pt x="376" y="748"/>
                  </a:cubicBezTo>
                  <a:cubicBezTo>
                    <a:pt x="288" y="766"/>
                    <a:pt x="211" y="828"/>
                    <a:pt x="179" y="913"/>
                  </a:cubicBezTo>
                  <a:cubicBezTo>
                    <a:pt x="156" y="968"/>
                    <a:pt x="144" y="1030"/>
                    <a:pt x="150" y="1089"/>
                  </a:cubicBezTo>
                  <a:cubicBezTo>
                    <a:pt x="71" y="1106"/>
                    <a:pt x="15" y="1174"/>
                    <a:pt x="6" y="1253"/>
                  </a:cubicBezTo>
                  <a:cubicBezTo>
                    <a:pt x="0" y="1326"/>
                    <a:pt x="29" y="1400"/>
                    <a:pt x="82" y="1452"/>
                  </a:cubicBezTo>
                  <a:cubicBezTo>
                    <a:pt x="88" y="1473"/>
                    <a:pt x="88" y="1493"/>
                    <a:pt x="82" y="1514"/>
                  </a:cubicBezTo>
                  <a:cubicBezTo>
                    <a:pt x="56" y="1620"/>
                    <a:pt x="82" y="1734"/>
                    <a:pt x="156" y="1816"/>
                  </a:cubicBezTo>
                  <a:cubicBezTo>
                    <a:pt x="91" y="1919"/>
                    <a:pt x="120" y="2057"/>
                    <a:pt x="223" y="2124"/>
                  </a:cubicBezTo>
                  <a:cubicBezTo>
                    <a:pt x="235" y="2130"/>
                    <a:pt x="247" y="2136"/>
                    <a:pt x="258" y="2142"/>
                  </a:cubicBezTo>
                  <a:cubicBezTo>
                    <a:pt x="226" y="2274"/>
                    <a:pt x="308" y="2409"/>
                    <a:pt x="440" y="2441"/>
                  </a:cubicBezTo>
                  <a:cubicBezTo>
                    <a:pt x="423" y="2546"/>
                    <a:pt x="455" y="2655"/>
                    <a:pt x="522" y="2737"/>
                  </a:cubicBezTo>
                  <a:cubicBezTo>
                    <a:pt x="562" y="2791"/>
                    <a:pt x="624" y="2822"/>
                    <a:pt x="690" y="2822"/>
                  </a:cubicBezTo>
                  <a:cubicBezTo>
                    <a:pt x="706" y="2822"/>
                    <a:pt x="723" y="2820"/>
                    <a:pt x="739" y="2816"/>
                  </a:cubicBezTo>
                  <a:cubicBezTo>
                    <a:pt x="745" y="2881"/>
                    <a:pt x="798" y="2934"/>
                    <a:pt x="862" y="2937"/>
                  </a:cubicBezTo>
                  <a:cubicBezTo>
                    <a:pt x="874" y="2938"/>
                    <a:pt x="886" y="2939"/>
                    <a:pt x="898" y="2939"/>
                  </a:cubicBezTo>
                  <a:cubicBezTo>
                    <a:pt x="909" y="2939"/>
                    <a:pt x="921" y="2938"/>
                    <a:pt x="933" y="2937"/>
                  </a:cubicBezTo>
                  <a:cubicBezTo>
                    <a:pt x="955" y="2930"/>
                    <a:pt x="979" y="2927"/>
                    <a:pt x="1001" y="2927"/>
                  </a:cubicBezTo>
                  <a:cubicBezTo>
                    <a:pt x="1009" y="2927"/>
                    <a:pt x="1016" y="2927"/>
                    <a:pt x="1024" y="2928"/>
                  </a:cubicBezTo>
                  <a:cubicBezTo>
                    <a:pt x="1053" y="2937"/>
                    <a:pt x="1074" y="2963"/>
                    <a:pt x="1094" y="2981"/>
                  </a:cubicBezTo>
                  <a:cubicBezTo>
                    <a:pt x="1109" y="2995"/>
                    <a:pt x="1126" y="3007"/>
                    <a:pt x="1144" y="3016"/>
                  </a:cubicBezTo>
                  <a:cubicBezTo>
                    <a:pt x="1191" y="3038"/>
                    <a:pt x="1240" y="3049"/>
                    <a:pt x="1289" y="3049"/>
                  </a:cubicBezTo>
                  <a:cubicBezTo>
                    <a:pt x="1389" y="3049"/>
                    <a:pt x="1487" y="3004"/>
                    <a:pt x="1552" y="2922"/>
                  </a:cubicBezTo>
                  <a:cubicBezTo>
                    <a:pt x="1596" y="2951"/>
                    <a:pt x="1646" y="2966"/>
                    <a:pt x="1697" y="2966"/>
                  </a:cubicBezTo>
                  <a:cubicBezTo>
                    <a:pt x="1748" y="2966"/>
                    <a:pt x="1800" y="2951"/>
                    <a:pt x="1845" y="2922"/>
                  </a:cubicBezTo>
                  <a:cubicBezTo>
                    <a:pt x="1874" y="2907"/>
                    <a:pt x="1901" y="2887"/>
                    <a:pt x="1927" y="2869"/>
                  </a:cubicBezTo>
                  <a:cubicBezTo>
                    <a:pt x="1951" y="2849"/>
                    <a:pt x="1977" y="2834"/>
                    <a:pt x="2009" y="2831"/>
                  </a:cubicBezTo>
                  <a:lnTo>
                    <a:pt x="2068" y="2831"/>
                  </a:lnTo>
                  <a:cubicBezTo>
                    <a:pt x="2133" y="2822"/>
                    <a:pt x="2191" y="2787"/>
                    <a:pt x="2229" y="2734"/>
                  </a:cubicBezTo>
                  <a:cubicBezTo>
                    <a:pt x="2267" y="2754"/>
                    <a:pt x="2306" y="2767"/>
                    <a:pt x="2346" y="2771"/>
                  </a:cubicBezTo>
                  <a:lnTo>
                    <a:pt x="2346" y="2771"/>
                  </a:lnTo>
                  <a:cubicBezTo>
                    <a:pt x="2343" y="2771"/>
                    <a:pt x="2339" y="2770"/>
                    <a:pt x="2335" y="2769"/>
                  </a:cubicBezTo>
                  <a:cubicBezTo>
                    <a:pt x="2297" y="2761"/>
                    <a:pt x="2262" y="2749"/>
                    <a:pt x="2232" y="2725"/>
                  </a:cubicBezTo>
                  <a:lnTo>
                    <a:pt x="2232" y="2725"/>
                  </a:lnTo>
                  <a:cubicBezTo>
                    <a:pt x="2274" y="2742"/>
                    <a:pt x="2318" y="2751"/>
                    <a:pt x="2360" y="2751"/>
                  </a:cubicBezTo>
                  <a:cubicBezTo>
                    <a:pt x="2493" y="2751"/>
                    <a:pt x="2620" y="2672"/>
                    <a:pt x="2675" y="2541"/>
                  </a:cubicBezTo>
                  <a:lnTo>
                    <a:pt x="2675" y="2541"/>
                  </a:lnTo>
                  <a:cubicBezTo>
                    <a:pt x="2656" y="2637"/>
                    <a:pt x="2593" y="2712"/>
                    <a:pt x="2512" y="2749"/>
                  </a:cubicBezTo>
                  <a:lnTo>
                    <a:pt x="2512" y="2749"/>
                  </a:lnTo>
                  <a:cubicBezTo>
                    <a:pt x="2577" y="2723"/>
                    <a:pt x="2635" y="2674"/>
                    <a:pt x="2672" y="2608"/>
                  </a:cubicBezTo>
                  <a:cubicBezTo>
                    <a:pt x="2705" y="2552"/>
                    <a:pt x="2716" y="2488"/>
                    <a:pt x="2713" y="2423"/>
                  </a:cubicBezTo>
                  <a:cubicBezTo>
                    <a:pt x="2834" y="2409"/>
                    <a:pt x="2933" y="2329"/>
                    <a:pt x="2974" y="2215"/>
                  </a:cubicBezTo>
                  <a:cubicBezTo>
                    <a:pt x="3010" y="2101"/>
                    <a:pt x="2980" y="1974"/>
                    <a:pt x="2895" y="1889"/>
                  </a:cubicBezTo>
                  <a:cubicBezTo>
                    <a:pt x="3024" y="1875"/>
                    <a:pt x="3124" y="1775"/>
                    <a:pt x="3142" y="1646"/>
                  </a:cubicBezTo>
                  <a:cubicBezTo>
                    <a:pt x="3150" y="1509"/>
                    <a:pt x="3057" y="1386"/>
                    <a:pt x="2923" y="1359"/>
                  </a:cubicBezTo>
                  <a:lnTo>
                    <a:pt x="2923" y="1359"/>
                  </a:lnTo>
                  <a:cubicBezTo>
                    <a:pt x="2980" y="1251"/>
                    <a:pt x="2983" y="1123"/>
                    <a:pt x="2933" y="1012"/>
                  </a:cubicBezTo>
                  <a:cubicBezTo>
                    <a:pt x="2886" y="923"/>
                    <a:pt x="2796" y="868"/>
                    <a:pt x="2696" y="868"/>
                  </a:cubicBezTo>
                  <a:cubicBezTo>
                    <a:pt x="2691" y="868"/>
                    <a:pt x="2686" y="868"/>
                    <a:pt x="2681" y="869"/>
                  </a:cubicBezTo>
                  <a:cubicBezTo>
                    <a:pt x="2725" y="713"/>
                    <a:pt x="2634" y="549"/>
                    <a:pt x="2476" y="505"/>
                  </a:cubicBezTo>
                  <a:cubicBezTo>
                    <a:pt x="2450" y="497"/>
                    <a:pt x="2423" y="494"/>
                    <a:pt x="2397" y="494"/>
                  </a:cubicBezTo>
                  <a:cubicBezTo>
                    <a:pt x="2349" y="494"/>
                    <a:pt x="2302" y="505"/>
                    <a:pt x="2259" y="525"/>
                  </a:cubicBezTo>
                  <a:cubicBezTo>
                    <a:pt x="2285" y="391"/>
                    <a:pt x="2194" y="264"/>
                    <a:pt x="2059" y="238"/>
                  </a:cubicBezTo>
                  <a:cubicBezTo>
                    <a:pt x="2047" y="236"/>
                    <a:pt x="2034" y="235"/>
                    <a:pt x="2022" y="235"/>
                  </a:cubicBezTo>
                  <a:cubicBezTo>
                    <a:pt x="1999" y="235"/>
                    <a:pt x="1976" y="238"/>
                    <a:pt x="1954" y="244"/>
                  </a:cubicBezTo>
                  <a:cubicBezTo>
                    <a:pt x="1954" y="176"/>
                    <a:pt x="1916" y="118"/>
                    <a:pt x="1854" y="94"/>
                  </a:cubicBezTo>
                  <a:cubicBezTo>
                    <a:pt x="1820" y="80"/>
                    <a:pt x="1784" y="72"/>
                    <a:pt x="1747" y="72"/>
                  </a:cubicBezTo>
                  <a:cubicBezTo>
                    <a:pt x="1710" y="72"/>
                    <a:pt x="1674" y="80"/>
                    <a:pt x="1640" y="94"/>
                  </a:cubicBezTo>
                  <a:cubicBezTo>
                    <a:pt x="1605" y="39"/>
                    <a:pt x="1543" y="3"/>
                    <a:pt x="1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6" name="Google Shape;4646;p54"/>
            <p:cNvSpPr/>
            <p:nvPr/>
          </p:nvSpPr>
          <p:spPr>
            <a:xfrm flipH="1">
              <a:off x="2788093" y="2277864"/>
              <a:ext cx="123932" cy="163233"/>
            </a:xfrm>
            <a:custGeom>
              <a:rect b="b" l="l" r="r" t="t"/>
              <a:pathLst>
                <a:path extrusionOk="0" h="1570" w="1192">
                  <a:moveTo>
                    <a:pt x="233" y="0"/>
                  </a:moveTo>
                  <a:cubicBezTo>
                    <a:pt x="231" y="0"/>
                    <a:pt x="229" y="1"/>
                    <a:pt x="229" y="2"/>
                  </a:cubicBezTo>
                  <a:cubicBezTo>
                    <a:pt x="203" y="163"/>
                    <a:pt x="162" y="336"/>
                    <a:pt x="124" y="489"/>
                  </a:cubicBezTo>
                  <a:cubicBezTo>
                    <a:pt x="74" y="650"/>
                    <a:pt x="33" y="814"/>
                    <a:pt x="1" y="979"/>
                  </a:cubicBezTo>
                  <a:cubicBezTo>
                    <a:pt x="111" y="1281"/>
                    <a:pt x="490" y="1569"/>
                    <a:pt x="709" y="1569"/>
                  </a:cubicBezTo>
                  <a:cubicBezTo>
                    <a:pt x="718" y="1569"/>
                    <a:pt x="726" y="1569"/>
                    <a:pt x="734" y="1568"/>
                  </a:cubicBezTo>
                  <a:cubicBezTo>
                    <a:pt x="966" y="1542"/>
                    <a:pt x="995" y="1216"/>
                    <a:pt x="998" y="1078"/>
                  </a:cubicBezTo>
                  <a:lnTo>
                    <a:pt x="998" y="1067"/>
                  </a:lnTo>
                  <a:cubicBezTo>
                    <a:pt x="995" y="1046"/>
                    <a:pt x="995" y="1023"/>
                    <a:pt x="998" y="1002"/>
                  </a:cubicBezTo>
                  <a:cubicBezTo>
                    <a:pt x="1039" y="794"/>
                    <a:pt x="1104" y="594"/>
                    <a:pt x="1191" y="404"/>
                  </a:cubicBezTo>
                  <a:cubicBezTo>
                    <a:pt x="1191" y="404"/>
                    <a:pt x="297" y="0"/>
                    <a:pt x="233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7" name="Google Shape;4647;p54"/>
            <p:cNvSpPr/>
            <p:nvPr/>
          </p:nvSpPr>
          <p:spPr>
            <a:xfrm flipH="1">
              <a:off x="2788093" y="2279528"/>
              <a:ext cx="96484" cy="111456"/>
            </a:xfrm>
            <a:custGeom>
              <a:rect b="b" l="l" r="r" t="t"/>
              <a:pathLst>
                <a:path extrusionOk="0" h="1072" w="928">
                  <a:moveTo>
                    <a:pt x="1" y="0"/>
                  </a:moveTo>
                  <a:cubicBezTo>
                    <a:pt x="1" y="191"/>
                    <a:pt x="39" y="954"/>
                    <a:pt x="625" y="1062"/>
                  </a:cubicBezTo>
                  <a:cubicBezTo>
                    <a:pt x="661" y="1068"/>
                    <a:pt x="696" y="1071"/>
                    <a:pt x="731" y="1071"/>
                  </a:cubicBezTo>
                  <a:lnTo>
                    <a:pt x="731" y="1062"/>
                  </a:lnTo>
                  <a:cubicBezTo>
                    <a:pt x="728" y="1039"/>
                    <a:pt x="731" y="1018"/>
                    <a:pt x="734" y="995"/>
                  </a:cubicBezTo>
                  <a:cubicBezTo>
                    <a:pt x="772" y="789"/>
                    <a:pt x="840" y="587"/>
                    <a:pt x="927" y="396"/>
                  </a:cubicBezTo>
                  <a:cubicBezTo>
                    <a:pt x="927" y="396"/>
                    <a:pt x="174" y="5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8" name="Google Shape;4648;p54"/>
            <p:cNvSpPr/>
            <p:nvPr/>
          </p:nvSpPr>
          <p:spPr>
            <a:xfrm flipH="1">
              <a:off x="2703046" y="2096435"/>
              <a:ext cx="208668" cy="255974"/>
            </a:xfrm>
            <a:custGeom>
              <a:rect b="b" l="l" r="r" t="t"/>
              <a:pathLst>
                <a:path extrusionOk="0" h="2462" w="2007">
                  <a:moveTo>
                    <a:pt x="950" y="1"/>
                  </a:moveTo>
                  <a:cubicBezTo>
                    <a:pt x="649" y="1"/>
                    <a:pt x="356" y="151"/>
                    <a:pt x="185" y="427"/>
                  </a:cubicBezTo>
                  <a:cubicBezTo>
                    <a:pt x="153" y="477"/>
                    <a:pt x="127" y="532"/>
                    <a:pt x="106" y="591"/>
                  </a:cubicBezTo>
                  <a:cubicBezTo>
                    <a:pt x="1" y="952"/>
                    <a:pt x="203" y="1987"/>
                    <a:pt x="461" y="2216"/>
                  </a:cubicBezTo>
                  <a:cubicBezTo>
                    <a:pt x="642" y="2373"/>
                    <a:pt x="874" y="2461"/>
                    <a:pt x="1099" y="2461"/>
                  </a:cubicBezTo>
                  <a:cubicBezTo>
                    <a:pt x="1342" y="2461"/>
                    <a:pt x="1575" y="2358"/>
                    <a:pt x="1722" y="2125"/>
                  </a:cubicBezTo>
                  <a:cubicBezTo>
                    <a:pt x="2007" y="1676"/>
                    <a:pt x="1708" y="336"/>
                    <a:pt x="1420" y="134"/>
                  </a:cubicBezTo>
                  <a:cubicBezTo>
                    <a:pt x="1273" y="44"/>
                    <a:pt x="1111" y="1"/>
                    <a:pt x="950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9" name="Google Shape;4649;p54"/>
            <p:cNvSpPr/>
            <p:nvPr/>
          </p:nvSpPr>
          <p:spPr>
            <a:xfrm flipH="1">
              <a:off x="2788404" y="2222760"/>
              <a:ext cx="8318" cy="19338"/>
            </a:xfrm>
            <a:custGeom>
              <a:rect b="b" l="l" r="r" t="t"/>
              <a:pathLst>
                <a:path extrusionOk="0" h="186" w="80">
                  <a:moveTo>
                    <a:pt x="39" y="1"/>
                  </a:moveTo>
                  <a:cubicBezTo>
                    <a:pt x="53" y="68"/>
                    <a:pt x="59" y="153"/>
                    <a:pt x="0" y="186"/>
                  </a:cubicBezTo>
                  <a:cubicBezTo>
                    <a:pt x="80" y="171"/>
                    <a:pt x="65" y="60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0" name="Google Shape;4650;p54"/>
            <p:cNvSpPr/>
            <p:nvPr/>
          </p:nvSpPr>
          <p:spPr>
            <a:xfrm flipH="1">
              <a:off x="2787052" y="2216105"/>
              <a:ext cx="25265" cy="24225"/>
            </a:xfrm>
            <a:custGeom>
              <a:rect b="b" l="l" r="r" t="t"/>
              <a:pathLst>
                <a:path extrusionOk="0" h="233" w="243">
                  <a:moveTo>
                    <a:pt x="118" y="0"/>
                  </a:moveTo>
                  <a:cubicBezTo>
                    <a:pt x="116" y="0"/>
                    <a:pt x="114" y="0"/>
                    <a:pt x="112" y="0"/>
                  </a:cubicBezTo>
                  <a:cubicBezTo>
                    <a:pt x="1" y="15"/>
                    <a:pt x="31" y="233"/>
                    <a:pt x="131" y="233"/>
                  </a:cubicBezTo>
                  <a:cubicBezTo>
                    <a:pt x="133" y="233"/>
                    <a:pt x="136" y="232"/>
                    <a:pt x="139" y="232"/>
                  </a:cubicBezTo>
                  <a:cubicBezTo>
                    <a:pt x="242" y="221"/>
                    <a:pt x="210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1" name="Google Shape;4651;p54"/>
            <p:cNvSpPr/>
            <p:nvPr/>
          </p:nvSpPr>
          <p:spPr>
            <a:xfrm flipH="1">
              <a:off x="2739329" y="2217041"/>
              <a:ext cx="10397" cy="17259"/>
            </a:xfrm>
            <a:custGeom>
              <a:rect b="b" l="l" r="r" t="t"/>
              <a:pathLst>
                <a:path extrusionOk="0" h="166" w="100">
                  <a:moveTo>
                    <a:pt x="3" y="0"/>
                  </a:moveTo>
                  <a:cubicBezTo>
                    <a:pt x="0" y="67"/>
                    <a:pt x="24" y="165"/>
                    <a:pt x="89" y="165"/>
                  </a:cubicBezTo>
                  <a:cubicBezTo>
                    <a:pt x="92" y="165"/>
                    <a:pt x="96" y="165"/>
                    <a:pt x="100" y="164"/>
                  </a:cubicBezTo>
                  <a:cubicBezTo>
                    <a:pt x="32" y="150"/>
                    <a:pt x="12" y="73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2" name="Google Shape;4652;p54"/>
            <p:cNvSpPr/>
            <p:nvPr/>
          </p:nvSpPr>
          <p:spPr>
            <a:xfrm flipH="1">
              <a:off x="2727789" y="2208204"/>
              <a:ext cx="25785" cy="23705"/>
            </a:xfrm>
            <a:custGeom>
              <a:rect b="b" l="l" r="r" t="t"/>
              <a:pathLst>
                <a:path extrusionOk="0" h="228" w="248">
                  <a:moveTo>
                    <a:pt x="110" y="1"/>
                  </a:moveTo>
                  <a:cubicBezTo>
                    <a:pt x="105" y="1"/>
                    <a:pt x="99" y="2"/>
                    <a:pt x="93" y="3"/>
                  </a:cubicBezTo>
                  <a:cubicBezTo>
                    <a:pt x="1" y="23"/>
                    <a:pt x="25" y="228"/>
                    <a:pt x="126" y="228"/>
                  </a:cubicBezTo>
                  <a:cubicBezTo>
                    <a:pt x="132" y="228"/>
                    <a:pt x="137" y="227"/>
                    <a:pt x="143" y="226"/>
                  </a:cubicBezTo>
                  <a:cubicBezTo>
                    <a:pt x="248" y="204"/>
                    <a:pt x="207" y="1"/>
                    <a:pt x="1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3" name="Google Shape;4653;p54"/>
            <p:cNvSpPr/>
            <p:nvPr/>
          </p:nvSpPr>
          <p:spPr>
            <a:xfrm flipH="1">
              <a:off x="2794226" y="2188241"/>
              <a:ext cx="25992" cy="19442"/>
            </a:xfrm>
            <a:custGeom>
              <a:rect b="b" l="l" r="r" t="t"/>
              <a:pathLst>
                <a:path extrusionOk="0" h="187" w="250">
                  <a:moveTo>
                    <a:pt x="165" y="1"/>
                  </a:moveTo>
                  <a:cubicBezTo>
                    <a:pt x="144" y="1"/>
                    <a:pt x="124" y="6"/>
                    <a:pt x="106" y="16"/>
                  </a:cubicBezTo>
                  <a:cubicBezTo>
                    <a:pt x="65" y="34"/>
                    <a:pt x="33" y="66"/>
                    <a:pt x="15" y="107"/>
                  </a:cubicBezTo>
                  <a:cubicBezTo>
                    <a:pt x="1" y="130"/>
                    <a:pt x="9" y="163"/>
                    <a:pt x="33" y="177"/>
                  </a:cubicBezTo>
                  <a:cubicBezTo>
                    <a:pt x="41" y="184"/>
                    <a:pt x="50" y="187"/>
                    <a:pt x="60" y="187"/>
                  </a:cubicBezTo>
                  <a:cubicBezTo>
                    <a:pt x="68" y="187"/>
                    <a:pt x="76" y="184"/>
                    <a:pt x="83" y="180"/>
                  </a:cubicBezTo>
                  <a:cubicBezTo>
                    <a:pt x="112" y="169"/>
                    <a:pt x="138" y="151"/>
                    <a:pt x="168" y="136"/>
                  </a:cubicBezTo>
                  <a:cubicBezTo>
                    <a:pt x="194" y="122"/>
                    <a:pt x="226" y="110"/>
                    <a:pt x="244" y="75"/>
                  </a:cubicBezTo>
                  <a:cubicBezTo>
                    <a:pt x="250" y="54"/>
                    <a:pt x="244" y="31"/>
                    <a:pt x="226" y="16"/>
                  </a:cubicBezTo>
                  <a:cubicBezTo>
                    <a:pt x="207" y="6"/>
                    <a:pt x="186" y="1"/>
                    <a:pt x="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4" name="Google Shape;4654;p54"/>
            <p:cNvSpPr/>
            <p:nvPr/>
          </p:nvSpPr>
          <p:spPr>
            <a:xfrm flipH="1">
              <a:off x="2731116" y="2172853"/>
              <a:ext cx="27448" cy="14660"/>
            </a:xfrm>
            <a:custGeom>
              <a:rect b="b" l="l" r="r" t="t"/>
              <a:pathLst>
                <a:path extrusionOk="0" h="141" w="264">
                  <a:moveTo>
                    <a:pt x="102" y="0"/>
                  </a:moveTo>
                  <a:cubicBezTo>
                    <a:pt x="69" y="0"/>
                    <a:pt x="35" y="15"/>
                    <a:pt x="12" y="41"/>
                  </a:cubicBezTo>
                  <a:cubicBezTo>
                    <a:pt x="0" y="59"/>
                    <a:pt x="0" y="82"/>
                    <a:pt x="12" y="100"/>
                  </a:cubicBezTo>
                  <a:cubicBezTo>
                    <a:pt x="35" y="118"/>
                    <a:pt x="66" y="129"/>
                    <a:pt x="96" y="129"/>
                  </a:cubicBezTo>
                  <a:cubicBezTo>
                    <a:pt x="99" y="129"/>
                    <a:pt x="102" y="129"/>
                    <a:pt x="106" y="129"/>
                  </a:cubicBezTo>
                  <a:cubicBezTo>
                    <a:pt x="138" y="135"/>
                    <a:pt x="167" y="138"/>
                    <a:pt x="199" y="141"/>
                  </a:cubicBezTo>
                  <a:cubicBezTo>
                    <a:pt x="217" y="141"/>
                    <a:pt x="232" y="138"/>
                    <a:pt x="243" y="126"/>
                  </a:cubicBezTo>
                  <a:cubicBezTo>
                    <a:pt x="264" y="105"/>
                    <a:pt x="261" y="73"/>
                    <a:pt x="243" y="53"/>
                  </a:cubicBezTo>
                  <a:cubicBezTo>
                    <a:pt x="211" y="23"/>
                    <a:pt x="170" y="3"/>
                    <a:pt x="126" y="3"/>
                  </a:cubicBezTo>
                  <a:cubicBezTo>
                    <a:pt x="118" y="1"/>
                    <a:pt x="110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5" name="Google Shape;4655;p54"/>
            <p:cNvSpPr/>
            <p:nvPr/>
          </p:nvSpPr>
          <p:spPr>
            <a:xfrm flipH="1">
              <a:off x="2774056" y="2291588"/>
              <a:ext cx="15596" cy="6030"/>
            </a:xfrm>
            <a:custGeom>
              <a:rect b="b" l="l" r="r" t="t"/>
              <a:pathLst>
                <a:path extrusionOk="0" h="58" w="150">
                  <a:moveTo>
                    <a:pt x="9" y="0"/>
                  </a:moveTo>
                  <a:cubicBezTo>
                    <a:pt x="5" y="0"/>
                    <a:pt x="1" y="2"/>
                    <a:pt x="3" y="2"/>
                  </a:cubicBezTo>
                  <a:cubicBezTo>
                    <a:pt x="12" y="31"/>
                    <a:pt x="35" y="52"/>
                    <a:pt x="67" y="58"/>
                  </a:cubicBezTo>
                  <a:cubicBezTo>
                    <a:pt x="102" y="55"/>
                    <a:pt x="135" y="34"/>
                    <a:pt x="149" y="5"/>
                  </a:cubicBezTo>
                  <a:lnTo>
                    <a:pt x="149" y="5"/>
                  </a:lnTo>
                  <a:cubicBezTo>
                    <a:pt x="126" y="19"/>
                    <a:pt x="102" y="28"/>
                    <a:pt x="76" y="34"/>
                  </a:cubicBezTo>
                  <a:cubicBezTo>
                    <a:pt x="50" y="34"/>
                    <a:pt x="29" y="16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6" name="Google Shape;4656;p54"/>
            <p:cNvSpPr/>
            <p:nvPr/>
          </p:nvSpPr>
          <p:spPr>
            <a:xfrm flipH="1">
              <a:off x="2742449" y="2187409"/>
              <a:ext cx="42420" cy="90038"/>
            </a:xfrm>
            <a:custGeom>
              <a:rect b="b" l="l" r="r" t="t"/>
              <a:pathLst>
                <a:path extrusionOk="0" h="866" w="408">
                  <a:moveTo>
                    <a:pt x="191" y="1"/>
                  </a:moveTo>
                  <a:lnTo>
                    <a:pt x="35" y="651"/>
                  </a:lnTo>
                  <a:lnTo>
                    <a:pt x="198" y="33"/>
                  </a:lnTo>
                  <a:lnTo>
                    <a:pt x="198" y="33"/>
                  </a:lnTo>
                  <a:cubicBezTo>
                    <a:pt x="240" y="247"/>
                    <a:pt x="311" y="451"/>
                    <a:pt x="356" y="666"/>
                  </a:cubicBezTo>
                  <a:cubicBezTo>
                    <a:pt x="318" y="655"/>
                    <a:pt x="276" y="649"/>
                    <a:pt x="238" y="649"/>
                  </a:cubicBezTo>
                  <a:cubicBezTo>
                    <a:pt x="238" y="649"/>
                    <a:pt x="274" y="813"/>
                    <a:pt x="276" y="831"/>
                  </a:cubicBezTo>
                  <a:cubicBezTo>
                    <a:pt x="249" y="838"/>
                    <a:pt x="221" y="842"/>
                    <a:pt x="193" y="842"/>
                  </a:cubicBezTo>
                  <a:cubicBezTo>
                    <a:pt x="130" y="842"/>
                    <a:pt x="68" y="824"/>
                    <a:pt x="15" y="790"/>
                  </a:cubicBezTo>
                  <a:cubicBezTo>
                    <a:pt x="15" y="790"/>
                    <a:pt x="2" y="780"/>
                    <a:pt x="3" y="780"/>
                  </a:cubicBezTo>
                  <a:lnTo>
                    <a:pt x="3" y="780"/>
                  </a:lnTo>
                  <a:cubicBezTo>
                    <a:pt x="3" y="780"/>
                    <a:pt x="3" y="781"/>
                    <a:pt x="4" y="781"/>
                  </a:cubicBezTo>
                  <a:lnTo>
                    <a:pt x="35" y="651"/>
                  </a:lnTo>
                  <a:lnTo>
                    <a:pt x="1" y="781"/>
                  </a:lnTo>
                  <a:cubicBezTo>
                    <a:pt x="48" y="834"/>
                    <a:pt x="109" y="863"/>
                    <a:pt x="177" y="866"/>
                  </a:cubicBezTo>
                  <a:cubicBezTo>
                    <a:pt x="206" y="866"/>
                    <a:pt x="235" y="863"/>
                    <a:pt x="265" y="854"/>
                  </a:cubicBezTo>
                  <a:lnTo>
                    <a:pt x="294" y="854"/>
                  </a:lnTo>
                  <a:cubicBezTo>
                    <a:pt x="303" y="851"/>
                    <a:pt x="309" y="845"/>
                    <a:pt x="309" y="837"/>
                  </a:cubicBezTo>
                  <a:cubicBezTo>
                    <a:pt x="309" y="784"/>
                    <a:pt x="282" y="702"/>
                    <a:pt x="282" y="702"/>
                  </a:cubicBezTo>
                  <a:lnTo>
                    <a:pt x="282" y="702"/>
                  </a:lnTo>
                  <a:cubicBezTo>
                    <a:pt x="282" y="702"/>
                    <a:pt x="351" y="720"/>
                    <a:pt x="386" y="720"/>
                  </a:cubicBezTo>
                  <a:cubicBezTo>
                    <a:pt x="399" y="720"/>
                    <a:pt x="407" y="718"/>
                    <a:pt x="406" y="710"/>
                  </a:cubicBezTo>
                  <a:cubicBezTo>
                    <a:pt x="364" y="467"/>
                    <a:pt x="297" y="229"/>
                    <a:pt x="206" y="1"/>
                  </a:cubicBezTo>
                  <a:lnTo>
                    <a:pt x="198" y="33"/>
                  </a:lnTo>
                  <a:lnTo>
                    <a:pt x="198" y="33"/>
                  </a:lnTo>
                  <a:cubicBezTo>
                    <a:pt x="195" y="22"/>
                    <a:pt x="193" y="11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7" name="Google Shape;4657;p54"/>
            <p:cNvSpPr/>
            <p:nvPr/>
          </p:nvSpPr>
          <p:spPr>
            <a:xfrm flipH="1">
              <a:off x="2760955" y="2268507"/>
              <a:ext cx="25681" cy="18195"/>
            </a:xfrm>
            <a:custGeom>
              <a:rect b="b" l="l" r="r" t="t"/>
              <a:pathLst>
                <a:path extrusionOk="0" h="175" w="247">
                  <a:moveTo>
                    <a:pt x="18" y="1"/>
                  </a:moveTo>
                  <a:cubicBezTo>
                    <a:pt x="12" y="24"/>
                    <a:pt x="6" y="48"/>
                    <a:pt x="6" y="71"/>
                  </a:cubicBezTo>
                  <a:cubicBezTo>
                    <a:pt x="0" y="118"/>
                    <a:pt x="9" y="174"/>
                    <a:pt x="68" y="174"/>
                  </a:cubicBezTo>
                  <a:cubicBezTo>
                    <a:pt x="72" y="174"/>
                    <a:pt x="77" y="175"/>
                    <a:pt x="81" y="175"/>
                  </a:cubicBezTo>
                  <a:cubicBezTo>
                    <a:pt x="103" y="175"/>
                    <a:pt x="124" y="169"/>
                    <a:pt x="144" y="159"/>
                  </a:cubicBezTo>
                  <a:cubicBezTo>
                    <a:pt x="188" y="133"/>
                    <a:pt x="223" y="95"/>
                    <a:pt x="247" y="54"/>
                  </a:cubicBezTo>
                  <a:lnTo>
                    <a:pt x="247" y="54"/>
                  </a:lnTo>
                  <a:cubicBezTo>
                    <a:pt x="237" y="54"/>
                    <a:pt x="227" y="55"/>
                    <a:pt x="217" y="55"/>
                  </a:cubicBezTo>
                  <a:cubicBezTo>
                    <a:pt x="148" y="55"/>
                    <a:pt x="79" y="37"/>
                    <a:pt x="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8" name="Google Shape;4658;p54"/>
            <p:cNvSpPr/>
            <p:nvPr/>
          </p:nvSpPr>
          <p:spPr>
            <a:xfrm flipH="1">
              <a:off x="2771664" y="2275785"/>
              <a:ext cx="14972" cy="10917"/>
            </a:xfrm>
            <a:custGeom>
              <a:rect b="b" l="l" r="r" t="t"/>
              <a:pathLst>
                <a:path extrusionOk="0" h="105" w="144">
                  <a:moveTo>
                    <a:pt x="19" y="1"/>
                  </a:moveTo>
                  <a:cubicBezTo>
                    <a:pt x="15" y="1"/>
                    <a:pt x="10" y="1"/>
                    <a:pt x="6" y="1"/>
                  </a:cubicBezTo>
                  <a:cubicBezTo>
                    <a:pt x="0" y="48"/>
                    <a:pt x="9" y="104"/>
                    <a:pt x="68" y="104"/>
                  </a:cubicBezTo>
                  <a:cubicBezTo>
                    <a:pt x="72" y="104"/>
                    <a:pt x="77" y="105"/>
                    <a:pt x="81" y="105"/>
                  </a:cubicBezTo>
                  <a:cubicBezTo>
                    <a:pt x="103" y="105"/>
                    <a:pt x="124" y="99"/>
                    <a:pt x="144" y="89"/>
                  </a:cubicBezTo>
                  <a:cubicBezTo>
                    <a:pt x="125" y="35"/>
                    <a:pt x="73" y="1"/>
                    <a:pt x="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9" name="Google Shape;4659;p54"/>
            <p:cNvSpPr/>
            <p:nvPr/>
          </p:nvSpPr>
          <p:spPr>
            <a:xfrm flipH="1">
              <a:off x="2735380" y="2089781"/>
              <a:ext cx="181532" cy="162713"/>
            </a:xfrm>
            <a:custGeom>
              <a:rect b="b" l="l" r="r" t="t"/>
              <a:pathLst>
                <a:path extrusionOk="0" h="1565" w="1746">
                  <a:moveTo>
                    <a:pt x="968" y="1"/>
                  </a:moveTo>
                  <a:cubicBezTo>
                    <a:pt x="950" y="1"/>
                    <a:pt x="931" y="2"/>
                    <a:pt x="913" y="4"/>
                  </a:cubicBezTo>
                  <a:cubicBezTo>
                    <a:pt x="837" y="10"/>
                    <a:pt x="760" y="30"/>
                    <a:pt x="690" y="66"/>
                  </a:cubicBezTo>
                  <a:cubicBezTo>
                    <a:pt x="649" y="95"/>
                    <a:pt x="590" y="83"/>
                    <a:pt x="540" y="95"/>
                  </a:cubicBezTo>
                  <a:cubicBezTo>
                    <a:pt x="493" y="104"/>
                    <a:pt x="449" y="124"/>
                    <a:pt x="411" y="154"/>
                  </a:cubicBezTo>
                  <a:cubicBezTo>
                    <a:pt x="379" y="177"/>
                    <a:pt x="350" y="206"/>
                    <a:pt x="323" y="242"/>
                  </a:cubicBezTo>
                  <a:cubicBezTo>
                    <a:pt x="312" y="259"/>
                    <a:pt x="300" y="280"/>
                    <a:pt x="288" y="303"/>
                  </a:cubicBezTo>
                  <a:cubicBezTo>
                    <a:pt x="273" y="332"/>
                    <a:pt x="247" y="359"/>
                    <a:pt x="215" y="374"/>
                  </a:cubicBezTo>
                  <a:cubicBezTo>
                    <a:pt x="141" y="418"/>
                    <a:pt x="92" y="488"/>
                    <a:pt x="77" y="573"/>
                  </a:cubicBezTo>
                  <a:cubicBezTo>
                    <a:pt x="65" y="626"/>
                    <a:pt x="65" y="682"/>
                    <a:pt x="77" y="734"/>
                  </a:cubicBezTo>
                  <a:cubicBezTo>
                    <a:pt x="89" y="799"/>
                    <a:pt x="30" y="846"/>
                    <a:pt x="18" y="904"/>
                  </a:cubicBezTo>
                  <a:cubicBezTo>
                    <a:pt x="1" y="1004"/>
                    <a:pt x="45" y="1101"/>
                    <a:pt x="127" y="1154"/>
                  </a:cubicBezTo>
                  <a:cubicBezTo>
                    <a:pt x="59" y="1248"/>
                    <a:pt x="59" y="1377"/>
                    <a:pt x="127" y="1471"/>
                  </a:cubicBezTo>
                  <a:cubicBezTo>
                    <a:pt x="178" y="1530"/>
                    <a:pt x="253" y="1565"/>
                    <a:pt x="331" y="1565"/>
                  </a:cubicBezTo>
                  <a:cubicBezTo>
                    <a:pt x="335" y="1565"/>
                    <a:pt x="338" y="1565"/>
                    <a:pt x="341" y="1564"/>
                  </a:cubicBezTo>
                  <a:lnTo>
                    <a:pt x="382" y="1564"/>
                  </a:lnTo>
                  <a:cubicBezTo>
                    <a:pt x="517" y="1538"/>
                    <a:pt x="605" y="1412"/>
                    <a:pt x="581" y="1277"/>
                  </a:cubicBezTo>
                  <a:cubicBezTo>
                    <a:pt x="579" y="1262"/>
                    <a:pt x="575" y="1248"/>
                    <a:pt x="569" y="1234"/>
                  </a:cubicBezTo>
                  <a:lnTo>
                    <a:pt x="569" y="1234"/>
                  </a:lnTo>
                  <a:cubicBezTo>
                    <a:pt x="591" y="1310"/>
                    <a:pt x="574" y="1392"/>
                    <a:pt x="523" y="1453"/>
                  </a:cubicBezTo>
                  <a:cubicBezTo>
                    <a:pt x="562" y="1375"/>
                    <a:pt x="572" y="1287"/>
                    <a:pt x="555" y="1204"/>
                  </a:cubicBezTo>
                  <a:lnTo>
                    <a:pt x="555" y="1204"/>
                  </a:lnTo>
                  <a:cubicBezTo>
                    <a:pt x="561" y="1213"/>
                    <a:pt x="565" y="1223"/>
                    <a:pt x="569" y="1234"/>
                  </a:cubicBezTo>
                  <a:lnTo>
                    <a:pt x="569" y="1234"/>
                  </a:lnTo>
                  <a:cubicBezTo>
                    <a:pt x="565" y="1219"/>
                    <a:pt x="559" y="1204"/>
                    <a:pt x="552" y="1189"/>
                  </a:cubicBezTo>
                  <a:lnTo>
                    <a:pt x="552" y="1189"/>
                  </a:lnTo>
                  <a:cubicBezTo>
                    <a:pt x="553" y="1194"/>
                    <a:pt x="554" y="1199"/>
                    <a:pt x="555" y="1204"/>
                  </a:cubicBezTo>
                  <a:lnTo>
                    <a:pt x="555" y="1204"/>
                  </a:lnTo>
                  <a:cubicBezTo>
                    <a:pt x="552" y="1199"/>
                    <a:pt x="549" y="1194"/>
                    <a:pt x="546" y="1189"/>
                  </a:cubicBezTo>
                  <a:cubicBezTo>
                    <a:pt x="620" y="1142"/>
                    <a:pt x="675" y="1075"/>
                    <a:pt x="708" y="992"/>
                  </a:cubicBezTo>
                  <a:cubicBezTo>
                    <a:pt x="743" y="902"/>
                    <a:pt x="746" y="799"/>
                    <a:pt x="719" y="705"/>
                  </a:cubicBezTo>
                  <a:lnTo>
                    <a:pt x="719" y="705"/>
                  </a:lnTo>
                  <a:cubicBezTo>
                    <a:pt x="753" y="716"/>
                    <a:pt x="786" y="721"/>
                    <a:pt x="819" y="721"/>
                  </a:cubicBezTo>
                  <a:cubicBezTo>
                    <a:pt x="956" y="721"/>
                    <a:pt x="1082" y="633"/>
                    <a:pt x="1127" y="494"/>
                  </a:cubicBezTo>
                  <a:cubicBezTo>
                    <a:pt x="1142" y="447"/>
                    <a:pt x="1148" y="400"/>
                    <a:pt x="1139" y="350"/>
                  </a:cubicBezTo>
                  <a:lnTo>
                    <a:pt x="1139" y="350"/>
                  </a:lnTo>
                  <a:cubicBezTo>
                    <a:pt x="1148" y="479"/>
                    <a:pt x="1071" y="602"/>
                    <a:pt x="951" y="652"/>
                  </a:cubicBezTo>
                  <a:cubicBezTo>
                    <a:pt x="1060" y="588"/>
                    <a:pt x="1130" y="473"/>
                    <a:pt x="1139" y="350"/>
                  </a:cubicBezTo>
                  <a:lnTo>
                    <a:pt x="1139" y="350"/>
                  </a:lnTo>
                  <a:cubicBezTo>
                    <a:pt x="1191" y="387"/>
                    <a:pt x="1312" y="432"/>
                    <a:pt x="1393" y="432"/>
                  </a:cubicBezTo>
                  <a:cubicBezTo>
                    <a:pt x="1416" y="432"/>
                    <a:pt x="1436" y="429"/>
                    <a:pt x="1450" y="420"/>
                  </a:cubicBezTo>
                  <a:cubicBezTo>
                    <a:pt x="1525" y="613"/>
                    <a:pt x="1669" y="665"/>
                    <a:pt x="1720" y="665"/>
                  </a:cubicBezTo>
                  <a:cubicBezTo>
                    <a:pt x="1725" y="665"/>
                    <a:pt x="1728" y="665"/>
                    <a:pt x="1731" y="664"/>
                  </a:cubicBezTo>
                  <a:cubicBezTo>
                    <a:pt x="1746" y="594"/>
                    <a:pt x="1731" y="523"/>
                    <a:pt x="1696" y="464"/>
                  </a:cubicBezTo>
                  <a:cubicBezTo>
                    <a:pt x="1646" y="385"/>
                    <a:pt x="1602" y="376"/>
                    <a:pt x="1602" y="376"/>
                  </a:cubicBezTo>
                  <a:cubicBezTo>
                    <a:pt x="1576" y="297"/>
                    <a:pt x="1526" y="227"/>
                    <a:pt x="1458" y="171"/>
                  </a:cubicBezTo>
                  <a:cubicBezTo>
                    <a:pt x="1397" y="110"/>
                    <a:pt x="1312" y="74"/>
                    <a:pt x="1224" y="68"/>
                  </a:cubicBezTo>
                  <a:cubicBezTo>
                    <a:pt x="1146" y="25"/>
                    <a:pt x="1058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0" name="Google Shape;4660;p54"/>
            <p:cNvSpPr/>
            <p:nvPr/>
          </p:nvSpPr>
          <p:spPr>
            <a:xfrm flipH="1">
              <a:off x="2857649" y="2220056"/>
              <a:ext cx="63838" cy="68724"/>
            </a:xfrm>
            <a:custGeom>
              <a:rect b="b" l="l" r="r" t="t"/>
              <a:pathLst>
                <a:path extrusionOk="0" h="661" w="614">
                  <a:moveTo>
                    <a:pt x="205" y="1"/>
                  </a:moveTo>
                  <a:cubicBezTo>
                    <a:pt x="186" y="1"/>
                    <a:pt x="168" y="5"/>
                    <a:pt x="150" y="15"/>
                  </a:cubicBezTo>
                  <a:cubicBezTo>
                    <a:pt x="1" y="100"/>
                    <a:pt x="191" y="584"/>
                    <a:pt x="373" y="646"/>
                  </a:cubicBezTo>
                  <a:cubicBezTo>
                    <a:pt x="397" y="656"/>
                    <a:pt x="421" y="661"/>
                    <a:pt x="444" y="661"/>
                  </a:cubicBezTo>
                  <a:cubicBezTo>
                    <a:pt x="515" y="661"/>
                    <a:pt x="582" y="617"/>
                    <a:pt x="611" y="549"/>
                  </a:cubicBezTo>
                  <a:cubicBezTo>
                    <a:pt x="611" y="546"/>
                    <a:pt x="614" y="543"/>
                    <a:pt x="614" y="540"/>
                  </a:cubicBezTo>
                  <a:lnTo>
                    <a:pt x="546" y="256"/>
                  </a:lnTo>
                  <a:cubicBezTo>
                    <a:pt x="546" y="256"/>
                    <a:pt x="354" y="1"/>
                    <a:pt x="205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1" name="Google Shape;4661;p54"/>
            <p:cNvSpPr/>
            <p:nvPr/>
          </p:nvSpPr>
          <p:spPr>
            <a:xfrm flipH="1">
              <a:off x="2867838" y="2235964"/>
              <a:ext cx="32023" cy="41692"/>
            </a:xfrm>
            <a:custGeom>
              <a:rect b="b" l="l" r="r" t="t"/>
              <a:pathLst>
                <a:path extrusionOk="0" h="401" w="308">
                  <a:moveTo>
                    <a:pt x="1" y="0"/>
                  </a:moveTo>
                  <a:lnTo>
                    <a:pt x="1" y="0"/>
                  </a:lnTo>
                  <a:cubicBezTo>
                    <a:pt x="118" y="53"/>
                    <a:pt x="209" y="155"/>
                    <a:pt x="247" y="279"/>
                  </a:cubicBezTo>
                  <a:cubicBezTo>
                    <a:pt x="229" y="249"/>
                    <a:pt x="196" y="232"/>
                    <a:pt x="162" y="232"/>
                  </a:cubicBezTo>
                  <a:cubicBezTo>
                    <a:pt x="143" y="232"/>
                    <a:pt x="124" y="238"/>
                    <a:pt x="107" y="249"/>
                  </a:cubicBezTo>
                  <a:cubicBezTo>
                    <a:pt x="104" y="249"/>
                    <a:pt x="98" y="252"/>
                    <a:pt x="95" y="255"/>
                  </a:cubicBezTo>
                  <a:lnTo>
                    <a:pt x="1" y="0"/>
                  </a:lnTo>
                  <a:lnTo>
                    <a:pt x="1" y="0"/>
                  </a:lnTo>
                  <a:lnTo>
                    <a:pt x="95" y="264"/>
                  </a:lnTo>
                  <a:cubicBezTo>
                    <a:pt x="107" y="260"/>
                    <a:pt x="120" y="258"/>
                    <a:pt x="132" y="258"/>
                  </a:cubicBezTo>
                  <a:cubicBezTo>
                    <a:pt x="165" y="258"/>
                    <a:pt x="198" y="272"/>
                    <a:pt x="221" y="299"/>
                  </a:cubicBezTo>
                  <a:cubicBezTo>
                    <a:pt x="244" y="329"/>
                    <a:pt x="262" y="361"/>
                    <a:pt x="283" y="396"/>
                  </a:cubicBezTo>
                  <a:cubicBezTo>
                    <a:pt x="283" y="400"/>
                    <a:pt x="285" y="401"/>
                    <a:pt x="288" y="401"/>
                  </a:cubicBezTo>
                  <a:cubicBezTo>
                    <a:pt x="296" y="401"/>
                    <a:pt x="307" y="393"/>
                    <a:pt x="303" y="387"/>
                  </a:cubicBezTo>
                  <a:cubicBezTo>
                    <a:pt x="303" y="229"/>
                    <a:pt x="171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2" name="Google Shape;4662;p54"/>
            <p:cNvSpPr/>
            <p:nvPr/>
          </p:nvSpPr>
          <p:spPr>
            <a:xfrm flipH="1">
              <a:off x="2835712" y="2342638"/>
              <a:ext cx="126635" cy="112600"/>
            </a:xfrm>
            <a:custGeom>
              <a:rect b="b" l="l" r="r" t="t"/>
              <a:pathLst>
                <a:path extrusionOk="0" h="1083" w="1218">
                  <a:moveTo>
                    <a:pt x="1" y="1"/>
                  </a:moveTo>
                  <a:lnTo>
                    <a:pt x="71" y="490"/>
                  </a:lnTo>
                  <a:cubicBezTo>
                    <a:pt x="71" y="490"/>
                    <a:pt x="72" y="490"/>
                    <a:pt x="73" y="490"/>
                  </a:cubicBezTo>
                  <a:cubicBezTo>
                    <a:pt x="101" y="490"/>
                    <a:pt x="491" y="501"/>
                    <a:pt x="1177" y="1083"/>
                  </a:cubicBezTo>
                  <a:lnTo>
                    <a:pt x="1218" y="945"/>
                  </a:lnTo>
                  <a:cubicBezTo>
                    <a:pt x="1218" y="945"/>
                    <a:pt x="661" y="68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3" name="Google Shape;4663;p54"/>
            <p:cNvSpPr/>
            <p:nvPr/>
          </p:nvSpPr>
          <p:spPr>
            <a:xfrm flipH="1">
              <a:off x="2771667" y="2393480"/>
              <a:ext cx="201598" cy="65813"/>
            </a:xfrm>
            <a:custGeom>
              <a:rect b="b" l="l" r="r" t="t"/>
              <a:pathLst>
                <a:path extrusionOk="0" h="633" w="1939">
                  <a:moveTo>
                    <a:pt x="141" y="1"/>
                  </a:moveTo>
                  <a:cubicBezTo>
                    <a:pt x="92" y="1"/>
                    <a:pt x="44" y="7"/>
                    <a:pt x="0" y="19"/>
                  </a:cubicBezTo>
                  <a:cubicBezTo>
                    <a:pt x="29" y="16"/>
                    <a:pt x="58" y="15"/>
                    <a:pt x="87" y="15"/>
                  </a:cubicBezTo>
                  <a:cubicBezTo>
                    <a:pt x="176" y="15"/>
                    <a:pt x="266" y="28"/>
                    <a:pt x="352" y="57"/>
                  </a:cubicBezTo>
                  <a:cubicBezTo>
                    <a:pt x="466" y="89"/>
                    <a:pt x="575" y="139"/>
                    <a:pt x="678" y="195"/>
                  </a:cubicBezTo>
                  <a:cubicBezTo>
                    <a:pt x="783" y="257"/>
                    <a:pt x="883" y="321"/>
                    <a:pt x="980" y="392"/>
                  </a:cubicBezTo>
                  <a:lnTo>
                    <a:pt x="1121" y="503"/>
                  </a:lnTo>
                  <a:lnTo>
                    <a:pt x="1258" y="620"/>
                  </a:lnTo>
                  <a:lnTo>
                    <a:pt x="1273" y="632"/>
                  </a:lnTo>
                  <a:lnTo>
                    <a:pt x="1291" y="623"/>
                  </a:lnTo>
                  <a:cubicBezTo>
                    <a:pt x="1411" y="556"/>
                    <a:pt x="1528" y="480"/>
                    <a:pt x="1640" y="397"/>
                  </a:cubicBezTo>
                  <a:cubicBezTo>
                    <a:pt x="1695" y="356"/>
                    <a:pt x="1748" y="312"/>
                    <a:pt x="1801" y="265"/>
                  </a:cubicBezTo>
                  <a:cubicBezTo>
                    <a:pt x="1851" y="219"/>
                    <a:pt x="1898" y="166"/>
                    <a:pt x="1939" y="113"/>
                  </a:cubicBezTo>
                  <a:lnTo>
                    <a:pt x="1939" y="113"/>
                  </a:lnTo>
                  <a:cubicBezTo>
                    <a:pt x="1839" y="210"/>
                    <a:pt x="1731" y="295"/>
                    <a:pt x="1613" y="368"/>
                  </a:cubicBezTo>
                  <a:cubicBezTo>
                    <a:pt x="1558" y="406"/>
                    <a:pt x="1499" y="441"/>
                    <a:pt x="1437" y="474"/>
                  </a:cubicBezTo>
                  <a:cubicBezTo>
                    <a:pt x="1385" y="505"/>
                    <a:pt x="1332" y="537"/>
                    <a:pt x="1280" y="564"/>
                  </a:cubicBezTo>
                  <a:lnTo>
                    <a:pt x="1280" y="564"/>
                  </a:lnTo>
                  <a:lnTo>
                    <a:pt x="1156" y="453"/>
                  </a:lnTo>
                  <a:lnTo>
                    <a:pt x="1012" y="339"/>
                  </a:lnTo>
                  <a:cubicBezTo>
                    <a:pt x="959" y="304"/>
                    <a:pt x="909" y="268"/>
                    <a:pt x="859" y="236"/>
                  </a:cubicBezTo>
                  <a:cubicBezTo>
                    <a:pt x="807" y="204"/>
                    <a:pt x="751" y="172"/>
                    <a:pt x="695" y="145"/>
                  </a:cubicBezTo>
                  <a:cubicBezTo>
                    <a:pt x="587" y="89"/>
                    <a:pt x="472" y="45"/>
                    <a:pt x="352" y="19"/>
                  </a:cubicBezTo>
                  <a:cubicBezTo>
                    <a:pt x="320" y="13"/>
                    <a:pt x="290" y="7"/>
                    <a:pt x="261" y="1"/>
                  </a:cubicBezTo>
                  <a:lnTo>
                    <a:pt x="170" y="1"/>
                  </a:lnTo>
                  <a:cubicBezTo>
                    <a:pt x="160" y="1"/>
                    <a:pt x="151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4" name="Google Shape;4664;p54"/>
            <p:cNvSpPr/>
            <p:nvPr/>
          </p:nvSpPr>
          <p:spPr>
            <a:xfrm flipH="1">
              <a:off x="2956422" y="2394520"/>
              <a:ext cx="44603" cy="33582"/>
            </a:xfrm>
            <a:custGeom>
              <a:rect b="b" l="l" r="r" t="t"/>
              <a:pathLst>
                <a:path extrusionOk="0" h="323" w="429">
                  <a:moveTo>
                    <a:pt x="428" y="0"/>
                  </a:moveTo>
                  <a:lnTo>
                    <a:pt x="428" y="0"/>
                  </a:lnTo>
                  <a:cubicBezTo>
                    <a:pt x="352" y="44"/>
                    <a:pt x="276" y="94"/>
                    <a:pt x="205" y="150"/>
                  </a:cubicBezTo>
                  <a:cubicBezTo>
                    <a:pt x="132" y="203"/>
                    <a:pt x="65" y="261"/>
                    <a:pt x="0" y="323"/>
                  </a:cubicBezTo>
                  <a:cubicBezTo>
                    <a:pt x="79" y="279"/>
                    <a:pt x="153" y="229"/>
                    <a:pt x="226" y="173"/>
                  </a:cubicBezTo>
                  <a:cubicBezTo>
                    <a:pt x="296" y="121"/>
                    <a:pt x="367" y="65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5" name="Google Shape;4665;p54"/>
            <p:cNvSpPr/>
            <p:nvPr/>
          </p:nvSpPr>
          <p:spPr>
            <a:xfrm flipH="1">
              <a:off x="2839974" y="2419473"/>
              <a:ext cx="36701" cy="133394"/>
            </a:xfrm>
            <a:custGeom>
              <a:rect b="b" l="l" r="r" t="t"/>
              <a:pathLst>
                <a:path extrusionOk="0" h="1283" w="353">
                  <a:moveTo>
                    <a:pt x="109" y="1"/>
                  </a:moveTo>
                  <a:cubicBezTo>
                    <a:pt x="60" y="206"/>
                    <a:pt x="27" y="411"/>
                    <a:pt x="13" y="623"/>
                  </a:cubicBezTo>
                  <a:cubicBezTo>
                    <a:pt x="1" y="765"/>
                    <a:pt x="27" y="1283"/>
                    <a:pt x="183" y="1283"/>
                  </a:cubicBezTo>
                  <a:cubicBezTo>
                    <a:pt x="185" y="1283"/>
                    <a:pt x="187" y="1283"/>
                    <a:pt x="189" y="1283"/>
                  </a:cubicBezTo>
                  <a:cubicBezTo>
                    <a:pt x="353" y="1274"/>
                    <a:pt x="106" y="922"/>
                    <a:pt x="77" y="643"/>
                  </a:cubicBezTo>
                  <a:cubicBezTo>
                    <a:pt x="71" y="426"/>
                    <a:pt x="95" y="209"/>
                    <a:pt x="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6" name="Google Shape;4666;p54"/>
            <p:cNvSpPr/>
            <p:nvPr/>
          </p:nvSpPr>
          <p:spPr>
            <a:xfrm flipH="1">
              <a:off x="2839974" y="2419473"/>
              <a:ext cx="36701" cy="133394"/>
            </a:xfrm>
            <a:custGeom>
              <a:rect b="b" l="l" r="r" t="t"/>
              <a:pathLst>
                <a:path extrusionOk="0" h="1283" w="353">
                  <a:moveTo>
                    <a:pt x="109" y="1"/>
                  </a:moveTo>
                  <a:cubicBezTo>
                    <a:pt x="60" y="206"/>
                    <a:pt x="27" y="411"/>
                    <a:pt x="13" y="623"/>
                  </a:cubicBezTo>
                  <a:cubicBezTo>
                    <a:pt x="1" y="765"/>
                    <a:pt x="27" y="1283"/>
                    <a:pt x="183" y="1283"/>
                  </a:cubicBezTo>
                  <a:cubicBezTo>
                    <a:pt x="185" y="1283"/>
                    <a:pt x="187" y="1283"/>
                    <a:pt x="189" y="1283"/>
                  </a:cubicBezTo>
                  <a:cubicBezTo>
                    <a:pt x="353" y="1274"/>
                    <a:pt x="106" y="922"/>
                    <a:pt x="77" y="643"/>
                  </a:cubicBezTo>
                  <a:cubicBezTo>
                    <a:pt x="71" y="426"/>
                    <a:pt x="95" y="209"/>
                    <a:pt x="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7" name="Google Shape;4667;p54"/>
            <p:cNvSpPr/>
            <p:nvPr/>
          </p:nvSpPr>
          <p:spPr>
            <a:xfrm flipH="1">
              <a:off x="2792979" y="2419473"/>
              <a:ext cx="33686" cy="121229"/>
            </a:xfrm>
            <a:custGeom>
              <a:rect b="b" l="l" r="r" t="t"/>
              <a:pathLst>
                <a:path extrusionOk="0" h="1166" w="324">
                  <a:moveTo>
                    <a:pt x="186" y="1"/>
                  </a:moveTo>
                  <a:cubicBezTo>
                    <a:pt x="236" y="191"/>
                    <a:pt x="259" y="388"/>
                    <a:pt x="253" y="585"/>
                  </a:cubicBezTo>
                  <a:cubicBezTo>
                    <a:pt x="224" y="840"/>
                    <a:pt x="1" y="1156"/>
                    <a:pt x="151" y="1165"/>
                  </a:cubicBezTo>
                  <a:cubicBezTo>
                    <a:pt x="152" y="1165"/>
                    <a:pt x="153" y="1165"/>
                    <a:pt x="154" y="1165"/>
                  </a:cubicBezTo>
                  <a:cubicBezTo>
                    <a:pt x="298" y="1165"/>
                    <a:pt x="323" y="695"/>
                    <a:pt x="312" y="564"/>
                  </a:cubicBezTo>
                  <a:cubicBezTo>
                    <a:pt x="300" y="373"/>
                    <a:pt x="268" y="186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8" name="Google Shape;4668;p54"/>
            <p:cNvSpPr/>
            <p:nvPr/>
          </p:nvSpPr>
          <p:spPr>
            <a:xfrm flipH="1">
              <a:off x="2792979" y="2419473"/>
              <a:ext cx="33686" cy="121229"/>
            </a:xfrm>
            <a:custGeom>
              <a:rect b="b" l="l" r="r" t="t"/>
              <a:pathLst>
                <a:path extrusionOk="0" h="1166" w="324">
                  <a:moveTo>
                    <a:pt x="186" y="1"/>
                  </a:moveTo>
                  <a:cubicBezTo>
                    <a:pt x="236" y="191"/>
                    <a:pt x="259" y="388"/>
                    <a:pt x="253" y="585"/>
                  </a:cubicBezTo>
                  <a:cubicBezTo>
                    <a:pt x="224" y="840"/>
                    <a:pt x="1" y="1156"/>
                    <a:pt x="151" y="1165"/>
                  </a:cubicBezTo>
                  <a:cubicBezTo>
                    <a:pt x="152" y="1165"/>
                    <a:pt x="153" y="1165"/>
                    <a:pt x="154" y="1165"/>
                  </a:cubicBezTo>
                  <a:cubicBezTo>
                    <a:pt x="298" y="1165"/>
                    <a:pt x="323" y="695"/>
                    <a:pt x="312" y="564"/>
                  </a:cubicBezTo>
                  <a:cubicBezTo>
                    <a:pt x="300" y="373"/>
                    <a:pt x="268" y="186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9" name="Google Shape;4669;p54"/>
            <p:cNvSpPr/>
            <p:nvPr/>
          </p:nvSpPr>
          <p:spPr>
            <a:xfrm flipH="1">
              <a:off x="2680483" y="2465335"/>
              <a:ext cx="159282" cy="224159"/>
            </a:xfrm>
            <a:custGeom>
              <a:rect b="b" l="l" r="r" t="t"/>
              <a:pathLst>
                <a:path extrusionOk="0" h="2156" w="1532">
                  <a:moveTo>
                    <a:pt x="1" y="0"/>
                  </a:moveTo>
                  <a:lnTo>
                    <a:pt x="174" y="2156"/>
                  </a:lnTo>
                  <a:lnTo>
                    <a:pt x="1362" y="2156"/>
                  </a:lnTo>
                  <a:lnTo>
                    <a:pt x="1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0" name="Google Shape;4670;p54"/>
            <p:cNvSpPr/>
            <p:nvPr/>
          </p:nvSpPr>
          <p:spPr>
            <a:xfrm flipH="1">
              <a:off x="2669775" y="2444853"/>
              <a:ext cx="181532" cy="32751"/>
            </a:xfrm>
            <a:custGeom>
              <a:rect b="b" l="l" r="r" t="t"/>
              <a:pathLst>
                <a:path extrusionOk="0" h="315" w="1746">
                  <a:moveTo>
                    <a:pt x="0" y="1"/>
                  </a:moveTo>
                  <a:lnTo>
                    <a:pt x="0" y="314"/>
                  </a:lnTo>
                  <a:lnTo>
                    <a:pt x="1746" y="314"/>
                  </a:lnTo>
                  <a:lnTo>
                    <a:pt x="17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1" name="Google Shape;4671;p54"/>
            <p:cNvSpPr/>
            <p:nvPr/>
          </p:nvSpPr>
          <p:spPr>
            <a:xfrm flipH="1">
              <a:off x="2681939" y="2408255"/>
              <a:ext cx="156891" cy="36701"/>
            </a:xfrm>
            <a:custGeom>
              <a:rect b="b" l="l" r="r" t="t"/>
              <a:pathLst>
                <a:path extrusionOk="0" h="353" w="1509">
                  <a:moveTo>
                    <a:pt x="89" y="1"/>
                  </a:moveTo>
                  <a:lnTo>
                    <a:pt x="1" y="353"/>
                  </a:lnTo>
                  <a:lnTo>
                    <a:pt x="1508" y="353"/>
                  </a:lnTo>
                  <a:lnTo>
                    <a:pt x="14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2" name="Google Shape;4672;p54"/>
            <p:cNvSpPr/>
            <p:nvPr/>
          </p:nvSpPr>
          <p:spPr>
            <a:xfrm flipH="1">
              <a:off x="2714585" y="2526574"/>
              <a:ext cx="93469" cy="87647"/>
            </a:xfrm>
            <a:custGeom>
              <a:rect b="b" l="l" r="r" t="t"/>
              <a:pathLst>
                <a:path extrusionOk="0" h="843" w="899">
                  <a:moveTo>
                    <a:pt x="464" y="1"/>
                  </a:moveTo>
                  <a:cubicBezTo>
                    <a:pt x="262" y="1"/>
                    <a:pt x="89" y="141"/>
                    <a:pt x="48" y="338"/>
                  </a:cubicBezTo>
                  <a:cubicBezTo>
                    <a:pt x="1" y="564"/>
                    <a:pt x="150" y="787"/>
                    <a:pt x="376" y="834"/>
                  </a:cubicBezTo>
                  <a:cubicBezTo>
                    <a:pt x="405" y="840"/>
                    <a:pt x="434" y="842"/>
                    <a:pt x="462" y="842"/>
                  </a:cubicBezTo>
                  <a:cubicBezTo>
                    <a:pt x="658" y="842"/>
                    <a:pt x="834" y="705"/>
                    <a:pt x="875" y="505"/>
                  </a:cubicBezTo>
                  <a:cubicBezTo>
                    <a:pt x="898" y="253"/>
                    <a:pt x="714" y="30"/>
                    <a:pt x="464" y="1"/>
                  </a:cubicBezTo>
                  <a:close/>
                </a:path>
              </a:pathLst>
            </a:cu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3" name="Google Shape;4673;p54"/>
            <p:cNvSpPr/>
            <p:nvPr/>
          </p:nvSpPr>
          <p:spPr>
            <a:xfrm flipH="1">
              <a:off x="2648150" y="2490912"/>
              <a:ext cx="268451" cy="259821"/>
            </a:xfrm>
            <a:custGeom>
              <a:rect b="b" l="l" r="r" t="t"/>
              <a:pathLst>
                <a:path extrusionOk="0" h="2499" w="2582">
                  <a:moveTo>
                    <a:pt x="1469" y="0"/>
                  </a:moveTo>
                  <a:cubicBezTo>
                    <a:pt x="1105" y="0"/>
                    <a:pt x="1" y="476"/>
                    <a:pt x="1" y="476"/>
                  </a:cubicBezTo>
                  <a:lnTo>
                    <a:pt x="89" y="2315"/>
                  </a:lnTo>
                  <a:cubicBezTo>
                    <a:pt x="240" y="2334"/>
                    <a:pt x="991" y="2499"/>
                    <a:pt x="1319" y="2499"/>
                  </a:cubicBezTo>
                  <a:cubicBezTo>
                    <a:pt x="1340" y="2499"/>
                    <a:pt x="1359" y="2498"/>
                    <a:pt x="1376" y="2497"/>
                  </a:cubicBezTo>
                  <a:cubicBezTo>
                    <a:pt x="1664" y="2473"/>
                    <a:pt x="2115" y="2435"/>
                    <a:pt x="2250" y="2171"/>
                  </a:cubicBezTo>
                  <a:cubicBezTo>
                    <a:pt x="2297" y="2068"/>
                    <a:pt x="2306" y="1954"/>
                    <a:pt x="2274" y="1845"/>
                  </a:cubicBezTo>
                  <a:cubicBezTo>
                    <a:pt x="2274" y="1845"/>
                    <a:pt x="2506" y="1661"/>
                    <a:pt x="2479" y="1496"/>
                  </a:cubicBezTo>
                  <a:cubicBezTo>
                    <a:pt x="2462" y="1394"/>
                    <a:pt x="2409" y="1297"/>
                    <a:pt x="2333" y="1224"/>
                  </a:cubicBezTo>
                  <a:cubicBezTo>
                    <a:pt x="2333" y="1224"/>
                    <a:pt x="2582" y="1074"/>
                    <a:pt x="2538" y="910"/>
                  </a:cubicBezTo>
                  <a:cubicBezTo>
                    <a:pt x="2509" y="813"/>
                    <a:pt x="2447" y="731"/>
                    <a:pt x="2365" y="678"/>
                  </a:cubicBezTo>
                  <a:cubicBezTo>
                    <a:pt x="2453" y="593"/>
                    <a:pt x="2482" y="464"/>
                    <a:pt x="2432" y="352"/>
                  </a:cubicBezTo>
                  <a:cubicBezTo>
                    <a:pt x="2338" y="147"/>
                    <a:pt x="1772" y="12"/>
                    <a:pt x="1485" y="0"/>
                  </a:cubicBezTo>
                  <a:cubicBezTo>
                    <a:pt x="1480" y="0"/>
                    <a:pt x="1474" y="0"/>
                    <a:pt x="146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4" name="Google Shape;4674;p54"/>
            <p:cNvSpPr/>
            <p:nvPr/>
          </p:nvSpPr>
          <p:spPr>
            <a:xfrm flipH="1">
              <a:off x="2670085" y="2547888"/>
              <a:ext cx="97940" cy="12372"/>
            </a:xfrm>
            <a:custGeom>
              <a:rect b="b" l="l" r="r" t="t"/>
              <a:pathLst>
                <a:path extrusionOk="0" h="119" w="942">
                  <a:moveTo>
                    <a:pt x="36" y="1"/>
                  </a:moveTo>
                  <a:cubicBezTo>
                    <a:pt x="24" y="1"/>
                    <a:pt x="12" y="1"/>
                    <a:pt x="0" y="1"/>
                  </a:cubicBezTo>
                  <a:lnTo>
                    <a:pt x="0" y="13"/>
                  </a:lnTo>
                  <a:cubicBezTo>
                    <a:pt x="311" y="24"/>
                    <a:pt x="616" y="95"/>
                    <a:pt x="924" y="118"/>
                  </a:cubicBezTo>
                  <a:cubicBezTo>
                    <a:pt x="933" y="118"/>
                    <a:pt x="942" y="104"/>
                    <a:pt x="927" y="104"/>
                  </a:cubicBezTo>
                  <a:cubicBezTo>
                    <a:pt x="634" y="36"/>
                    <a:pt x="335" y="1"/>
                    <a:pt x="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5" name="Google Shape;4675;p54"/>
            <p:cNvSpPr/>
            <p:nvPr/>
          </p:nvSpPr>
          <p:spPr>
            <a:xfrm flipH="1">
              <a:off x="2673724" y="2614222"/>
              <a:ext cx="94613" cy="4575"/>
            </a:xfrm>
            <a:custGeom>
              <a:rect b="b" l="l" r="r" t="t"/>
              <a:pathLst>
                <a:path extrusionOk="0" h="44" w="910">
                  <a:moveTo>
                    <a:pt x="742" y="0"/>
                  </a:moveTo>
                  <a:cubicBezTo>
                    <a:pt x="723" y="0"/>
                    <a:pt x="705" y="1"/>
                    <a:pt x="687" y="2"/>
                  </a:cubicBezTo>
                  <a:lnTo>
                    <a:pt x="458" y="2"/>
                  </a:lnTo>
                  <a:cubicBezTo>
                    <a:pt x="305" y="2"/>
                    <a:pt x="153" y="17"/>
                    <a:pt x="0" y="32"/>
                  </a:cubicBezTo>
                  <a:lnTo>
                    <a:pt x="0" y="43"/>
                  </a:lnTo>
                  <a:cubicBezTo>
                    <a:pt x="136" y="43"/>
                    <a:pt x="269" y="34"/>
                    <a:pt x="406" y="34"/>
                  </a:cubicBezTo>
                  <a:cubicBezTo>
                    <a:pt x="423" y="34"/>
                    <a:pt x="440" y="34"/>
                    <a:pt x="458" y="35"/>
                  </a:cubicBezTo>
                  <a:lnTo>
                    <a:pt x="684" y="35"/>
                  </a:lnTo>
                  <a:cubicBezTo>
                    <a:pt x="720" y="39"/>
                    <a:pt x="756" y="41"/>
                    <a:pt x="792" y="41"/>
                  </a:cubicBezTo>
                  <a:cubicBezTo>
                    <a:pt x="827" y="41"/>
                    <a:pt x="863" y="39"/>
                    <a:pt x="898" y="35"/>
                  </a:cubicBezTo>
                  <a:cubicBezTo>
                    <a:pt x="909" y="35"/>
                    <a:pt x="909" y="17"/>
                    <a:pt x="901" y="17"/>
                  </a:cubicBezTo>
                  <a:cubicBezTo>
                    <a:pt x="848" y="6"/>
                    <a:pt x="795" y="0"/>
                    <a:pt x="7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6" name="Google Shape;4676;p54"/>
            <p:cNvSpPr/>
            <p:nvPr/>
          </p:nvSpPr>
          <p:spPr>
            <a:xfrm flipH="1">
              <a:off x="2681314" y="2682115"/>
              <a:ext cx="85255" cy="4783"/>
            </a:xfrm>
            <a:custGeom>
              <a:rect b="b" l="l" r="r" t="t"/>
              <a:pathLst>
                <a:path extrusionOk="0" h="46" w="820">
                  <a:moveTo>
                    <a:pt x="722" y="1"/>
                  </a:moveTo>
                  <a:cubicBezTo>
                    <a:pt x="690" y="1"/>
                    <a:pt x="658" y="4"/>
                    <a:pt x="626" y="9"/>
                  </a:cubicBezTo>
                  <a:lnTo>
                    <a:pt x="417" y="18"/>
                  </a:lnTo>
                  <a:cubicBezTo>
                    <a:pt x="276" y="18"/>
                    <a:pt x="139" y="33"/>
                    <a:pt x="1" y="33"/>
                  </a:cubicBezTo>
                  <a:lnTo>
                    <a:pt x="1" y="45"/>
                  </a:lnTo>
                  <a:lnTo>
                    <a:pt x="631" y="45"/>
                  </a:lnTo>
                  <a:cubicBezTo>
                    <a:pt x="642" y="45"/>
                    <a:pt x="652" y="45"/>
                    <a:pt x="663" y="45"/>
                  </a:cubicBezTo>
                  <a:cubicBezTo>
                    <a:pt x="716" y="45"/>
                    <a:pt x="768" y="39"/>
                    <a:pt x="819" y="24"/>
                  </a:cubicBezTo>
                  <a:cubicBezTo>
                    <a:pt x="819" y="24"/>
                    <a:pt x="819" y="9"/>
                    <a:pt x="819" y="9"/>
                  </a:cubicBezTo>
                  <a:cubicBezTo>
                    <a:pt x="787" y="4"/>
                    <a:pt x="755" y="1"/>
                    <a:pt x="7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77" name="Google Shape;4677;p54"/>
          <p:cNvGrpSpPr/>
          <p:nvPr/>
        </p:nvGrpSpPr>
        <p:grpSpPr>
          <a:xfrm flipH="1">
            <a:off x="6962556" y="3978947"/>
            <a:ext cx="1461397" cy="923561"/>
            <a:chOff x="1146760" y="3125708"/>
            <a:chExt cx="878138" cy="557942"/>
          </a:xfrm>
        </p:grpSpPr>
        <p:sp>
          <p:nvSpPr>
            <p:cNvPr id="4678" name="Google Shape;4678;p54"/>
            <p:cNvSpPr/>
            <p:nvPr/>
          </p:nvSpPr>
          <p:spPr>
            <a:xfrm>
              <a:off x="1212596" y="3437454"/>
              <a:ext cx="207031" cy="246197"/>
            </a:xfrm>
            <a:custGeom>
              <a:rect b="b" l="l" r="r" t="t"/>
              <a:pathLst>
                <a:path extrusionOk="0" h="6877" w="5783">
                  <a:moveTo>
                    <a:pt x="505" y="1"/>
                  </a:moveTo>
                  <a:lnTo>
                    <a:pt x="1" y="5861"/>
                  </a:lnTo>
                  <a:lnTo>
                    <a:pt x="505" y="5861"/>
                  </a:lnTo>
                  <a:lnTo>
                    <a:pt x="1139" y="758"/>
                  </a:lnTo>
                  <a:lnTo>
                    <a:pt x="2726" y="758"/>
                  </a:lnTo>
                  <a:lnTo>
                    <a:pt x="5108" y="6876"/>
                  </a:lnTo>
                  <a:lnTo>
                    <a:pt x="5782" y="6876"/>
                  </a:lnTo>
                  <a:lnTo>
                    <a:pt x="3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9" name="Google Shape;4679;p54"/>
            <p:cNvSpPr/>
            <p:nvPr/>
          </p:nvSpPr>
          <p:spPr>
            <a:xfrm>
              <a:off x="1811170" y="3437454"/>
              <a:ext cx="206888" cy="246197"/>
            </a:xfrm>
            <a:custGeom>
              <a:rect b="b" l="l" r="r" t="t"/>
              <a:pathLst>
                <a:path extrusionOk="0" h="6877" w="5779">
                  <a:moveTo>
                    <a:pt x="505" y="1"/>
                  </a:moveTo>
                  <a:lnTo>
                    <a:pt x="0" y="5861"/>
                  </a:lnTo>
                  <a:lnTo>
                    <a:pt x="505" y="5861"/>
                  </a:lnTo>
                  <a:lnTo>
                    <a:pt x="1138" y="758"/>
                  </a:lnTo>
                  <a:lnTo>
                    <a:pt x="2722" y="758"/>
                  </a:lnTo>
                  <a:lnTo>
                    <a:pt x="5107" y="6876"/>
                  </a:lnTo>
                  <a:lnTo>
                    <a:pt x="5779" y="6876"/>
                  </a:lnTo>
                  <a:lnTo>
                    <a:pt x="3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0" name="Google Shape;4680;p54"/>
            <p:cNvSpPr/>
            <p:nvPr/>
          </p:nvSpPr>
          <p:spPr>
            <a:xfrm>
              <a:off x="1209767" y="3125708"/>
              <a:ext cx="72388" cy="280708"/>
            </a:xfrm>
            <a:custGeom>
              <a:rect b="b" l="l" r="r" t="t"/>
              <a:pathLst>
                <a:path extrusionOk="0" h="7841" w="2022">
                  <a:moveTo>
                    <a:pt x="1" y="0"/>
                  </a:moveTo>
                  <a:lnTo>
                    <a:pt x="1426" y="7841"/>
                  </a:lnTo>
                  <a:lnTo>
                    <a:pt x="2022" y="784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1" name="Google Shape;4681;p54"/>
            <p:cNvSpPr/>
            <p:nvPr/>
          </p:nvSpPr>
          <p:spPr>
            <a:xfrm>
              <a:off x="1472288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1" y="0"/>
                  </a:moveTo>
                  <a:lnTo>
                    <a:pt x="1426" y="7841"/>
                  </a:lnTo>
                  <a:lnTo>
                    <a:pt x="2025" y="7841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2" name="Google Shape;4682;p54"/>
            <p:cNvSpPr/>
            <p:nvPr/>
          </p:nvSpPr>
          <p:spPr>
            <a:xfrm>
              <a:off x="1738711" y="3125708"/>
              <a:ext cx="72495" cy="280708"/>
            </a:xfrm>
            <a:custGeom>
              <a:rect b="b" l="l" r="r" t="t"/>
              <a:pathLst>
                <a:path extrusionOk="0" h="7841" w="2025">
                  <a:moveTo>
                    <a:pt x="0" y="0"/>
                  </a:moveTo>
                  <a:lnTo>
                    <a:pt x="1423" y="7841"/>
                  </a:lnTo>
                  <a:lnTo>
                    <a:pt x="2024" y="784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3" name="Google Shape;4683;p54"/>
            <p:cNvSpPr/>
            <p:nvPr/>
          </p:nvSpPr>
          <p:spPr>
            <a:xfrm>
              <a:off x="1146760" y="3148262"/>
              <a:ext cx="695093" cy="49941"/>
            </a:xfrm>
            <a:custGeom>
              <a:rect b="b" l="l" r="r" t="t"/>
              <a:pathLst>
                <a:path extrusionOk="0" h="1395" w="19416">
                  <a:moveTo>
                    <a:pt x="1" y="1"/>
                  </a:moveTo>
                  <a:lnTo>
                    <a:pt x="279" y="1394"/>
                  </a:lnTo>
                  <a:lnTo>
                    <a:pt x="19416" y="1394"/>
                  </a:lnTo>
                  <a:lnTo>
                    <a:pt x="191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4" name="Google Shape;4684;p54"/>
            <p:cNvSpPr/>
            <p:nvPr/>
          </p:nvSpPr>
          <p:spPr>
            <a:xfrm>
              <a:off x="1160220" y="3148262"/>
              <a:ext cx="681632" cy="49941"/>
            </a:xfrm>
            <a:custGeom>
              <a:rect b="b" l="l" r="r" t="t"/>
              <a:pathLst>
                <a:path extrusionOk="0" h="1395" w="19040">
                  <a:moveTo>
                    <a:pt x="0" y="1"/>
                  </a:moveTo>
                  <a:lnTo>
                    <a:pt x="282" y="1394"/>
                  </a:lnTo>
                  <a:lnTo>
                    <a:pt x="19040" y="1394"/>
                  </a:lnTo>
                  <a:lnTo>
                    <a:pt x="18761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5" name="Google Shape;4685;p54"/>
            <p:cNvSpPr/>
            <p:nvPr/>
          </p:nvSpPr>
          <p:spPr>
            <a:xfrm>
              <a:off x="1158430" y="3206115"/>
              <a:ext cx="694985" cy="49941"/>
            </a:xfrm>
            <a:custGeom>
              <a:rect b="b" l="l" r="r" t="t"/>
              <a:pathLst>
                <a:path extrusionOk="0" h="1395" w="19413">
                  <a:moveTo>
                    <a:pt x="0" y="1"/>
                  </a:moveTo>
                  <a:lnTo>
                    <a:pt x="276" y="1394"/>
                  </a:lnTo>
                  <a:lnTo>
                    <a:pt x="19412" y="1394"/>
                  </a:lnTo>
                  <a:lnTo>
                    <a:pt x="1913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6" name="Google Shape;4686;p54"/>
            <p:cNvSpPr/>
            <p:nvPr/>
          </p:nvSpPr>
          <p:spPr>
            <a:xfrm>
              <a:off x="1171855" y="3206115"/>
              <a:ext cx="681560" cy="49941"/>
            </a:xfrm>
            <a:custGeom>
              <a:rect b="b" l="l" r="r" t="t"/>
              <a:pathLst>
                <a:path extrusionOk="0" h="1395" w="19038">
                  <a:moveTo>
                    <a:pt x="1" y="1"/>
                  </a:moveTo>
                  <a:lnTo>
                    <a:pt x="280" y="1394"/>
                  </a:lnTo>
                  <a:lnTo>
                    <a:pt x="19037" y="1394"/>
                  </a:lnTo>
                  <a:lnTo>
                    <a:pt x="1875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7" name="Google Shape;4687;p54"/>
            <p:cNvSpPr/>
            <p:nvPr/>
          </p:nvSpPr>
          <p:spPr>
            <a:xfrm>
              <a:off x="1169886" y="3264003"/>
              <a:ext cx="695164" cy="49905"/>
            </a:xfrm>
            <a:custGeom>
              <a:rect b="b" l="l" r="r" t="t"/>
              <a:pathLst>
                <a:path extrusionOk="0" h="1394" w="19418">
                  <a:moveTo>
                    <a:pt x="0" y="0"/>
                  </a:moveTo>
                  <a:lnTo>
                    <a:pt x="282" y="1393"/>
                  </a:lnTo>
                  <a:lnTo>
                    <a:pt x="19418" y="1393"/>
                  </a:lnTo>
                  <a:lnTo>
                    <a:pt x="19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8" name="Google Shape;4688;p54"/>
            <p:cNvSpPr/>
            <p:nvPr/>
          </p:nvSpPr>
          <p:spPr>
            <a:xfrm>
              <a:off x="1183526" y="3264003"/>
              <a:ext cx="681525" cy="49905"/>
            </a:xfrm>
            <a:custGeom>
              <a:rect b="b" l="l" r="r" t="t"/>
              <a:pathLst>
                <a:path extrusionOk="0" h="1394" w="19037">
                  <a:moveTo>
                    <a:pt x="0" y="0"/>
                  </a:moveTo>
                  <a:lnTo>
                    <a:pt x="276" y="1393"/>
                  </a:lnTo>
                  <a:lnTo>
                    <a:pt x="19037" y="1393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9" name="Google Shape;4689;p54"/>
            <p:cNvSpPr/>
            <p:nvPr/>
          </p:nvSpPr>
          <p:spPr>
            <a:xfrm>
              <a:off x="1181521" y="3321856"/>
              <a:ext cx="695200" cy="49905"/>
            </a:xfrm>
            <a:custGeom>
              <a:rect b="b" l="l" r="r" t="t"/>
              <a:pathLst>
                <a:path extrusionOk="0" h="1394" w="19419">
                  <a:moveTo>
                    <a:pt x="1" y="0"/>
                  </a:moveTo>
                  <a:lnTo>
                    <a:pt x="279" y="1394"/>
                  </a:lnTo>
                  <a:lnTo>
                    <a:pt x="19419" y="1394"/>
                  </a:lnTo>
                  <a:lnTo>
                    <a:pt x="191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0" name="Google Shape;4690;p54"/>
            <p:cNvSpPr/>
            <p:nvPr/>
          </p:nvSpPr>
          <p:spPr>
            <a:xfrm>
              <a:off x="1195090" y="3321856"/>
              <a:ext cx="681632" cy="49905"/>
            </a:xfrm>
            <a:custGeom>
              <a:rect b="b" l="l" r="r" t="t"/>
              <a:pathLst>
                <a:path extrusionOk="0" h="1394" w="19040">
                  <a:moveTo>
                    <a:pt x="0" y="0"/>
                  </a:moveTo>
                  <a:lnTo>
                    <a:pt x="279" y="1394"/>
                  </a:lnTo>
                  <a:lnTo>
                    <a:pt x="19040" y="1394"/>
                  </a:lnTo>
                  <a:lnTo>
                    <a:pt x="18758" y="0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1" name="Google Shape;4691;p54"/>
            <p:cNvSpPr/>
            <p:nvPr/>
          </p:nvSpPr>
          <p:spPr>
            <a:xfrm>
              <a:off x="1222906" y="3169599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7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2" name="Google Shape;4692;p54"/>
            <p:cNvSpPr/>
            <p:nvPr/>
          </p:nvSpPr>
          <p:spPr>
            <a:xfrm>
              <a:off x="123436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1" y="206"/>
                    <a:pt x="205" y="159"/>
                    <a:pt x="205" y="103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5" y="44"/>
                    <a:pt x="161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3" name="Google Shape;4693;p54"/>
            <p:cNvSpPr/>
            <p:nvPr/>
          </p:nvSpPr>
          <p:spPr>
            <a:xfrm>
              <a:off x="1245890" y="3285197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1"/>
                  </a:moveTo>
                  <a:cubicBezTo>
                    <a:pt x="48" y="1"/>
                    <a:pt x="1" y="48"/>
                    <a:pt x="1" y="103"/>
                  </a:cubicBezTo>
                  <a:cubicBezTo>
                    <a:pt x="1" y="162"/>
                    <a:pt x="48" y="206"/>
                    <a:pt x="103" y="206"/>
                  </a:cubicBezTo>
                  <a:cubicBezTo>
                    <a:pt x="162" y="206"/>
                    <a:pt x="206" y="162"/>
                    <a:pt x="206" y="103"/>
                  </a:cubicBezTo>
                  <a:cubicBezTo>
                    <a:pt x="206" y="48"/>
                    <a:pt x="16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4" name="Google Shape;4694;p54"/>
            <p:cNvSpPr/>
            <p:nvPr/>
          </p:nvSpPr>
          <p:spPr>
            <a:xfrm>
              <a:off x="1257346" y="3343157"/>
              <a:ext cx="7482" cy="7411"/>
            </a:xfrm>
            <a:custGeom>
              <a:rect b="b" l="l" r="r" t="t"/>
              <a:pathLst>
                <a:path extrusionOk="0" h="207" w="209">
                  <a:moveTo>
                    <a:pt x="103" y="1"/>
                  </a:moveTo>
                  <a:cubicBezTo>
                    <a:pt x="47" y="1"/>
                    <a:pt x="0" y="48"/>
                    <a:pt x="3" y="103"/>
                  </a:cubicBezTo>
                  <a:cubicBezTo>
                    <a:pt x="3" y="162"/>
                    <a:pt x="50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5" name="Google Shape;4695;p54"/>
            <p:cNvSpPr/>
            <p:nvPr/>
          </p:nvSpPr>
          <p:spPr>
            <a:xfrm>
              <a:off x="1484890" y="3169599"/>
              <a:ext cx="7411" cy="7375"/>
            </a:xfrm>
            <a:custGeom>
              <a:rect b="b" l="l" r="r" t="t"/>
              <a:pathLst>
                <a:path extrusionOk="0" h="206" w="207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103"/>
                    <a:pt x="206" y="100"/>
                    <a:pt x="206" y="100"/>
                  </a:cubicBezTo>
                  <a:cubicBezTo>
                    <a:pt x="206" y="44"/>
                    <a:pt x="162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6" name="Google Shape;4696;p54"/>
            <p:cNvSpPr/>
            <p:nvPr/>
          </p:nvSpPr>
          <p:spPr>
            <a:xfrm>
              <a:off x="1496453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59" y="206"/>
                    <a:pt x="206" y="159"/>
                    <a:pt x="206" y="103"/>
                  </a:cubicBezTo>
                  <a:cubicBezTo>
                    <a:pt x="206" y="44"/>
                    <a:pt x="159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7" name="Google Shape;4697;p54"/>
            <p:cNvSpPr/>
            <p:nvPr/>
          </p:nvSpPr>
          <p:spPr>
            <a:xfrm>
              <a:off x="1507909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7" y="1"/>
                    <a:pt x="0" y="48"/>
                    <a:pt x="0" y="103"/>
                  </a:cubicBezTo>
                  <a:cubicBezTo>
                    <a:pt x="0" y="162"/>
                    <a:pt x="47" y="206"/>
                    <a:pt x="103" y="206"/>
                  </a:cubicBezTo>
                  <a:cubicBezTo>
                    <a:pt x="161" y="206"/>
                    <a:pt x="205" y="162"/>
                    <a:pt x="205" y="103"/>
                  </a:cubicBezTo>
                  <a:cubicBezTo>
                    <a:pt x="205" y="48"/>
                    <a:pt x="161" y="1"/>
                    <a:pt x="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8" name="Google Shape;4698;p54"/>
            <p:cNvSpPr/>
            <p:nvPr/>
          </p:nvSpPr>
          <p:spPr>
            <a:xfrm>
              <a:off x="1519436" y="3343157"/>
              <a:ext cx="7411" cy="7411"/>
            </a:xfrm>
            <a:custGeom>
              <a:rect b="b" l="l" r="r" t="t"/>
              <a:pathLst>
                <a:path extrusionOk="0" h="207" w="207">
                  <a:moveTo>
                    <a:pt x="103" y="1"/>
                  </a:moveTo>
                  <a:cubicBezTo>
                    <a:pt x="45" y="1"/>
                    <a:pt x="1" y="48"/>
                    <a:pt x="1" y="103"/>
                  </a:cubicBezTo>
                  <a:cubicBezTo>
                    <a:pt x="1" y="162"/>
                    <a:pt x="48" y="206"/>
                    <a:pt x="106" y="206"/>
                  </a:cubicBezTo>
                  <a:cubicBezTo>
                    <a:pt x="162" y="203"/>
                    <a:pt x="206" y="156"/>
                    <a:pt x="206" y="101"/>
                  </a:cubicBezTo>
                  <a:cubicBezTo>
                    <a:pt x="206" y="45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9" name="Google Shape;4699;p54"/>
            <p:cNvSpPr/>
            <p:nvPr/>
          </p:nvSpPr>
          <p:spPr>
            <a:xfrm>
              <a:off x="1752028" y="3169599"/>
              <a:ext cx="7518" cy="7375"/>
            </a:xfrm>
            <a:custGeom>
              <a:rect b="b" l="l" r="r" t="t"/>
              <a:pathLst>
                <a:path extrusionOk="0" h="206" w="210">
                  <a:moveTo>
                    <a:pt x="103" y="0"/>
                  </a:moveTo>
                  <a:cubicBezTo>
                    <a:pt x="48" y="0"/>
                    <a:pt x="1" y="47"/>
                    <a:pt x="1" y="103"/>
                  </a:cubicBezTo>
                  <a:cubicBezTo>
                    <a:pt x="1" y="159"/>
                    <a:pt x="48" y="206"/>
                    <a:pt x="103" y="206"/>
                  </a:cubicBezTo>
                  <a:cubicBezTo>
                    <a:pt x="162" y="206"/>
                    <a:pt x="209" y="159"/>
                    <a:pt x="209" y="103"/>
                  </a:cubicBezTo>
                  <a:cubicBezTo>
                    <a:pt x="209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0" name="Google Shape;4700;p54"/>
            <p:cNvSpPr/>
            <p:nvPr/>
          </p:nvSpPr>
          <p:spPr>
            <a:xfrm>
              <a:off x="1763592" y="3227452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0"/>
                  </a:moveTo>
                  <a:cubicBezTo>
                    <a:pt x="47" y="0"/>
                    <a:pt x="0" y="44"/>
                    <a:pt x="0" y="103"/>
                  </a:cubicBezTo>
                  <a:cubicBezTo>
                    <a:pt x="0" y="159"/>
                    <a:pt x="47" y="206"/>
                    <a:pt x="103" y="206"/>
                  </a:cubicBezTo>
                  <a:cubicBezTo>
                    <a:pt x="162" y="206"/>
                    <a:pt x="206" y="159"/>
                    <a:pt x="206" y="103"/>
                  </a:cubicBezTo>
                  <a:cubicBezTo>
                    <a:pt x="206" y="44"/>
                    <a:pt x="16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1" name="Google Shape;4701;p54"/>
            <p:cNvSpPr/>
            <p:nvPr/>
          </p:nvSpPr>
          <p:spPr>
            <a:xfrm>
              <a:off x="1775155" y="3285197"/>
              <a:ext cx="7375" cy="7375"/>
            </a:xfrm>
            <a:custGeom>
              <a:rect b="b" l="l" r="r" t="t"/>
              <a:pathLst>
                <a:path extrusionOk="0" h="206" w="206">
                  <a:moveTo>
                    <a:pt x="103" y="1"/>
                  </a:moveTo>
                  <a:cubicBezTo>
                    <a:pt x="44" y="1"/>
                    <a:pt x="0" y="48"/>
                    <a:pt x="0" y="103"/>
                  </a:cubicBezTo>
                  <a:cubicBezTo>
                    <a:pt x="0" y="162"/>
                    <a:pt x="44" y="206"/>
                    <a:pt x="103" y="206"/>
                  </a:cubicBezTo>
                  <a:cubicBezTo>
                    <a:pt x="159" y="206"/>
                    <a:pt x="205" y="162"/>
                    <a:pt x="205" y="103"/>
                  </a:cubicBezTo>
                  <a:cubicBezTo>
                    <a:pt x="205" y="48"/>
                    <a:pt x="159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2" name="Google Shape;4702;p54"/>
            <p:cNvSpPr/>
            <p:nvPr/>
          </p:nvSpPr>
          <p:spPr>
            <a:xfrm>
              <a:off x="1786575" y="3343157"/>
              <a:ext cx="7518" cy="7411"/>
            </a:xfrm>
            <a:custGeom>
              <a:rect b="b" l="l" r="r" t="t"/>
              <a:pathLst>
                <a:path extrusionOk="0" h="207" w="210">
                  <a:moveTo>
                    <a:pt x="104" y="1"/>
                  </a:moveTo>
                  <a:cubicBezTo>
                    <a:pt x="48" y="1"/>
                    <a:pt x="1" y="48"/>
                    <a:pt x="4" y="103"/>
                  </a:cubicBezTo>
                  <a:cubicBezTo>
                    <a:pt x="4" y="162"/>
                    <a:pt x="51" y="206"/>
                    <a:pt x="106" y="206"/>
                  </a:cubicBezTo>
                  <a:cubicBezTo>
                    <a:pt x="162" y="203"/>
                    <a:pt x="209" y="156"/>
                    <a:pt x="206" y="101"/>
                  </a:cubicBezTo>
                  <a:cubicBezTo>
                    <a:pt x="206" y="45"/>
                    <a:pt x="162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3" name="Google Shape;4703;p54"/>
            <p:cNvSpPr/>
            <p:nvPr/>
          </p:nvSpPr>
          <p:spPr>
            <a:xfrm>
              <a:off x="1336105" y="3447334"/>
              <a:ext cx="688792" cy="34583"/>
            </a:xfrm>
            <a:custGeom>
              <a:rect b="b" l="l" r="r" t="t"/>
              <a:pathLst>
                <a:path extrusionOk="0" h="966" w="19240">
                  <a:moveTo>
                    <a:pt x="0" y="1"/>
                  </a:moveTo>
                  <a:lnTo>
                    <a:pt x="352" y="966"/>
                  </a:lnTo>
                  <a:lnTo>
                    <a:pt x="19239" y="966"/>
                  </a:lnTo>
                  <a:lnTo>
                    <a:pt x="1888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4" name="Google Shape;4704;p54"/>
            <p:cNvSpPr/>
            <p:nvPr/>
          </p:nvSpPr>
          <p:spPr>
            <a:xfrm>
              <a:off x="1349638" y="3447334"/>
              <a:ext cx="675260" cy="34583"/>
            </a:xfrm>
            <a:custGeom>
              <a:rect b="b" l="l" r="r" t="t"/>
              <a:pathLst>
                <a:path extrusionOk="0" h="966" w="18862">
                  <a:moveTo>
                    <a:pt x="1" y="1"/>
                  </a:moveTo>
                  <a:lnTo>
                    <a:pt x="350" y="966"/>
                  </a:lnTo>
                  <a:lnTo>
                    <a:pt x="18861" y="966"/>
                  </a:lnTo>
                  <a:lnTo>
                    <a:pt x="18509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5" name="Google Shape;4705;p54"/>
            <p:cNvSpPr/>
            <p:nvPr/>
          </p:nvSpPr>
          <p:spPr>
            <a:xfrm>
              <a:off x="1212596" y="3406379"/>
              <a:ext cx="796980" cy="31110"/>
            </a:xfrm>
            <a:custGeom>
              <a:rect b="b" l="l" r="r" t="t"/>
              <a:pathLst>
                <a:path extrusionOk="0" h="869" w="22262">
                  <a:moveTo>
                    <a:pt x="1" y="1"/>
                  </a:moveTo>
                  <a:lnTo>
                    <a:pt x="1" y="869"/>
                  </a:lnTo>
                  <a:lnTo>
                    <a:pt x="22261" y="869"/>
                  </a:lnTo>
                  <a:lnTo>
                    <a:pt x="218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6" name="Google Shape;4706;p54"/>
            <p:cNvSpPr/>
            <p:nvPr/>
          </p:nvSpPr>
          <p:spPr>
            <a:xfrm>
              <a:off x="1226164" y="3406379"/>
              <a:ext cx="783411" cy="31110"/>
            </a:xfrm>
            <a:custGeom>
              <a:rect b="b" l="l" r="r" t="t"/>
              <a:pathLst>
                <a:path extrusionOk="0" h="869" w="21883">
                  <a:moveTo>
                    <a:pt x="0" y="1"/>
                  </a:moveTo>
                  <a:lnTo>
                    <a:pt x="0" y="869"/>
                  </a:lnTo>
                  <a:lnTo>
                    <a:pt x="21882" y="869"/>
                  </a:lnTo>
                  <a:lnTo>
                    <a:pt x="2146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07" name="Google Shape;4707;p54"/>
          <p:cNvGrpSpPr/>
          <p:nvPr/>
        </p:nvGrpSpPr>
        <p:grpSpPr>
          <a:xfrm>
            <a:off x="5299163" y="4203304"/>
            <a:ext cx="1402366" cy="628786"/>
            <a:chOff x="2348525" y="4107104"/>
            <a:chExt cx="1402366" cy="628786"/>
          </a:xfrm>
        </p:grpSpPr>
        <p:sp>
          <p:nvSpPr>
            <p:cNvPr id="4708" name="Google Shape;4708;p54"/>
            <p:cNvSpPr/>
            <p:nvPr/>
          </p:nvSpPr>
          <p:spPr>
            <a:xfrm>
              <a:off x="2409759" y="4438304"/>
              <a:ext cx="1293481" cy="297586"/>
            </a:xfrm>
            <a:custGeom>
              <a:rect b="b" l="l" r="r" t="t"/>
              <a:pathLst>
                <a:path extrusionOk="0" h="7727" w="33586">
                  <a:moveTo>
                    <a:pt x="1" y="1"/>
                  </a:moveTo>
                  <a:lnTo>
                    <a:pt x="1" y="7727"/>
                  </a:lnTo>
                  <a:lnTo>
                    <a:pt x="33586" y="7727"/>
                  </a:lnTo>
                  <a:lnTo>
                    <a:pt x="335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9" name="Google Shape;4709;p54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0" name="Google Shape;4710;p54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1" name="Google Shape;4711;p54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2" name="Google Shape;4712;p54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3" name="Google Shape;4713;p54"/>
            <p:cNvSpPr/>
            <p:nvPr/>
          </p:nvSpPr>
          <p:spPr>
            <a:xfrm>
              <a:off x="2476023" y="4452977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4" name="Google Shape;4714;p54"/>
            <p:cNvSpPr/>
            <p:nvPr/>
          </p:nvSpPr>
          <p:spPr>
            <a:xfrm>
              <a:off x="2476023" y="4522568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7"/>
                  </a:lnTo>
                  <a:lnTo>
                    <a:pt x="29538" y="1547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5" name="Google Shape;4715;p54"/>
            <p:cNvSpPr/>
            <p:nvPr/>
          </p:nvSpPr>
          <p:spPr>
            <a:xfrm>
              <a:off x="2476023" y="4592159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6" name="Google Shape;4716;p54"/>
            <p:cNvSpPr/>
            <p:nvPr/>
          </p:nvSpPr>
          <p:spPr>
            <a:xfrm>
              <a:off x="2476023" y="4661634"/>
              <a:ext cx="1137582" cy="59579"/>
            </a:xfrm>
            <a:custGeom>
              <a:rect b="b" l="l" r="r" t="t"/>
              <a:pathLst>
                <a:path extrusionOk="0" h="1547" w="29538">
                  <a:moveTo>
                    <a:pt x="0" y="1"/>
                  </a:moveTo>
                  <a:lnTo>
                    <a:pt x="0" y="1546"/>
                  </a:lnTo>
                  <a:lnTo>
                    <a:pt x="29538" y="1546"/>
                  </a:lnTo>
                  <a:lnTo>
                    <a:pt x="29538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7" name="Google Shape;4717;p54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8" name="Google Shape;4718;p54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9" name="Google Shape;4719;p54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0" name="Google Shape;4720;p54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1" name="Google Shape;4721;p54"/>
            <p:cNvSpPr/>
            <p:nvPr/>
          </p:nvSpPr>
          <p:spPr>
            <a:xfrm>
              <a:off x="3461142" y="4453093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2" name="Google Shape;4722;p54"/>
            <p:cNvSpPr/>
            <p:nvPr/>
          </p:nvSpPr>
          <p:spPr>
            <a:xfrm>
              <a:off x="3461142" y="4522568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7"/>
                  </a:lnTo>
                  <a:lnTo>
                    <a:pt x="4635" y="1547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3" name="Google Shape;4723;p54"/>
            <p:cNvSpPr/>
            <p:nvPr/>
          </p:nvSpPr>
          <p:spPr>
            <a:xfrm>
              <a:off x="3461142" y="4592159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4" name="Google Shape;4724;p54"/>
            <p:cNvSpPr/>
            <p:nvPr/>
          </p:nvSpPr>
          <p:spPr>
            <a:xfrm>
              <a:off x="3461142" y="4661634"/>
              <a:ext cx="178544" cy="59579"/>
            </a:xfrm>
            <a:custGeom>
              <a:rect b="b" l="l" r="r" t="t"/>
              <a:pathLst>
                <a:path extrusionOk="0" h="1547" w="4636">
                  <a:moveTo>
                    <a:pt x="1" y="1"/>
                  </a:moveTo>
                  <a:lnTo>
                    <a:pt x="1" y="1546"/>
                  </a:lnTo>
                  <a:lnTo>
                    <a:pt x="4635" y="1546"/>
                  </a:lnTo>
                  <a:lnTo>
                    <a:pt x="4635" y="1"/>
                  </a:ln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5" name="Google Shape;4725;p54"/>
            <p:cNvSpPr/>
            <p:nvPr/>
          </p:nvSpPr>
          <p:spPr>
            <a:xfrm>
              <a:off x="288510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8" y="1"/>
                  </a:moveTo>
                  <a:cubicBezTo>
                    <a:pt x="8609" y="1"/>
                    <a:pt x="7383" y="1340"/>
                    <a:pt x="7383" y="1340"/>
                  </a:cubicBezTo>
                  <a:cubicBezTo>
                    <a:pt x="7383" y="1340"/>
                    <a:pt x="6702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5" y="3534"/>
                    <a:pt x="593" y="4977"/>
                  </a:cubicBezTo>
                  <a:cubicBezTo>
                    <a:pt x="0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2" y="10670"/>
                    <a:pt x="2568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2" y="10741"/>
                  </a:cubicBezTo>
                  <a:cubicBezTo>
                    <a:pt x="5284" y="10741"/>
                    <a:pt x="5346" y="10736"/>
                    <a:pt x="5409" y="10726"/>
                  </a:cubicBezTo>
                  <a:cubicBezTo>
                    <a:pt x="6184" y="10597"/>
                    <a:pt x="6509" y="9825"/>
                    <a:pt x="6509" y="9825"/>
                  </a:cubicBezTo>
                  <a:cubicBezTo>
                    <a:pt x="6509" y="9825"/>
                    <a:pt x="6978" y="10185"/>
                    <a:pt x="7462" y="10185"/>
                  </a:cubicBezTo>
                  <a:cubicBezTo>
                    <a:pt x="7528" y="10185"/>
                    <a:pt x="7596" y="10178"/>
                    <a:pt x="7662" y="10163"/>
                  </a:cubicBezTo>
                  <a:cubicBezTo>
                    <a:pt x="7982" y="10083"/>
                    <a:pt x="8222" y="9819"/>
                    <a:pt x="8272" y="9494"/>
                  </a:cubicBezTo>
                  <a:cubicBezTo>
                    <a:pt x="8272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1" y="9685"/>
                  </a:cubicBezTo>
                  <a:cubicBezTo>
                    <a:pt x="9847" y="9655"/>
                    <a:pt x="10258" y="9435"/>
                    <a:pt x="10531" y="9080"/>
                  </a:cubicBezTo>
                  <a:cubicBezTo>
                    <a:pt x="10531" y="9080"/>
                    <a:pt x="11252" y="9997"/>
                    <a:pt x="12191" y="9997"/>
                  </a:cubicBezTo>
                  <a:cubicBezTo>
                    <a:pt x="12237" y="9997"/>
                    <a:pt x="12284" y="9994"/>
                    <a:pt x="12332" y="9990"/>
                  </a:cubicBezTo>
                  <a:cubicBezTo>
                    <a:pt x="13575" y="9866"/>
                    <a:pt x="14209" y="8544"/>
                    <a:pt x="14209" y="8544"/>
                  </a:cubicBezTo>
                  <a:cubicBezTo>
                    <a:pt x="14588" y="8904"/>
                    <a:pt x="15079" y="9090"/>
                    <a:pt x="15575" y="9090"/>
                  </a:cubicBezTo>
                  <a:cubicBezTo>
                    <a:pt x="15935" y="9090"/>
                    <a:pt x="16298" y="8991"/>
                    <a:pt x="16620" y="8790"/>
                  </a:cubicBezTo>
                  <a:cubicBezTo>
                    <a:pt x="18095" y="7939"/>
                    <a:pt x="17221" y="5739"/>
                    <a:pt x="16230" y="5229"/>
                  </a:cubicBezTo>
                  <a:cubicBezTo>
                    <a:pt x="16808" y="4590"/>
                    <a:pt x="16910" y="3654"/>
                    <a:pt x="16482" y="2903"/>
                  </a:cubicBezTo>
                  <a:cubicBezTo>
                    <a:pt x="16024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6" y="649"/>
                    <a:pt x="12971" y="627"/>
                    <a:pt x="12834" y="627"/>
                  </a:cubicBezTo>
                  <a:cubicBezTo>
                    <a:pt x="12153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6" name="Google Shape;4726;p54"/>
            <p:cNvSpPr/>
            <p:nvPr/>
          </p:nvSpPr>
          <p:spPr>
            <a:xfrm>
              <a:off x="351770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2" y="0"/>
                  </a:moveTo>
                  <a:cubicBezTo>
                    <a:pt x="2062" y="0"/>
                    <a:pt x="0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2" y="3232"/>
                    <a:pt x="3884" y="2804"/>
                  </a:cubicBezTo>
                  <a:cubicBezTo>
                    <a:pt x="4849" y="1434"/>
                    <a:pt x="2062" y="0"/>
                    <a:pt x="2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7" name="Google Shape;4727;p54"/>
            <p:cNvSpPr/>
            <p:nvPr/>
          </p:nvSpPr>
          <p:spPr>
            <a:xfrm>
              <a:off x="3311962" y="4266542"/>
              <a:ext cx="163909" cy="140301"/>
            </a:xfrm>
            <a:custGeom>
              <a:rect b="b" l="l" r="r" t="t"/>
              <a:pathLst>
                <a:path extrusionOk="0" h="3643" w="4256">
                  <a:moveTo>
                    <a:pt x="2131" y="1"/>
                  </a:moveTo>
                  <a:cubicBezTo>
                    <a:pt x="1931" y="1"/>
                    <a:pt x="1724" y="47"/>
                    <a:pt x="1512" y="149"/>
                  </a:cubicBezTo>
                  <a:cubicBezTo>
                    <a:pt x="1" y="873"/>
                    <a:pt x="1734" y="3487"/>
                    <a:pt x="1734" y="3487"/>
                  </a:cubicBezTo>
                  <a:cubicBezTo>
                    <a:pt x="1734" y="3487"/>
                    <a:pt x="2227" y="3643"/>
                    <a:pt x="2757" y="3643"/>
                  </a:cubicBezTo>
                  <a:cubicBezTo>
                    <a:pt x="3298" y="3643"/>
                    <a:pt x="3877" y="3481"/>
                    <a:pt x="4017" y="2827"/>
                  </a:cubicBezTo>
                  <a:cubicBezTo>
                    <a:pt x="4256" y="1713"/>
                    <a:pt x="3348" y="1"/>
                    <a:pt x="2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8" name="Google Shape;4728;p54"/>
            <p:cNvSpPr/>
            <p:nvPr/>
          </p:nvSpPr>
          <p:spPr>
            <a:xfrm>
              <a:off x="2630460" y="4302705"/>
              <a:ext cx="173576" cy="151547"/>
            </a:xfrm>
            <a:custGeom>
              <a:rect b="b" l="l" r="r" t="t"/>
              <a:pathLst>
                <a:path extrusionOk="0" h="3935" w="4507">
                  <a:moveTo>
                    <a:pt x="2781" y="0"/>
                  </a:moveTo>
                  <a:cubicBezTo>
                    <a:pt x="2697" y="0"/>
                    <a:pt x="2611" y="10"/>
                    <a:pt x="2521" y="31"/>
                  </a:cubicBezTo>
                  <a:cubicBezTo>
                    <a:pt x="1162" y="348"/>
                    <a:pt x="1" y="2533"/>
                    <a:pt x="1579" y="3668"/>
                  </a:cubicBezTo>
                  <a:cubicBezTo>
                    <a:pt x="1840" y="3856"/>
                    <a:pt x="2095" y="3935"/>
                    <a:pt x="2339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9" y="0"/>
                    <a:pt x="2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9" name="Google Shape;4729;p54"/>
            <p:cNvSpPr/>
            <p:nvPr/>
          </p:nvSpPr>
          <p:spPr>
            <a:xfrm>
              <a:off x="2868202" y="4383772"/>
              <a:ext cx="106988" cy="81377"/>
            </a:xfrm>
            <a:custGeom>
              <a:rect b="b" l="l" r="r" t="t"/>
              <a:pathLst>
                <a:path extrusionOk="0" h="2113" w="2778">
                  <a:moveTo>
                    <a:pt x="1110" y="1"/>
                  </a:moveTo>
                  <a:cubicBezTo>
                    <a:pt x="787" y="1"/>
                    <a:pt x="456" y="90"/>
                    <a:pt x="305" y="408"/>
                  </a:cubicBezTo>
                  <a:cubicBezTo>
                    <a:pt x="1" y="1049"/>
                    <a:pt x="442" y="2112"/>
                    <a:pt x="1314" y="2112"/>
                  </a:cubicBezTo>
                  <a:cubicBezTo>
                    <a:pt x="1426" y="2112"/>
                    <a:pt x="1545" y="2095"/>
                    <a:pt x="1671" y="2056"/>
                  </a:cubicBezTo>
                  <a:cubicBezTo>
                    <a:pt x="2777" y="1719"/>
                    <a:pt x="1924" y="147"/>
                    <a:pt x="1924" y="147"/>
                  </a:cubicBezTo>
                  <a:cubicBezTo>
                    <a:pt x="1924" y="147"/>
                    <a:pt x="1523" y="1"/>
                    <a:pt x="1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0" name="Google Shape;4730;p54"/>
            <p:cNvSpPr/>
            <p:nvPr/>
          </p:nvSpPr>
          <p:spPr>
            <a:xfrm>
              <a:off x="3583209" y="4319034"/>
              <a:ext cx="98515" cy="75562"/>
            </a:xfrm>
            <a:custGeom>
              <a:rect b="b" l="l" r="r" t="t"/>
              <a:pathLst>
                <a:path extrusionOk="0" h="1962" w="2558">
                  <a:moveTo>
                    <a:pt x="1393" y="0"/>
                  </a:moveTo>
                  <a:cubicBezTo>
                    <a:pt x="1057" y="0"/>
                    <a:pt x="778" y="62"/>
                    <a:pt x="778" y="62"/>
                  </a:cubicBezTo>
                  <a:cubicBezTo>
                    <a:pt x="778" y="62"/>
                    <a:pt x="1" y="1162"/>
                    <a:pt x="593" y="1693"/>
                  </a:cubicBezTo>
                  <a:cubicBezTo>
                    <a:pt x="792" y="1870"/>
                    <a:pt x="1079" y="1961"/>
                    <a:pt x="1372" y="1961"/>
                  </a:cubicBezTo>
                  <a:cubicBezTo>
                    <a:pt x="1953" y="1961"/>
                    <a:pt x="2557" y="1601"/>
                    <a:pt x="2544" y="833"/>
                  </a:cubicBezTo>
                  <a:cubicBezTo>
                    <a:pt x="2533" y="139"/>
                    <a:pt x="1898" y="0"/>
                    <a:pt x="1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1" name="Google Shape;4731;p54"/>
            <p:cNvSpPr/>
            <p:nvPr/>
          </p:nvSpPr>
          <p:spPr>
            <a:xfrm>
              <a:off x="259591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3" y="0"/>
                    <a:pt x="1781" y="0"/>
                    <a:pt x="1778" y="0"/>
                  </a:cubicBezTo>
                  <a:cubicBezTo>
                    <a:pt x="977" y="9"/>
                    <a:pt x="0" y="1209"/>
                    <a:pt x="886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0" y="1294"/>
                    <a:pt x="2860" y="1294"/>
                  </a:cubicBezTo>
                  <a:cubicBezTo>
                    <a:pt x="2860" y="1294"/>
                    <a:pt x="2583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2" name="Google Shape;4732;p54"/>
            <p:cNvSpPr/>
            <p:nvPr/>
          </p:nvSpPr>
          <p:spPr>
            <a:xfrm>
              <a:off x="3608858" y="4364439"/>
              <a:ext cx="109915" cy="89272"/>
            </a:xfrm>
            <a:custGeom>
              <a:rect b="b" l="l" r="r" t="t"/>
              <a:pathLst>
                <a:path extrusionOk="0" h="2318" w="2854">
                  <a:moveTo>
                    <a:pt x="1596" y="1"/>
                  </a:moveTo>
                  <a:cubicBezTo>
                    <a:pt x="1379" y="1"/>
                    <a:pt x="1156" y="85"/>
                    <a:pt x="951" y="288"/>
                  </a:cubicBezTo>
                  <a:cubicBezTo>
                    <a:pt x="1" y="1215"/>
                    <a:pt x="1414" y="2317"/>
                    <a:pt x="1414" y="2317"/>
                  </a:cubicBezTo>
                  <a:cubicBezTo>
                    <a:pt x="1414" y="2317"/>
                    <a:pt x="2725" y="2165"/>
                    <a:pt x="2799" y="1364"/>
                  </a:cubicBezTo>
                  <a:cubicBezTo>
                    <a:pt x="2854" y="765"/>
                    <a:pt x="2249" y="1"/>
                    <a:pt x="1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3" name="Google Shape;4733;p54"/>
            <p:cNvSpPr/>
            <p:nvPr/>
          </p:nvSpPr>
          <p:spPr>
            <a:xfrm>
              <a:off x="3307235" y="4107104"/>
              <a:ext cx="51491" cy="83957"/>
            </a:xfrm>
            <a:custGeom>
              <a:rect b="b" l="l" r="r" t="t"/>
              <a:pathLst>
                <a:path extrusionOk="0" h="2180" w="1337">
                  <a:moveTo>
                    <a:pt x="1175" y="0"/>
                  </a:moveTo>
                  <a:cubicBezTo>
                    <a:pt x="1175" y="0"/>
                    <a:pt x="1174" y="0"/>
                    <a:pt x="1174" y="0"/>
                  </a:cubicBezTo>
                  <a:cubicBezTo>
                    <a:pt x="778" y="303"/>
                    <a:pt x="365" y="608"/>
                    <a:pt x="165" y="1030"/>
                  </a:cubicBezTo>
                  <a:cubicBezTo>
                    <a:pt x="1" y="1397"/>
                    <a:pt x="39" y="1787"/>
                    <a:pt x="165" y="2180"/>
                  </a:cubicBezTo>
                  <a:lnTo>
                    <a:pt x="165" y="2180"/>
                  </a:lnTo>
                  <a:cubicBezTo>
                    <a:pt x="167" y="2177"/>
                    <a:pt x="990" y="1636"/>
                    <a:pt x="1154" y="1297"/>
                  </a:cubicBezTo>
                  <a:cubicBezTo>
                    <a:pt x="1337" y="928"/>
                    <a:pt x="1206" y="0"/>
                    <a:pt x="1175" y="0"/>
                  </a:cubicBezTo>
                  <a:close/>
                  <a:moveTo>
                    <a:pt x="165" y="2180"/>
                  </a:moveTo>
                  <a:cubicBezTo>
                    <a:pt x="165" y="2180"/>
                    <a:pt x="165" y="2180"/>
                    <a:pt x="165" y="2180"/>
                  </a:cubicBezTo>
                  <a:cubicBezTo>
                    <a:pt x="165" y="2180"/>
                    <a:pt x="165" y="2180"/>
                    <a:pt x="165" y="21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4" name="Google Shape;4734;p54"/>
            <p:cNvSpPr/>
            <p:nvPr/>
          </p:nvSpPr>
          <p:spPr>
            <a:xfrm>
              <a:off x="3175640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5" y="1"/>
                  </a:moveTo>
                  <a:cubicBezTo>
                    <a:pt x="1152" y="1"/>
                    <a:pt x="1147" y="4"/>
                    <a:pt x="1139" y="11"/>
                  </a:cubicBezTo>
                  <a:cubicBezTo>
                    <a:pt x="954" y="143"/>
                    <a:pt x="763" y="269"/>
                    <a:pt x="564" y="381"/>
                  </a:cubicBezTo>
                  <a:cubicBezTo>
                    <a:pt x="449" y="439"/>
                    <a:pt x="344" y="515"/>
                    <a:pt x="259" y="612"/>
                  </a:cubicBezTo>
                  <a:cubicBezTo>
                    <a:pt x="80" y="835"/>
                    <a:pt x="1" y="1120"/>
                    <a:pt x="36" y="1404"/>
                  </a:cubicBezTo>
                  <a:cubicBezTo>
                    <a:pt x="317" y="1287"/>
                    <a:pt x="579" y="1131"/>
                    <a:pt x="819" y="947"/>
                  </a:cubicBezTo>
                  <a:cubicBezTo>
                    <a:pt x="1001" y="715"/>
                    <a:pt x="1019" y="304"/>
                    <a:pt x="1145" y="34"/>
                  </a:cubicBezTo>
                  <a:cubicBezTo>
                    <a:pt x="1155" y="16"/>
                    <a:pt x="1161" y="1"/>
                    <a:pt x="1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5" name="Google Shape;4735;p54"/>
            <p:cNvSpPr/>
            <p:nvPr/>
          </p:nvSpPr>
          <p:spPr>
            <a:xfrm>
              <a:off x="312753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0" y="0"/>
                  </a:moveTo>
                  <a:cubicBezTo>
                    <a:pt x="170" y="0"/>
                    <a:pt x="0" y="789"/>
                    <a:pt x="82" y="1115"/>
                  </a:cubicBezTo>
                  <a:cubicBezTo>
                    <a:pt x="168" y="1466"/>
                    <a:pt x="705" y="2075"/>
                    <a:pt x="730" y="2075"/>
                  </a:cubicBezTo>
                  <a:cubicBezTo>
                    <a:pt x="730" y="2075"/>
                    <a:pt x="730" y="2075"/>
                    <a:pt x="731" y="2074"/>
                  </a:cubicBezTo>
                  <a:cubicBezTo>
                    <a:pt x="792" y="1666"/>
                    <a:pt x="865" y="1250"/>
                    <a:pt x="757" y="845"/>
                  </a:cubicBezTo>
                  <a:cubicBezTo>
                    <a:pt x="654" y="511"/>
                    <a:pt x="449" y="215"/>
                    <a:pt x="1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6" name="Google Shape;4736;p54"/>
            <p:cNvSpPr/>
            <p:nvPr/>
          </p:nvSpPr>
          <p:spPr>
            <a:xfrm>
              <a:off x="3510307" y="4228647"/>
              <a:ext cx="47524" cy="68745"/>
            </a:xfrm>
            <a:custGeom>
              <a:rect b="b" l="l" r="r" t="t"/>
              <a:pathLst>
                <a:path extrusionOk="0" h="1785" w="1234">
                  <a:moveTo>
                    <a:pt x="1213" y="1"/>
                  </a:moveTo>
                  <a:cubicBezTo>
                    <a:pt x="1208" y="1"/>
                    <a:pt x="511" y="386"/>
                    <a:pt x="316" y="666"/>
                  </a:cubicBezTo>
                  <a:cubicBezTo>
                    <a:pt x="106" y="966"/>
                    <a:pt x="1" y="1784"/>
                    <a:pt x="22" y="1784"/>
                  </a:cubicBezTo>
                  <a:cubicBezTo>
                    <a:pt x="22" y="1784"/>
                    <a:pt x="22" y="1784"/>
                    <a:pt x="22" y="1784"/>
                  </a:cubicBezTo>
                  <a:cubicBezTo>
                    <a:pt x="368" y="1564"/>
                    <a:pt x="729" y="1344"/>
                    <a:pt x="964" y="995"/>
                  </a:cubicBezTo>
                  <a:cubicBezTo>
                    <a:pt x="1149" y="696"/>
                    <a:pt x="1234" y="350"/>
                    <a:pt x="1213" y="1"/>
                  </a:cubicBezTo>
                  <a:cubicBezTo>
                    <a:pt x="1213" y="1"/>
                    <a:pt x="1213" y="1"/>
                    <a:pt x="1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7" name="Google Shape;4737;p54"/>
            <p:cNvSpPr/>
            <p:nvPr/>
          </p:nvSpPr>
          <p:spPr>
            <a:xfrm>
              <a:off x="3392769" y="4452438"/>
              <a:ext cx="30078" cy="82494"/>
            </a:xfrm>
            <a:custGeom>
              <a:rect b="b" l="l" r="r" t="t"/>
              <a:pathLst>
                <a:path extrusionOk="0" h="2142" w="781">
                  <a:moveTo>
                    <a:pt x="493" y="0"/>
                  </a:moveTo>
                  <a:cubicBezTo>
                    <a:pt x="491" y="0"/>
                    <a:pt x="74" y="681"/>
                    <a:pt x="41" y="1021"/>
                  </a:cubicBezTo>
                  <a:cubicBezTo>
                    <a:pt x="1" y="1383"/>
                    <a:pt x="312" y="2142"/>
                    <a:pt x="337" y="2142"/>
                  </a:cubicBezTo>
                  <a:cubicBezTo>
                    <a:pt x="337" y="2142"/>
                    <a:pt x="337" y="2142"/>
                    <a:pt x="338" y="2141"/>
                  </a:cubicBezTo>
                  <a:cubicBezTo>
                    <a:pt x="531" y="1775"/>
                    <a:pt x="737" y="1405"/>
                    <a:pt x="766" y="989"/>
                  </a:cubicBezTo>
                  <a:cubicBezTo>
                    <a:pt x="781" y="640"/>
                    <a:pt x="684" y="294"/>
                    <a:pt x="493" y="0"/>
                  </a:cubicBezTo>
                  <a:cubicBezTo>
                    <a:pt x="493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8" name="Google Shape;4738;p54"/>
            <p:cNvSpPr/>
            <p:nvPr/>
          </p:nvSpPr>
          <p:spPr>
            <a:xfrm>
              <a:off x="3147873" y="4109800"/>
              <a:ext cx="34045" cy="77333"/>
            </a:xfrm>
            <a:custGeom>
              <a:rect b="b" l="l" r="r" t="t"/>
              <a:pathLst>
                <a:path extrusionOk="0" h="2008" w="884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7" y="7"/>
                    <a:pt x="1" y="783"/>
                    <a:pt x="115" y="1107"/>
                  </a:cubicBezTo>
                  <a:cubicBezTo>
                    <a:pt x="235" y="1449"/>
                    <a:pt x="818" y="2008"/>
                    <a:pt x="838" y="2008"/>
                  </a:cubicBezTo>
                  <a:cubicBezTo>
                    <a:pt x="839" y="2008"/>
                    <a:pt x="839" y="2008"/>
                    <a:pt x="839" y="2007"/>
                  </a:cubicBezTo>
                  <a:cubicBezTo>
                    <a:pt x="857" y="1599"/>
                    <a:pt x="883" y="1180"/>
                    <a:pt x="736" y="787"/>
                  </a:cubicBezTo>
                  <a:cubicBezTo>
                    <a:pt x="604" y="464"/>
                    <a:pt x="379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9" name="Google Shape;4739;p54"/>
            <p:cNvSpPr/>
            <p:nvPr/>
          </p:nvSpPr>
          <p:spPr>
            <a:xfrm>
              <a:off x="3681607" y="4359933"/>
              <a:ext cx="69284" cy="24417"/>
            </a:xfrm>
            <a:custGeom>
              <a:rect b="b" l="l" r="r" t="t"/>
              <a:pathLst>
                <a:path extrusionOk="0" h="634" w="1799">
                  <a:moveTo>
                    <a:pt x="779" y="0"/>
                  </a:moveTo>
                  <a:cubicBezTo>
                    <a:pt x="755" y="0"/>
                    <a:pt x="731" y="1"/>
                    <a:pt x="707" y="3"/>
                  </a:cubicBezTo>
                  <a:cubicBezTo>
                    <a:pt x="426" y="41"/>
                    <a:pt x="171" y="191"/>
                    <a:pt x="1" y="419"/>
                  </a:cubicBezTo>
                  <a:cubicBezTo>
                    <a:pt x="282" y="528"/>
                    <a:pt x="578" y="601"/>
                    <a:pt x="880" y="634"/>
                  </a:cubicBezTo>
                  <a:cubicBezTo>
                    <a:pt x="1174" y="595"/>
                    <a:pt x="1473" y="311"/>
                    <a:pt x="1749" y="205"/>
                  </a:cubicBezTo>
                  <a:cubicBezTo>
                    <a:pt x="1781" y="196"/>
                    <a:pt x="1799" y="188"/>
                    <a:pt x="1760" y="179"/>
                  </a:cubicBezTo>
                  <a:cubicBezTo>
                    <a:pt x="1535" y="150"/>
                    <a:pt x="1309" y="106"/>
                    <a:pt x="1089" y="50"/>
                  </a:cubicBezTo>
                  <a:cubicBezTo>
                    <a:pt x="988" y="16"/>
                    <a:pt x="884" y="0"/>
                    <a:pt x="7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0" name="Google Shape;4740;p54"/>
            <p:cNvSpPr/>
            <p:nvPr/>
          </p:nvSpPr>
          <p:spPr>
            <a:xfrm>
              <a:off x="3670130" y="4314952"/>
              <a:ext cx="38166" cy="75947"/>
            </a:xfrm>
            <a:custGeom>
              <a:rect b="b" l="l" r="r" t="t"/>
              <a:pathLst>
                <a:path extrusionOk="0" h="1972" w="991">
                  <a:moveTo>
                    <a:pt x="912" y="1"/>
                  </a:moveTo>
                  <a:cubicBezTo>
                    <a:pt x="911" y="1"/>
                    <a:pt x="301" y="505"/>
                    <a:pt x="161" y="816"/>
                  </a:cubicBezTo>
                  <a:cubicBezTo>
                    <a:pt x="1" y="1147"/>
                    <a:pt x="34" y="1972"/>
                    <a:pt x="63" y="1972"/>
                  </a:cubicBezTo>
                  <a:cubicBezTo>
                    <a:pt x="63" y="1972"/>
                    <a:pt x="64" y="1972"/>
                    <a:pt x="64" y="1972"/>
                  </a:cubicBezTo>
                  <a:cubicBezTo>
                    <a:pt x="360" y="1690"/>
                    <a:pt x="674" y="1408"/>
                    <a:pt x="838" y="1024"/>
                  </a:cubicBezTo>
                  <a:cubicBezTo>
                    <a:pt x="964" y="699"/>
                    <a:pt x="991" y="341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1" name="Google Shape;4741;p54"/>
            <p:cNvSpPr/>
            <p:nvPr/>
          </p:nvSpPr>
          <p:spPr>
            <a:xfrm>
              <a:off x="3143676" y="4498845"/>
              <a:ext cx="60850" cy="36702"/>
            </a:xfrm>
            <a:custGeom>
              <a:rect b="b" l="l" r="r" t="t"/>
              <a:pathLst>
                <a:path extrusionOk="0" h="953" w="1580">
                  <a:moveTo>
                    <a:pt x="298" y="0"/>
                  </a:moveTo>
                  <a:cubicBezTo>
                    <a:pt x="198" y="0"/>
                    <a:pt x="98" y="14"/>
                    <a:pt x="1" y="42"/>
                  </a:cubicBezTo>
                  <a:cubicBezTo>
                    <a:pt x="162" y="303"/>
                    <a:pt x="356" y="543"/>
                    <a:pt x="578" y="755"/>
                  </a:cubicBezTo>
                  <a:cubicBezTo>
                    <a:pt x="837" y="904"/>
                    <a:pt x="1253" y="860"/>
                    <a:pt x="1538" y="945"/>
                  </a:cubicBezTo>
                  <a:cubicBezTo>
                    <a:pt x="1553" y="949"/>
                    <a:pt x="1565" y="952"/>
                    <a:pt x="1572" y="952"/>
                  </a:cubicBezTo>
                  <a:cubicBezTo>
                    <a:pt x="1580" y="952"/>
                    <a:pt x="1579" y="947"/>
                    <a:pt x="1564" y="931"/>
                  </a:cubicBezTo>
                  <a:cubicBezTo>
                    <a:pt x="1403" y="766"/>
                    <a:pt x="1247" y="593"/>
                    <a:pt x="1103" y="414"/>
                  </a:cubicBezTo>
                  <a:cubicBezTo>
                    <a:pt x="1030" y="306"/>
                    <a:pt x="936" y="212"/>
                    <a:pt x="828" y="139"/>
                  </a:cubicBezTo>
                  <a:cubicBezTo>
                    <a:pt x="664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2" name="Google Shape;4742;p54"/>
            <p:cNvSpPr/>
            <p:nvPr/>
          </p:nvSpPr>
          <p:spPr>
            <a:xfrm>
              <a:off x="279283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0" y="1"/>
                  </a:moveTo>
                  <a:cubicBezTo>
                    <a:pt x="0" y="306"/>
                    <a:pt x="41" y="614"/>
                    <a:pt x="126" y="910"/>
                  </a:cubicBezTo>
                  <a:cubicBezTo>
                    <a:pt x="267" y="1171"/>
                    <a:pt x="645" y="1350"/>
                    <a:pt x="845" y="1573"/>
                  </a:cubicBezTo>
                  <a:cubicBezTo>
                    <a:pt x="858" y="1586"/>
                    <a:pt x="868" y="1596"/>
                    <a:pt x="873" y="1596"/>
                  </a:cubicBezTo>
                  <a:cubicBezTo>
                    <a:pt x="877" y="1596"/>
                    <a:pt x="878" y="1590"/>
                    <a:pt x="874" y="1573"/>
                  </a:cubicBezTo>
                  <a:cubicBezTo>
                    <a:pt x="818" y="1347"/>
                    <a:pt x="777" y="1118"/>
                    <a:pt x="751" y="889"/>
                  </a:cubicBezTo>
                  <a:cubicBezTo>
                    <a:pt x="742" y="757"/>
                    <a:pt x="710" y="631"/>
                    <a:pt x="651" y="514"/>
                  </a:cubicBezTo>
                  <a:cubicBezTo>
                    <a:pt x="513" y="262"/>
                    <a:pt x="279" y="7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3" name="Google Shape;4743;p54"/>
            <p:cNvSpPr/>
            <p:nvPr/>
          </p:nvSpPr>
          <p:spPr>
            <a:xfrm>
              <a:off x="3417956" y="4451475"/>
              <a:ext cx="60811" cy="36741"/>
            </a:xfrm>
            <a:custGeom>
              <a:rect b="b" l="l" r="r" t="t"/>
              <a:pathLst>
                <a:path extrusionOk="0" h="954" w="1579">
                  <a:moveTo>
                    <a:pt x="291" y="1"/>
                  </a:moveTo>
                  <a:cubicBezTo>
                    <a:pt x="194" y="1"/>
                    <a:pt x="96" y="14"/>
                    <a:pt x="0" y="40"/>
                  </a:cubicBezTo>
                  <a:cubicBezTo>
                    <a:pt x="162" y="304"/>
                    <a:pt x="355" y="544"/>
                    <a:pt x="578" y="756"/>
                  </a:cubicBezTo>
                  <a:cubicBezTo>
                    <a:pt x="836" y="905"/>
                    <a:pt x="1253" y="861"/>
                    <a:pt x="1537" y="946"/>
                  </a:cubicBezTo>
                  <a:cubicBezTo>
                    <a:pt x="1552" y="950"/>
                    <a:pt x="1563" y="953"/>
                    <a:pt x="1570" y="953"/>
                  </a:cubicBezTo>
                  <a:cubicBezTo>
                    <a:pt x="1579" y="953"/>
                    <a:pt x="1579" y="948"/>
                    <a:pt x="1564" y="932"/>
                  </a:cubicBezTo>
                  <a:cubicBezTo>
                    <a:pt x="1400" y="767"/>
                    <a:pt x="1247" y="594"/>
                    <a:pt x="1103" y="412"/>
                  </a:cubicBezTo>
                  <a:cubicBezTo>
                    <a:pt x="1030" y="304"/>
                    <a:pt x="936" y="213"/>
                    <a:pt x="825" y="143"/>
                  </a:cubicBezTo>
                  <a:cubicBezTo>
                    <a:pt x="661" y="48"/>
                    <a:pt x="477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4" name="Google Shape;4744;p54"/>
            <p:cNvSpPr/>
            <p:nvPr/>
          </p:nvSpPr>
          <p:spPr>
            <a:xfrm>
              <a:off x="3431743" y="4318726"/>
              <a:ext cx="54919" cy="61774"/>
            </a:xfrm>
            <a:custGeom>
              <a:rect b="b" l="l" r="r" t="t"/>
              <a:pathLst>
                <a:path extrusionOk="0" h="1604" w="1426">
                  <a:moveTo>
                    <a:pt x="4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26" y="395"/>
                    <a:pt x="250" y="800"/>
                    <a:pt x="525" y="1114"/>
                  </a:cubicBezTo>
                  <a:cubicBezTo>
                    <a:pt x="769" y="1366"/>
                    <a:pt x="1083" y="1539"/>
                    <a:pt x="1426" y="1604"/>
                  </a:cubicBezTo>
                  <a:cubicBezTo>
                    <a:pt x="1426" y="1604"/>
                    <a:pt x="1232" y="826"/>
                    <a:pt x="1009" y="568"/>
                  </a:cubicBezTo>
                  <a:cubicBezTo>
                    <a:pt x="782" y="299"/>
                    <a:pt x="6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5" name="Google Shape;4745;p54"/>
            <p:cNvSpPr/>
            <p:nvPr/>
          </p:nvSpPr>
          <p:spPr>
            <a:xfrm>
              <a:off x="3386530" y="4357391"/>
              <a:ext cx="70555" cy="25534"/>
            </a:xfrm>
            <a:custGeom>
              <a:rect b="b" l="l" r="r" t="t"/>
              <a:pathLst>
                <a:path extrusionOk="0" h="663" w="1832">
                  <a:moveTo>
                    <a:pt x="964" y="0"/>
                  </a:moveTo>
                  <a:cubicBezTo>
                    <a:pt x="675" y="0"/>
                    <a:pt x="336" y="209"/>
                    <a:pt x="51" y="257"/>
                  </a:cubicBezTo>
                  <a:cubicBezTo>
                    <a:pt x="19" y="262"/>
                    <a:pt x="1" y="268"/>
                    <a:pt x="36" y="280"/>
                  </a:cubicBezTo>
                  <a:cubicBezTo>
                    <a:pt x="253" y="356"/>
                    <a:pt x="470" y="444"/>
                    <a:pt x="679" y="541"/>
                  </a:cubicBezTo>
                  <a:cubicBezTo>
                    <a:pt x="793" y="606"/>
                    <a:pt x="919" y="647"/>
                    <a:pt x="1048" y="661"/>
                  </a:cubicBezTo>
                  <a:cubicBezTo>
                    <a:pt x="1067" y="662"/>
                    <a:pt x="1086" y="663"/>
                    <a:pt x="1104" y="663"/>
                  </a:cubicBezTo>
                  <a:cubicBezTo>
                    <a:pt x="1375" y="663"/>
                    <a:pt x="1634" y="564"/>
                    <a:pt x="1831" y="383"/>
                  </a:cubicBezTo>
                  <a:cubicBezTo>
                    <a:pt x="1573" y="218"/>
                    <a:pt x="1292" y="89"/>
                    <a:pt x="998" y="1"/>
                  </a:cubicBezTo>
                  <a:cubicBezTo>
                    <a:pt x="987" y="1"/>
                    <a:pt x="976" y="0"/>
                    <a:pt x="9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6" name="Google Shape;4746;p54"/>
            <p:cNvSpPr/>
            <p:nvPr/>
          </p:nvSpPr>
          <p:spPr>
            <a:xfrm>
              <a:off x="3083790" y="4504005"/>
              <a:ext cx="46138" cy="54072"/>
            </a:xfrm>
            <a:custGeom>
              <a:rect b="b" l="l" r="r" t="t"/>
              <a:pathLst>
                <a:path extrusionOk="0" h="1404" w="1198">
                  <a:moveTo>
                    <a:pt x="1189" y="0"/>
                  </a:moveTo>
                  <a:cubicBezTo>
                    <a:pt x="1186" y="0"/>
                    <a:pt x="1179" y="3"/>
                    <a:pt x="1168" y="11"/>
                  </a:cubicBezTo>
                  <a:cubicBezTo>
                    <a:pt x="981" y="143"/>
                    <a:pt x="784" y="266"/>
                    <a:pt x="582" y="377"/>
                  </a:cubicBezTo>
                  <a:cubicBezTo>
                    <a:pt x="462" y="433"/>
                    <a:pt x="356" y="509"/>
                    <a:pt x="268" y="606"/>
                  </a:cubicBezTo>
                  <a:cubicBezTo>
                    <a:pt x="86" y="829"/>
                    <a:pt x="1" y="1116"/>
                    <a:pt x="30" y="1404"/>
                  </a:cubicBezTo>
                  <a:cubicBezTo>
                    <a:pt x="318" y="1289"/>
                    <a:pt x="585" y="1137"/>
                    <a:pt x="831" y="952"/>
                  </a:cubicBezTo>
                  <a:cubicBezTo>
                    <a:pt x="1016" y="720"/>
                    <a:pt x="1048" y="304"/>
                    <a:pt x="1180" y="37"/>
                  </a:cubicBezTo>
                  <a:cubicBezTo>
                    <a:pt x="1190" y="16"/>
                    <a:pt x="1198" y="0"/>
                    <a:pt x="11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7" name="Google Shape;4747;p54"/>
            <p:cNvSpPr/>
            <p:nvPr/>
          </p:nvSpPr>
          <p:spPr>
            <a:xfrm>
              <a:off x="2754284" y="4391320"/>
              <a:ext cx="66935" cy="24956"/>
            </a:xfrm>
            <a:custGeom>
              <a:rect b="b" l="l" r="r" t="t"/>
              <a:pathLst>
                <a:path extrusionOk="0" h="648" w="1738">
                  <a:moveTo>
                    <a:pt x="1699" y="0"/>
                  </a:moveTo>
                  <a:cubicBezTo>
                    <a:pt x="1560" y="11"/>
                    <a:pt x="1421" y="16"/>
                    <a:pt x="1283" y="16"/>
                  </a:cubicBezTo>
                  <a:cubicBezTo>
                    <a:pt x="1190" y="16"/>
                    <a:pt x="1098" y="14"/>
                    <a:pt x="1007" y="9"/>
                  </a:cubicBezTo>
                  <a:cubicBezTo>
                    <a:pt x="970" y="5"/>
                    <a:pt x="932" y="3"/>
                    <a:pt x="895" y="3"/>
                  </a:cubicBezTo>
                  <a:cubicBezTo>
                    <a:pt x="801" y="3"/>
                    <a:pt x="708" y="16"/>
                    <a:pt x="620" y="41"/>
                  </a:cubicBezTo>
                  <a:cubicBezTo>
                    <a:pt x="347" y="138"/>
                    <a:pt x="124" y="341"/>
                    <a:pt x="1" y="602"/>
                  </a:cubicBezTo>
                  <a:cubicBezTo>
                    <a:pt x="190" y="633"/>
                    <a:pt x="381" y="648"/>
                    <a:pt x="571" y="648"/>
                  </a:cubicBezTo>
                  <a:cubicBezTo>
                    <a:pt x="687" y="648"/>
                    <a:pt x="803" y="642"/>
                    <a:pt x="919" y="631"/>
                  </a:cubicBezTo>
                  <a:cubicBezTo>
                    <a:pt x="1206" y="534"/>
                    <a:pt x="1441" y="191"/>
                    <a:pt x="1693" y="30"/>
                  </a:cubicBezTo>
                  <a:cubicBezTo>
                    <a:pt x="1723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8" name="Google Shape;4748;p54"/>
            <p:cNvSpPr/>
            <p:nvPr/>
          </p:nvSpPr>
          <p:spPr>
            <a:xfrm>
              <a:off x="3509806" y="4286722"/>
              <a:ext cx="57615" cy="40477"/>
            </a:xfrm>
            <a:custGeom>
              <a:rect b="b" l="l" r="r" t="t"/>
              <a:pathLst>
                <a:path extrusionOk="0" h="1051" w="1496">
                  <a:moveTo>
                    <a:pt x="1485" y="1"/>
                  </a:moveTo>
                  <a:cubicBezTo>
                    <a:pt x="1482" y="1"/>
                    <a:pt x="1476" y="2"/>
                    <a:pt x="1467" y="6"/>
                  </a:cubicBezTo>
                  <a:cubicBezTo>
                    <a:pt x="1250" y="85"/>
                    <a:pt x="1027" y="150"/>
                    <a:pt x="801" y="206"/>
                  </a:cubicBezTo>
                  <a:cubicBezTo>
                    <a:pt x="672" y="226"/>
                    <a:pt x="549" y="273"/>
                    <a:pt x="440" y="343"/>
                  </a:cubicBezTo>
                  <a:cubicBezTo>
                    <a:pt x="205" y="511"/>
                    <a:pt x="47" y="766"/>
                    <a:pt x="0" y="1050"/>
                  </a:cubicBezTo>
                  <a:cubicBezTo>
                    <a:pt x="308" y="1015"/>
                    <a:pt x="607" y="939"/>
                    <a:pt x="892" y="824"/>
                  </a:cubicBezTo>
                  <a:cubicBezTo>
                    <a:pt x="1144" y="654"/>
                    <a:pt x="1273" y="258"/>
                    <a:pt x="1470" y="32"/>
                  </a:cubicBezTo>
                  <a:cubicBezTo>
                    <a:pt x="1485" y="15"/>
                    <a:pt x="1495" y="1"/>
                    <a:pt x="1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9" name="Google Shape;4749;p54"/>
            <p:cNvSpPr/>
            <p:nvPr/>
          </p:nvSpPr>
          <p:spPr>
            <a:xfrm>
              <a:off x="2485318" y="4119582"/>
              <a:ext cx="696922" cy="413701"/>
            </a:xfrm>
            <a:custGeom>
              <a:rect b="b" l="l" r="r" t="t"/>
              <a:pathLst>
                <a:path extrusionOk="0" h="10742" w="18096">
                  <a:moveTo>
                    <a:pt x="9769" y="1"/>
                  </a:moveTo>
                  <a:cubicBezTo>
                    <a:pt x="8610" y="1"/>
                    <a:pt x="7387" y="1340"/>
                    <a:pt x="7387" y="1340"/>
                  </a:cubicBezTo>
                  <a:cubicBezTo>
                    <a:pt x="7387" y="1340"/>
                    <a:pt x="6703" y="438"/>
                    <a:pt x="5602" y="438"/>
                  </a:cubicBezTo>
                  <a:cubicBezTo>
                    <a:pt x="5321" y="438"/>
                    <a:pt x="5013" y="497"/>
                    <a:pt x="4682" y="644"/>
                  </a:cubicBezTo>
                  <a:cubicBezTo>
                    <a:pt x="3136" y="1322"/>
                    <a:pt x="2960" y="3495"/>
                    <a:pt x="2960" y="3495"/>
                  </a:cubicBezTo>
                  <a:cubicBezTo>
                    <a:pt x="2960" y="3495"/>
                    <a:pt x="1186" y="3534"/>
                    <a:pt x="593" y="4977"/>
                  </a:cubicBezTo>
                  <a:cubicBezTo>
                    <a:pt x="1" y="6423"/>
                    <a:pt x="1004" y="7672"/>
                    <a:pt x="1004" y="7672"/>
                  </a:cubicBezTo>
                  <a:cubicBezTo>
                    <a:pt x="1004" y="7672"/>
                    <a:pt x="109" y="8787"/>
                    <a:pt x="1309" y="10081"/>
                  </a:cubicBezTo>
                  <a:cubicBezTo>
                    <a:pt x="1719" y="10524"/>
                    <a:pt x="2163" y="10670"/>
                    <a:pt x="2569" y="10670"/>
                  </a:cubicBezTo>
                  <a:cubicBezTo>
                    <a:pt x="3349" y="10670"/>
                    <a:pt x="3990" y="10130"/>
                    <a:pt x="3990" y="10130"/>
                  </a:cubicBezTo>
                  <a:cubicBezTo>
                    <a:pt x="3990" y="10130"/>
                    <a:pt x="4534" y="10741"/>
                    <a:pt x="5223" y="10741"/>
                  </a:cubicBezTo>
                  <a:cubicBezTo>
                    <a:pt x="5284" y="10741"/>
                    <a:pt x="5346" y="10736"/>
                    <a:pt x="5410" y="10726"/>
                  </a:cubicBezTo>
                  <a:cubicBezTo>
                    <a:pt x="6184" y="10597"/>
                    <a:pt x="6510" y="9825"/>
                    <a:pt x="6510" y="9825"/>
                  </a:cubicBezTo>
                  <a:cubicBezTo>
                    <a:pt x="6510" y="9825"/>
                    <a:pt x="6978" y="10185"/>
                    <a:pt x="7462" y="10185"/>
                  </a:cubicBezTo>
                  <a:cubicBezTo>
                    <a:pt x="7529" y="10185"/>
                    <a:pt x="7596" y="10178"/>
                    <a:pt x="7662" y="10163"/>
                  </a:cubicBezTo>
                  <a:cubicBezTo>
                    <a:pt x="7982" y="10083"/>
                    <a:pt x="8223" y="9819"/>
                    <a:pt x="8273" y="9494"/>
                  </a:cubicBezTo>
                  <a:cubicBezTo>
                    <a:pt x="8273" y="9494"/>
                    <a:pt x="8583" y="9691"/>
                    <a:pt x="9200" y="9691"/>
                  </a:cubicBezTo>
                  <a:cubicBezTo>
                    <a:pt x="9264" y="9691"/>
                    <a:pt x="9331" y="9689"/>
                    <a:pt x="9402" y="9685"/>
                  </a:cubicBezTo>
                  <a:cubicBezTo>
                    <a:pt x="9848" y="9655"/>
                    <a:pt x="10258" y="9435"/>
                    <a:pt x="10531" y="9080"/>
                  </a:cubicBezTo>
                  <a:cubicBezTo>
                    <a:pt x="10531" y="9080"/>
                    <a:pt x="11253" y="9997"/>
                    <a:pt x="12191" y="9997"/>
                  </a:cubicBezTo>
                  <a:cubicBezTo>
                    <a:pt x="12238" y="9997"/>
                    <a:pt x="12285" y="9994"/>
                    <a:pt x="12332" y="9990"/>
                  </a:cubicBezTo>
                  <a:cubicBezTo>
                    <a:pt x="13579" y="9866"/>
                    <a:pt x="14209" y="8544"/>
                    <a:pt x="14209" y="8544"/>
                  </a:cubicBezTo>
                  <a:cubicBezTo>
                    <a:pt x="14588" y="8904"/>
                    <a:pt x="15080" y="9090"/>
                    <a:pt x="15575" y="9090"/>
                  </a:cubicBezTo>
                  <a:cubicBezTo>
                    <a:pt x="15936" y="9090"/>
                    <a:pt x="16298" y="8991"/>
                    <a:pt x="16620" y="8790"/>
                  </a:cubicBezTo>
                  <a:cubicBezTo>
                    <a:pt x="18096" y="7939"/>
                    <a:pt x="17225" y="5739"/>
                    <a:pt x="16230" y="5229"/>
                  </a:cubicBezTo>
                  <a:cubicBezTo>
                    <a:pt x="16808" y="4590"/>
                    <a:pt x="16911" y="3654"/>
                    <a:pt x="16485" y="2903"/>
                  </a:cubicBezTo>
                  <a:cubicBezTo>
                    <a:pt x="16023" y="2011"/>
                    <a:pt x="15092" y="1912"/>
                    <a:pt x="14700" y="1912"/>
                  </a:cubicBezTo>
                  <a:cubicBezTo>
                    <a:pt x="14588" y="1912"/>
                    <a:pt x="14520" y="1920"/>
                    <a:pt x="14520" y="1920"/>
                  </a:cubicBezTo>
                  <a:cubicBezTo>
                    <a:pt x="14520" y="1920"/>
                    <a:pt x="14007" y="1008"/>
                    <a:pt x="13235" y="700"/>
                  </a:cubicBezTo>
                  <a:cubicBezTo>
                    <a:pt x="13107" y="649"/>
                    <a:pt x="12971" y="627"/>
                    <a:pt x="12834" y="627"/>
                  </a:cubicBezTo>
                  <a:cubicBezTo>
                    <a:pt x="12154" y="627"/>
                    <a:pt x="11446" y="1158"/>
                    <a:pt x="11446" y="1158"/>
                  </a:cubicBezTo>
                  <a:cubicBezTo>
                    <a:pt x="11446" y="1158"/>
                    <a:pt x="11282" y="278"/>
                    <a:pt x="10047" y="28"/>
                  </a:cubicBezTo>
                  <a:cubicBezTo>
                    <a:pt x="9955" y="10"/>
                    <a:pt x="9862" y="1"/>
                    <a:pt x="9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0" name="Google Shape;4750;p54"/>
            <p:cNvSpPr/>
            <p:nvPr/>
          </p:nvSpPr>
          <p:spPr>
            <a:xfrm>
              <a:off x="2965511" y="4349535"/>
              <a:ext cx="186786" cy="131212"/>
            </a:xfrm>
            <a:custGeom>
              <a:rect b="b" l="l" r="r" t="t"/>
              <a:pathLst>
                <a:path extrusionOk="0" h="3407" w="4850">
                  <a:moveTo>
                    <a:pt x="2063" y="0"/>
                  </a:moveTo>
                  <a:cubicBezTo>
                    <a:pt x="2063" y="0"/>
                    <a:pt x="1" y="422"/>
                    <a:pt x="391" y="1690"/>
                  </a:cubicBezTo>
                  <a:cubicBezTo>
                    <a:pt x="659" y="2561"/>
                    <a:pt x="1753" y="3407"/>
                    <a:pt x="2724" y="3407"/>
                  </a:cubicBezTo>
                  <a:cubicBezTo>
                    <a:pt x="3166" y="3407"/>
                    <a:pt x="3583" y="3232"/>
                    <a:pt x="3884" y="2804"/>
                  </a:cubicBezTo>
                  <a:cubicBezTo>
                    <a:pt x="4849" y="1434"/>
                    <a:pt x="2063" y="0"/>
                    <a:pt x="20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1" name="Google Shape;4751;p54"/>
            <p:cNvSpPr/>
            <p:nvPr/>
          </p:nvSpPr>
          <p:spPr>
            <a:xfrm>
              <a:off x="2912096" y="4266542"/>
              <a:ext cx="163794" cy="140301"/>
            </a:xfrm>
            <a:custGeom>
              <a:rect b="b" l="l" r="r" t="t"/>
              <a:pathLst>
                <a:path extrusionOk="0" h="3643" w="4253">
                  <a:moveTo>
                    <a:pt x="2127" y="1"/>
                  </a:moveTo>
                  <a:cubicBezTo>
                    <a:pt x="1928" y="1"/>
                    <a:pt x="1720" y="47"/>
                    <a:pt x="1508" y="149"/>
                  </a:cubicBezTo>
                  <a:cubicBezTo>
                    <a:pt x="0" y="873"/>
                    <a:pt x="1731" y="3487"/>
                    <a:pt x="1731" y="3487"/>
                  </a:cubicBezTo>
                  <a:cubicBezTo>
                    <a:pt x="1731" y="3487"/>
                    <a:pt x="2223" y="3643"/>
                    <a:pt x="2754" y="3643"/>
                  </a:cubicBezTo>
                  <a:cubicBezTo>
                    <a:pt x="3295" y="3643"/>
                    <a:pt x="3875" y="3481"/>
                    <a:pt x="4016" y="2827"/>
                  </a:cubicBezTo>
                  <a:cubicBezTo>
                    <a:pt x="4253" y="1713"/>
                    <a:pt x="3344" y="1"/>
                    <a:pt x="2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2" name="Google Shape;4752;p54"/>
            <p:cNvSpPr/>
            <p:nvPr/>
          </p:nvSpPr>
          <p:spPr>
            <a:xfrm>
              <a:off x="2383108" y="4302705"/>
              <a:ext cx="173537" cy="151547"/>
            </a:xfrm>
            <a:custGeom>
              <a:rect b="b" l="l" r="r" t="t"/>
              <a:pathLst>
                <a:path extrusionOk="0" h="3935" w="4506">
                  <a:moveTo>
                    <a:pt x="2780" y="0"/>
                  </a:moveTo>
                  <a:cubicBezTo>
                    <a:pt x="2697" y="0"/>
                    <a:pt x="2610" y="10"/>
                    <a:pt x="2520" y="31"/>
                  </a:cubicBezTo>
                  <a:cubicBezTo>
                    <a:pt x="1162" y="348"/>
                    <a:pt x="0" y="2533"/>
                    <a:pt x="1578" y="3668"/>
                  </a:cubicBezTo>
                  <a:cubicBezTo>
                    <a:pt x="1839" y="3856"/>
                    <a:pt x="2094" y="3935"/>
                    <a:pt x="2338" y="3935"/>
                  </a:cubicBezTo>
                  <a:cubicBezTo>
                    <a:pt x="3565" y="3935"/>
                    <a:pt x="4506" y="1946"/>
                    <a:pt x="4506" y="1946"/>
                  </a:cubicBezTo>
                  <a:cubicBezTo>
                    <a:pt x="4506" y="1946"/>
                    <a:pt x="3958" y="0"/>
                    <a:pt x="2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3" name="Google Shape;4753;p54"/>
            <p:cNvSpPr/>
            <p:nvPr/>
          </p:nvSpPr>
          <p:spPr>
            <a:xfrm>
              <a:off x="2468450" y="4383733"/>
              <a:ext cx="106949" cy="81415"/>
            </a:xfrm>
            <a:custGeom>
              <a:rect b="b" l="l" r="r" t="t"/>
              <a:pathLst>
                <a:path extrusionOk="0" h="2114" w="2777">
                  <a:moveTo>
                    <a:pt x="1108" y="0"/>
                  </a:moveTo>
                  <a:cubicBezTo>
                    <a:pt x="785" y="0"/>
                    <a:pt x="456" y="90"/>
                    <a:pt x="304" y="409"/>
                  </a:cubicBezTo>
                  <a:cubicBezTo>
                    <a:pt x="0" y="1053"/>
                    <a:pt x="441" y="2113"/>
                    <a:pt x="1312" y="2113"/>
                  </a:cubicBezTo>
                  <a:cubicBezTo>
                    <a:pt x="1425" y="2113"/>
                    <a:pt x="1545" y="2096"/>
                    <a:pt x="1671" y="2057"/>
                  </a:cubicBezTo>
                  <a:cubicBezTo>
                    <a:pt x="2777" y="1720"/>
                    <a:pt x="1923" y="148"/>
                    <a:pt x="1923" y="148"/>
                  </a:cubicBezTo>
                  <a:cubicBezTo>
                    <a:pt x="1923" y="148"/>
                    <a:pt x="152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4" name="Google Shape;4754;p54"/>
            <p:cNvSpPr/>
            <p:nvPr/>
          </p:nvSpPr>
          <p:spPr>
            <a:xfrm>
              <a:off x="3030943" y="4319034"/>
              <a:ext cx="98592" cy="75562"/>
            </a:xfrm>
            <a:custGeom>
              <a:rect b="b" l="l" r="r" t="t"/>
              <a:pathLst>
                <a:path extrusionOk="0" h="1962" w="2560">
                  <a:moveTo>
                    <a:pt x="1395" y="0"/>
                  </a:moveTo>
                  <a:cubicBezTo>
                    <a:pt x="1059" y="0"/>
                    <a:pt x="780" y="62"/>
                    <a:pt x="780" y="62"/>
                  </a:cubicBezTo>
                  <a:cubicBezTo>
                    <a:pt x="780" y="62"/>
                    <a:pt x="0" y="1162"/>
                    <a:pt x="596" y="1693"/>
                  </a:cubicBezTo>
                  <a:cubicBezTo>
                    <a:pt x="794" y="1870"/>
                    <a:pt x="1081" y="1961"/>
                    <a:pt x="1374" y="1961"/>
                  </a:cubicBezTo>
                  <a:cubicBezTo>
                    <a:pt x="1955" y="1961"/>
                    <a:pt x="2560" y="1601"/>
                    <a:pt x="2546" y="833"/>
                  </a:cubicBezTo>
                  <a:cubicBezTo>
                    <a:pt x="2536" y="139"/>
                    <a:pt x="1901" y="0"/>
                    <a:pt x="1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5" name="Google Shape;4755;p54"/>
            <p:cNvSpPr/>
            <p:nvPr/>
          </p:nvSpPr>
          <p:spPr>
            <a:xfrm>
              <a:off x="2348525" y="4393361"/>
              <a:ext cx="110184" cy="85305"/>
            </a:xfrm>
            <a:custGeom>
              <a:rect b="b" l="l" r="r" t="t"/>
              <a:pathLst>
                <a:path extrusionOk="0" h="2215" w="2861">
                  <a:moveTo>
                    <a:pt x="1786" y="0"/>
                  </a:moveTo>
                  <a:cubicBezTo>
                    <a:pt x="1784" y="0"/>
                    <a:pt x="1781" y="0"/>
                    <a:pt x="1778" y="0"/>
                  </a:cubicBezTo>
                  <a:cubicBezTo>
                    <a:pt x="978" y="9"/>
                    <a:pt x="1" y="1209"/>
                    <a:pt x="887" y="1954"/>
                  </a:cubicBezTo>
                  <a:cubicBezTo>
                    <a:pt x="1109" y="2141"/>
                    <a:pt x="1329" y="2215"/>
                    <a:pt x="1537" y="2215"/>
                  </a:cubicBezTo>
                  <a:cubicBezTo>
                    <a:pt x="2275" y="2215"/>
                    <a:pt x="2861" y="1294"/>
                    <a:pt x="2861" y="1294"/>
                  </a:cubicBezTo>
                  <a:cubicBezTo>
                    <a:pt x="2861" y="1294"/>
                    <a:pt x="2584" y="0"/>
                    <a:pt x="17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6" name="Google Shape;4756;p54"/>
            <p:cNvSpPr/>
            <p:nvPr/>
          </p:nvSpPr>
          <p:spPr>
            <a:xfrm>
              <a:off x="2530955" y="4187247"/>
              <a:ext cx="79682" cy="85036"/>
            </a:xfrm>
            <a:custGeom>
              <a:rect b="b" l="l" r="r" t="t"/>
              <a:pathLst>
                <a:path extrusionOk="0" h="2208" w="2069">
                  <a:moveTo>
                    <a:pt x="4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94" y="551"/>
                    <a:pt x="379" y="1114"/>
                    <a:pt x="784" y="1548"/>
                  </a:cubicBezTo>
                  <a:cubicBezTo>
                    <a:pt x="1133" y="1894"/>
                    <a:pt x="1582" y="2126"/>
                    <a:pt x="2069" y="2208"/>
                  </a:cubicBezTo>
                  <a:cubicBezTo>
                    <a:pt x="2069" y="2208"/>
                    <a:pt x="1770" y="1122"/>
                    <a:pt x="1444" y="765"/>
                  </a:cubicBezTo>
                  <a:cubicBezTo>
                    <a:pt x="1116" y="395"/>
                    <a:pt x="71" y="0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7" name="Google Shape;4757;p54"/>
            <p:cNvSpPr/>
            <p:nvPr/>
          </p:nvSpPr>
          <p:spPr>
            <a:xfrm>
              <a:off x="2907483" y="4107104"/>
              <a:ext cx="51568" cy="83957"/>
            </a:xfrm>
            <a:custGeom>
              <a:rect b="b" l="l" r="r" t="t"/>
              <a:pathLst>
                <a:path extrusionOk="0" h="2180" w="1339">
                  <a:moveTo>
                    <a:pt x="1174" y="0"/>
                  </a:moveTo>
                  <a:cubicBezTo>
                    <a:pt x="1174" y="0"/>
                    <a:pt x="1174" y="0"/>
                    <a:pt x="1174" y="0"/>
                  </a:cubicBezTo>
                  <a:cubicBezTo>
                    <a:pt x="778" y="303"/>
                    <a:pt x="364" y="608"/>
                    <a:pt x="162" y="1030"/>
                  </a:cubicBezTo>
                  <a:cubicBezTo>
                    <a:pt x="0" y="1397"/>
                    <a:pt x="38" y="1787"/>
                    <a:pt x="162" y="2180"/>
                  </a:cubicBezTo>
                  <a:cubicBezTo>
                    <a:pt x="162" y="2180"/>
                    <a:pt x="992" y="1637"/>
                    <a:pt x="1153" y="1297"/>
                  </a:cubicBezTo>
                  <a:cubicBezTo>
                    <a:pt x="1339" y="928"/>
                    <a:pt x="1205" y="0"/>
                    <a:pt x="1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8" name="Google Shape;4758;p54"/>
            <p:cNvSpPr/>
            <p:nvPr/>
          </p:nvSpPr>
          <p:spPr>
            <a:xfrm>
              <a:off x="2469182" y="4242203"/>
              <a:ext cx="101480" cy="35740"/>
            </a:xfrm>
            <a:custGeom>
              <a:rect b="b" l="l" r="r" t="t"/>
              <a:pathLst>
                <a:path extrusionOk="0" h="928" w="2635">
                  <a:moveTo>
                    <a:pt x="1369" y="0"/>
                  </a:moveTo>
                  <a:cubicBezTo>
                    <a:pt x="956" y="0"/>
                    <a:pt x="478" y="319"/>
                    <a:pt x="74" y="399"/>
                  </a:cubicBezTo>
                  <a:cubicBezTo>
                    <a:pt x="30" y="417"/>
                    <a:pt x="0" y="417"/>
                    <a:pt x="56" y="432"/>
                  </a:cubicBezTo>
                  <a:cubicBezTo>
                    <a:pt x="364" y="529"/>
                    <a:pt x="672" y="643"/>
                    <a:pt x="968" y="775"/>
                  </a:cubicBezTo>
                  <a:cubicBezTo>
                    <a:pt x="1133" y="860"/>
                    <a:pt x="1312" y="910"/>
                    <a:pt x="1493" y="927"/>
                  </a:cubicBezTo>
                  <a:cubicBezTo>
                    <a:pt x="1505" y="928"/>
                    <a:pt x="1516" y="928"/>
                    <a:pt x="1527" y="928"/>
                  </a:cubicBezTo>
                  <a:cubicBezTo>
                    <a:pt x="1923" y="928"/>
                    <a:pt x="2302" y="779"/>
                    <a:pt x="2588" y="505"/>
                  </a:cubicBezTo>
                  <a:cubicBezTo>
                    <a:pt x="2634" y="490"/>
                    <a:pt x="1628" y="9"/>
                    <a:pt x="1397" y="1"/>
                  </a:cubicBezTo>
                  <a:cubicBezTo>
                    <a:pt x="1388" y="0"/>
                    <a:pt x="1378" y="0"/>
                    <a:pt x="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9" name="Google Shape;4759;p54"/>
            <p:cNvSpPr/>
            <p:nvPr/>
          </p:nvSpPr>
          <p:spPr>
            <a:xfrm>
              <a:off x="2775889" y="4115962"/>
              <a:ext cx="44713" cy="54110"/>
            </a:xfrm>
            <a:custGeom>
              <a:rect b="b" l="l" r="r" t="t"/>
              <a:pathLst>
                <a:path extrusionOk="0" h="1405" w="1161">
                  <a:moveTo>
                    <a:pt x="1154" y="1"/>
                  </a:moveTo>
                  <a:cubicBezTo>
                    <a:pt x="1151" y="1"/>
                    <a:pt x="1146" y="4"/>
                    <a:pt x="1138" y="11"/>
                  </a:cubicBezTo>
                  <a:cubicBezTo>
                    <a:pt x="953" y="143"/>
                    <a:pt x="760" y="269"/>
                    <a:pt x="563" y="381"/>
                  </a:cubicBezTo>
                  <a:cubicBezTo>
                    <a:pt x="449" y="439"/>
                    <a:pt x="343" y="515"/>
                    <a:pt x="258" y="612"/>
                  </a:cubicBezTo>
                  <a:cubicBezTo>
                    <a:pt x="79" y="835"/>
                    <a:pt x="0" y="1120"/>
                    <a:pt x="35" y="1404"/>
                  </a:cubicBezTo>
                  <a:cubicBezTo>
                    <a:pt x="317" y="1287"/>
                    <a:pt x="578" y="1131"/>
                    <a:pt x="818" y="947"/>
                  </a:cubicBezTo>
                  <a:cubicBezTo>
                    <a:pt x="1000" y="715"/>
                    <a:pt x="1018" y="304"/>
                    <a:pt x="1144" y="34"/>
                  </a:cubicBezTo>
                  <a:cubicBezTo>
                    <a:pt x="1154" y="16"/>
                    <a:pt x="1160" y="1"/>
                    <a:pt x="11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0" name="Google Shape;4760;p54"/>
            <p:cNvSpPr/>
            <p:nvPr/>
          </p:nvSpPr>
          <p:spPr>
            <a:xfrm>
              <a:off x="2727749" y="4491065"/>
              <a:ext cx="33352" cy="79913"/>
            </a:xfrm>
            <a:custGeom>
              <a:rect b="b" l="l" r="r" t="t"/>
              <a:pathLst>
                <a:path extrusionOk="0" h="2075" w="866">
                  <a:moveTo>
                    <a:pt x="171" y="0"/>
                  </a:moveTo>
                  <a:cubicBezTo>
                    <a:pt x="171" y="0"/>
                    <a:pt x="1" y="789"/>
                    <a:pt x="83" y="1115"/>
                  </a:cubicBezTo>
                  <a:cubicBezTo>
                    <a:pt x="169" y="1466"/>
                    <a:pt x="705" y="2075"/>
                    <a:pt x="730" y="2075"/>
                  </a:cubicBezTo>
                  <a:cubicBezTo>
                    <a:pt x="731" y="2075"/>
                    <a:pt x="731" y="2075"/>
                    <a:pt x="731" y="2074"/>
                  </a:cubicBezTo>
                  <a:cubicBezTo>
                    <a:pt x="792" y="1666"/>
                    <a:pt x="866" y="1250"/>
                    <a:pt x="754" y="845"/>
                  </a:cubicBezTo>
                  <a:cubicBezTo>
                    <a:pt x="655" y="511"/>
                    <a:pt x="449" y="215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1" name="Google Shape;4761;p54"/>
            <p:cNvSpPr/>
            <p:nvPr/>
          </p:nvSpPr>
          <p:spPr>
            <a:xfrm>
              <a:off x="2881064" y="4490488"/>
              <a:ext cx="70285" cy="44906"/>
            </a:xfrm>
            <a:custGeom>
              <a:rect b="b" l="l" r="r" t="t"/>
              <a:pathLst>
                <a:path extrusionOk="0" h="1166" w="1825">
                  <a:moveTo>
                    <a:pt x="1824" y="1"/>
                  </a:move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lnTo>
                    <a:pt x="1824" y="1"/>
                  </a:lnTo>
                  <a:cubicBezTo>
                    <a:pt x="1824" y="1"/>
                    <a:pt x="1824" y="1"/>
                    <a:pt x="1824" y="1"/>
                  </a:cubicBezTo>
                  <a:close/>
                  <a:moveTo>
                    <a:pt x="1824" y="1"/>
                  </a:moveTo>
                  <a:cubicBezTo>
                    <a:pt x="1821" y="1"/>
                    <a:pt x="1028" y="75"/>
                    <a:pt x="739" y="253"/>
                  </a:cubicBezTo>
                  <a:cubicBezTo>
                    <a:pt x="426" y="449"/>
                    <a:pt x="0" y="1165"/>
                    <a:pt x="23" y="1165"/>
                  </a:cubicBezTo>
                  <a:cubicBezTo>
                    <a:pt x="23" y="1165"/>
                    <a:pt x="23" y="1165"/>
                    <a:pt x="23" y="1165"/>
                  </a:cubicBezTo>
                  <a:cubicBezTo>
                    <a:pt x="428" y="1101"/>
                    <a:pt x="848" y="1042"/>
                    <a:pt x="1200" y="813"/>
                  </a:cubicBezTo>
                  <a:cubicBezTo>
                    <a:pt x="1490" y="614"/>
                    <a:pt x="1707" y="329"/>
                    <a:pt x="1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2" name="Google Shape;4762;p54"/>
            <p:cNvSpPr/>
            <p:nvPr/>
          </p:nvSpPr>
          <p:spPr>
            <a:xfrm>
              <a:off x="2748122" y="4109800"/>
              <a:ext cx="34007" cy="77333"/>
            </a:xfrm>
            <a:custGeom>
              <a:rect b="b" l="l" r="r" t="t"/>
              <a:pathLst>
                <a:path extrusionOk="0" h="2008" w="883">
                  <a:moveTo>
                    <a:pt x="85" y="1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lose/>
                  <a:moveTo>
                    <a:pt x="85" y="1"/>
                  </a:moveTo>
                  <a:lnTo>
                    <a:pt x="85" y="1"/>
                  </a:lnTo>
                  <a:cubicBezTo>
                    <a:pt x="86" y="7"/>
                    <a:pt x="0" y="783"/>
                    <a:pt x="114" y="1107"/>
                  </a:cubicBezTo>
                  <a:cubicBezTo>
                    <a:pt x="235" y="1449"/>
                    <a:pt x="812" y="2008"/>
                    <a:pt x="838" y="2008"/>
                  </a:cubicBezTo>
                  <a:cubicBezTo>
                    <a:pt x="838" y="2008"/>
                    <a:pt x="838" y="2008"/>
                    <a:pt x="838" y="2007"/>
                  </a:cubicBezTo>
                  <a:cubicBezTo>
                    <a:pt x="856" y="1599"/>
                    <a:pt x="882" y="1180"/>
                    <a:pt x="736" y="787"/>
                  </a:cubicBezTo>
                  <a:cubicBezTo>
                    <a:pt x="604" y="464"/>
                    <a:pt x="378" y="192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3" name="Google Shape;4763;p54"/>
            <p:cNvSpPr/>
            <p:nvPr/>
          </p:nvSpPr>
          <p:spPr>
            <a:xfrm>
              <a:off x="2743886" y="4498845"/>
              <a:ext cx="61004" cy="36702"/>
            </a:xfrm>
            <a:custGeom>
              <a:rect b="b" l="l" r="r" t="t"/>
              <a:pathLst>
                <a:path extrusionOk="0" h="953" w="1584">
                  <a:moveTo>
                    <a:pt x="298" y="0"/>
                  </a:moveTo>
                  <a:cubicBezTo>
                    <a:pt x="199" y="0"/>
                    <a:pt x="99" y="14"/>
                    <a:pt x="1" y="42"/>
                  </a:cubicBezTo>
                  <a:cubicBezTo>
                    <a:pt x="162" y="303"/>
                    <a:pt x="356" y="543"/>
                    <a:pt x="579" y="755"/>
                  </a:cubicBezTo>
                  <a:cubicBezTo>
                    <a:pt x="837" y="904"/>
                    <a:pt x="1253" y="860"/>
                    <a:pt x="1541" y="945"/>
                  </a:cubicBezTo>
                  <a:cubicBezTo>
                    <a:pt x="1555" y="949"/>
                    <a:pt x="1568" y="952"/>
                    <a:pt x="1574" y="952"/>
                  </a:cubicBezTo>
                  <a:cubicBezTo>
                    <a:pt x="1583" y="952"/>
                    <a:pt x="1582" y="947"/>
                    <a:pt x="1564" y="931"/>
                  </a:cubicBezTo>
                  <a:cubicBezTo>
                    <a:pt x="1400" y="766"/>
                    <a:pt x="1248" y="593"/>
                    <a:pt x="1104" y="414"/>
                  </a:cubicBezTo>
                  <a:cubicBezTo>
                    <a:pt x="1031" y="306"/>
                    <a:pt x="937" y="212"/>
                    <a:pt x="825" y="139"/>
                  </a:cubicBezTo>
                  <a:cubicBezTo>
                    <a:pt x="663" y="47"/>
                    <a:pt x="482" y="0"/>
                    <a:pt x="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4" name="Google Shape;4764;p54"/>
            <p:cNvSpPr/>
            <p:nvPr/>
          </p:nvSpPr>
          <p:spPr>
            <a:xfrm>
              <a:off x="2393044" y="4345337"/>
              <a:ext cx="33852" cy="61504"/>
            </a:xfrm>
            <a:custGeom>
              <a:rect b="b" l="l" r="r" t="t"/>
              <a:pathLst>
                <a:path extrusionOk="0" h="1597" w="879">
                  <a:moveTo>
                    <a:pt x="3" y="1"/>
                  </a:moveTo>
                  <a:cubicBezTo>
                    <a:pt x="0" y="306"/>
                    <a:pt x="44" y="614"/>
                    <a:pt x="127" y="910"/>
                  </a:cubicBezTo>
                  <a:cubicBezTo>
                    <a:pt x="267" y="1171"/>
                    <a:pt x="646" y="1350"/>
                    <a:pt x="848" y="1573"/>
                  </a:cubicBezTo>
                  <a:cubicBezTo>
                    <a:pt x="860" y="1586"/>
                    <a:pt x="869" y="1596"/>
                    <a:pt x="874" y="1596"/>
                  </a:cubicBezTo>
                  <a:cubicBezTo>
                    <a:pt x="878" y="1596"/>
                    <a:pt x="878" y="1590"/>
                    <a:pt x="875" y="1573"/>
                  </a:cubicBezTo>
                  <a:cubicBezTo>
                    <a:pt x="819" y="1347"/>
                    <a:pt x="778" y="1118"/>
                    <a:pt x="751" y="889"/>
                  </a:cubicBezTo>
                  <a:cubicBezTo>
                    <a:pt x="743" y="757"/>
                    <a:pt x="710" y="631"/>
                    <a:pt x="652" y="514"/>
                  </a:cubicBezTo>
                  <a:cubicBezTo>
                    <a:pt x="514" y="262"/>
                    <a:pt x="279" y="77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5" name="Google Shape;4765;p54"/>
            <p:cNvSpPr/>
            <p:nvPr/>
          </p:nvSpPr>
          <p:spPr>
            <a:xfrm>
              <a:off x="2946226" y="4496149"/>
              <a:ext cx="24995" cy="69554"/>
            </a:xfrm>
            <a:custGeom>
              <a:rect b="b" l="l" r="r" t="t"/>
              <a:pathLst>
                <a:path extrusionOk="0" h="1806" w="649">
                  <a:moveTo>
                    <a:pt x="223" y="0"/>
                  </a:moveTo>
                  <a:cubicBezTo>
                    <a:pt x="109" y="285"/>
                    <a:pt x="33" y="584"/>
                    <a:pt x="0" y="889"/>
                  </a:cubicBezTo>
                  <a:cubicBezTo>
                    <a:pt x="36" y="1185"/>
                    <a:pt x="320" y="1493"/>
                    <a:pt x="426" y="1775"/>
                  </a:cubicBezTo>
                  <a:cubicBezTo>
                    <a:pt x="431" y="1792"/>
                    <a:pt x="436" y="1806"/>
                    <a:pt x="441" y="1806"/>
                  </a:cubicBezTo>
                  <a:cubicBezTo>
                    <a:pt x="444" y="1806"/>
                    <a:pt x="447" y="1799"/>
                    <a:pt x="449" y="1784"/>
                  </a:cubicBezTo>
                  <a:cubicBezTo>
                    <a:pt x="484" y="1555"/>
                    <a:pt x="531" y="1329"/>
                    <a:pt x="590" y="1103"/>
                  </a:cubicBezTo>
                  <a:cubicBezTo>
                    <a:pt x="631" y="980"/>
                    <a:pt x="649" y="848"/>
                    <a:pt x="640" y="719"/>
                  </a:cubicBezTo>
                  <a:cubicBezTo>
                    <a:pt x="602" y="434"/>
                    <a:pt x="452" y="173"/>
                    <a:pt x="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6" name="Google Shape;4766;p54"/>
            <p:cNvSpPr/>
            <p:nvPr/>
          </p:nvSpPr>
          <p:spPr>
            <a:xfrm>
              <a:off x="2570275" y="4337211"/>
              <a:ext cx="59579" cy="58539"/>
            </a:xfrm>
            <a:custGeom>
              <a:rect b="b" l="l" r="r" t="t"/>
              <a:pathLst>
                <a:path extrusionOk="0" h="1520" w="1547">
                  <a:moveTo>
                    <a:pt x="1518" y="0"/>
                  </a:moveTo>
                  <a:cubicBezTo>
                    <a:pt x="1517" y="0"/>
                    <a:pt x="1517" y="0"/>
                    <a:pt x="1517" y="0"/>
                  </a:cubicBezTo>
                  <a:cubicBezTo>
                    <a:pt x="1133" y="150"/>
                    <a:pt x="737" y="297"/>
                    <a:pt x="438" y="593"/>
                  </a:cubicBezTo>
                  <a:cubicBezTo>
                    <a:pt x="200" y="848"/>
                    <a:pt x="48" y="1174"/>
                    <a:pt x="1" y="1520"/>
                  </a:cubicBezTo>
                  <a:lnTo>
                    <a:pt x="1" y="1520"/>
                  </a:lnTo>
                  <a:cubicBezTo>
                    <a:pt x="4" y="1518"/>
                    <a:pt x="764" y="1278"/>
                    <a:pt x="1010" y="1042"/>
                  </a:cubicBezTo>
                  <a:cubicBezTo>
                    <a:pt x="1272" y="788"/>
                    <a:pt x="1546" y="0"/>
                    <a:pt x="1518" y="0"/>
                  </a:cubicBezTo>
                  <a:close/>
                  <a:moveTo>
                    <a:pt x="1" y="1520"/>
                  </a:moveTo>
                  <a:cubicBezTo>
                    <a:pt x="1" y="1520"/>
                    <a:pt x="1" y="1520"/>
                    <a:pt x="1" y="1520"/>
                  </a:cubicBezTo>
                  <a:cubicBezTo>
                    <a:pt x="1" y="1520"/>
                    <a:pt x="1" y="1520"/>
                    <a:pt x="1" y="15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7" name="Google Shape;4767;p54"/>
            <p:cNvSpPr/>
            <p:nvPr/>
          </p:nvSpPr>
          <p:spPr>
            <a:xfrm>
              <a:off x="2777353" y="4260535"/>
              <a:ext cx="29501" cy="69245"/>
            </a:xfrm>
            <a:custGeom>
              <a:rect b="b" l="l" r="r" t="t"/>
              <a:pathLst>
                <a:path extrusionOk="0" h="1798" w="766">
                  <a:moveTo>
                    <a:pt x="558" y="1"/>
                  </a:moveTo>
                  <a:cubicBezTo>
                    <a:pt x="555" y="1"/>
                    <a:pt x="549" y="7"/>
                    <a:pt x="540" y="20"/>
                  </a:cubicBezTo>
                  <a:cubicBezTo>
                    <a:pt x="440" y="231"/>
                    <a:pt x="332" y="434"/>
                    <a:pt x="214" y="630"/>
                  </a:cubicBezTo>
                  <a:cubicBezTo>
                    <a:pt x="135" y="736"/>
                    <a:pt x="79" y="856"/>
                    <a:pt x="50" y="985"/>
                  </a:cubicBezTo>
                  <a:cubicBezTo>
                    <a:pt x="0" y="1270"/>
                    <a:pt x="68" y="1563"/>
                    <a:pt x="235" y="1798"/>
                  </a:cubicBezTo>
                  <a:cubicBezTo>
                    <a:pt x="428" y="1560"/>
                    <a:pt x="587" y="1293"/>
                    <a:pt x="710" y="1012"/>
                  </a:cubicBezTo>
                  <a:cubicBezTo>
                    <a:pt x="766" y="712"/>
                    <a:pt x="584" y="337"/>
                    <a:pt x="563" y="35"/>
                  </a:cubicBezTo>
                  <a:cubicBezTo>
                    <a:pt x="563" y="15"/>
                    <a:pt x="563" y="1"/>
                    <a:pt x="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8" name="Google Shape;4768;p54"/>
            <p:cNvSpPr/>
            <p:nvPr/>
          </p:nvSpPr>
          <p:spPr>
            <a:xfrm>
              <a:off x="2719392" y="4243204"/>
              <a:ext cx="68244" cy="59502"/>
            </a:xfrm>
            <a:custGeom>
              <a:rect b="b" l="l" r="r" t="t"/>
              <a:pathLst>
                <a:path extrusionOk="0" h="1545" w="1772">
                  <a:moveTo>
                    <a:pt x="1765" y="1"/>
                  </a:moveTo>
                  <a:cubicBezTo>
                    <a:pt x="1691" y="1"/>
                    <a:pt x="815" y="279"/>
                    <a:pt x="663" y="412"/>
                  </a:cubicBezTo>
                  <a:cubicBezTo>
                    <a:pt x="373" y="664"/>
                    <a:pt x="253" y="1189"/>
                    <a:pt x="30" y="1503"/>
                  </a:cubicBezTo>
                  <a:cubicBezTo>
                    <a:pt x="13" y="1524"/>
                    <a:pt x="0" y="1544"/>
                    <a:pt x="15" y="1544"/>
                  </a:cubicBezTo>
                  <a:cubicBezTo>
                    <a:pt x="21" y="1544"/>
                    <a:pt x="30" y="1541"/>
                    <a:pt x="44" y="1535"/>
                  </a:cubicBezTo>
                  <a:cubicBezTo>
                    <a:pt x="308" y="1406"/>
                    <a:pt x="578" y="1292"/>
                    <a:pt x="860" y="1192"/>
                  </a:cubicBezTo>
                  <a:cubicBezTo>
                    <a:pt x="1021" y="1145"/>
                    <a:pt x="1174" y="1069"/>
                    <a:pt x="1306" y="966"/>
                  </a:cubicBezTo>
                  <a:cubicBezTo>
                    <a:pt x="1581" y="720"/>
                    <a:pt x="1749" y="373"/>
                    <a:pt x="1769" y="4"/>
                  </a:cubicBezTo>
                  <a:cubicBezTo>
                    <a:pt x="1771" y="2"/>
                    <a:pt x="1770" y="1"/>
                    <a:pt x="17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9" name="Google Shape;4769;p54"/>
            <p:cNvSpPr/>
            <p:nvPr/>
          </p:nvSpPr>
          <p:spPr>
            <a:xfrm>
              <a:off x="2684039" y="4504005"/>
              <a:ext cx="46061" cy="54072"/>
            </a:xfrm>
            <a:custGeom>
              <a:rect b="b" l="l" r="r" t="t"/>
              <a:pathLst>
                <a:path extrusionOk="0" h="1404" w="1196">
                  <a:moveTo>
                    <a:pt x="1188" y="0"/>
                  </a:moveTo>
                  <a:cubicBezTo>
                    <a:pt x="1184" y="0"/>
                    <a:pt x="1179" y="3"/>
                    <a:pt x="1171" y="11"/>
                  </a:cubicBezTo>
                  <a:cubicBezTo>
                    <a:pt x="980" y="143"/>
                    <a:pt x="784" y="266"/>
                    <a:pt x="581" y="377"/>
                  </a:cubicBezTo>
                  <a:cubicBezTo>
                    <a:pt x="461" y="433"/>
                    <a:pt x="355" y="509"/>
                    <a:pt x="267" y="606"/>
                  </a:cubicBezTo>
                  <a:cubicBezTo>
                    <a:pt x="85" y="829"/>
                    <a:pt x="0" y="1116"/>
                    <a:pt x="30" y="1404"/>
                  </a:cubicBezTo>
                  <a:cubicBezTo>
                    <a:pt x="317" y="1289"/>
                    <a:pt x="584" y="1137"/>
                    <a:pt x="830" y="952"/>
                  </a:cubicBezTo>
                  <a:cubicBezTo>
                    <a:pt x="1018" y="720"/>
                    <a:pt x="1048" y="304"/>
                    <a:pt x="1180" y="37"/>
                  </a:cubicBezTo>
                  <a:cubicBezTo>
                    <a:pt x="1192" y="16"/>
                    <a:pt x="1196" y="0"/>
                    <a:pt x="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0" name="Google Shape;4770;p54"/>
            <p:cNvSpPr/>
            <p:nvPr/>
          </p:nvSpPr>
          <p:spPr>
            <a:xfrm>
              <a:off x="2354533" y="4391320"/>
              <a:ext cx="66896" cy="24956"/>
            </a:xfrm>
            <a:custGeom>
              <a:rect b="b" l="l" r="r" t="t"/>
              <a:pathLst>
                <a:path extrusionOk="0" h="648" w="1737">
                  <a:moveTo>
                    <a:pt x="1699" y="0"/>
                  </a:moveTo>
                  <a:cubicBezTo>
                    <a:pt x="1560" y="11"/>
                    <a:pt x="1420" y="16"/>
                    <a:pt x="1282" y="16"/>
                  </a:cubicBezTo>
                  <a:cubicBezTo>
                    <a:pt x="1190" y="16"/>
                    <a:pt x="1098" y="14"/>
                    <a:pt x="1006" y="9"/>
                  </a:cubicBezTo>
                  <a:cubicBezTo>
                    <a:pt x="969" y="5"/>
                    <a:pt x="932" y="3"/>
                    <a:pt x="895" y="3"/>
                  </a:cubicBezTo>
                  <a:cubicBezTo>
                    <a:pt x="801" y="3"/>
                    <a:pt x="708" y="16"/>
                    <a:pt x="619" y="41"/>
                  </a:cubicBezTo>
                  <a:cubicBezTo>
                    <a:pt x="346" y="138"/>
                    <a:pt x="123" y="341"/>
                    <a:pt x="0" y="602"/>
                  </a:cubicBezTo>
                  <a:cubicBezTo>
                    <a:pt x="190" y="633"/>
                    <a:pt x="380" y="648"/>
                    <a:pt x="571" y="648"/>
                  </a:cubicBezTo>
                  <a:cubicBezTo>
                    <a:pt x="688" y="648"/>
                    <a:pt x="804" y="642"/>
                    <a:pt x="921" y="631"/>
                  </a:cubicBezTo>
                  <a:cubicBezTo>
                    <a:pt x="1206" y="534"/>
                    <a:pt x="1440" y="191"/>
                    <a:pt x="1693" y="30"/>
                  </a:cubicBezTo>
                  <a:cubicBezTo>
                    <a:pt x="1722" y="12"/>
                    <a:pt x="1737" y="0"/>
                    <a:pt x="16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1" name="Google Shape;4771;p54"/>
            <p:cNvSpPr/>
            <p:nvPr/>
          </p:nvSpPr>
          <p:spPr>
            <a:xfrm>
              <a:off x="3390213" y="4161059"/>
              <a:ext cx="129980" cy="124549"/>
            </a:xfrm>
            <a:custGeom>
              <a:rect b="b" l="l" r="r" t="t"/>
              <a:pathLst>
                <a:path extrusionOk="0" h="3234" w="3375">
                  <a:moveTo>
                    <a:pt x="1851" y="1"/>
                  </a:moveTo>
                  <a:cubicBezTo>
                    <a:pt x="1535" y="1"/>
                    <a:pt x="1409" y="258"/>
                    <a:pt x="1212" y="280"/>
                  </a:cubicBezTo>
                  <a:cubicBezTo>
                    <a:pt x="1201" y="281"/>
                    <a:pt x="1190" y="282"/>
                    <a:pt x="1178" y="282"/>
                  </a:cubicBezTo>
                  <a:cubicBezTo>
                    <a:pt x="1103" y="282"/>
                    <a:pt x="1017" y="262"/>
                    <a:pt x="922" y="262"/>
                  </a:cubicBezTo>
                  <a:cubicBezTo>
                    <a:pt x="752" y="262"/>
                    <a:pt x="556" y="324"/>
                    <a:pt x="347" y="670"/>
                  </a:cubicBezTo>
                  <a:cubicBezTo>
                    <a:pt x="1" y="1236"/>
                    <a:pt x="21" y="1706"/>
                    <a:pt x="332" y="1970"/>
                  </a:cubicBezTo>
                  <a:cubicBezTo>
                    <a:pt x="546" y="2149"/>
                    <a:pt x="148" y="2817"/>
                    <a:pt x="1306" y="3199"/>
                  </a:cubicBezTo>
                  <a:cubicBezTo>
                    <a:pt x="1380" y="3223"/>
                    <a:pt x="1447" y="3233"/>
                    <a:pt x="1509" y="3233"/>
                  </a:cubicBezTo>
                  <a:cubicBezTo>
                    <a:pt x="1864" y="3233"/>
                    <a:pt x="2065" y="2896"/>
                    <a:pt x="2342" y="2812"/>
                  </a:cubicBezTo>
                  <a:cubicBezTo>
                    <a:pt x="2608" y="2726"/>
                    <a:pt x="3104" y="2812"/>
                    <a:pt x="3248" y="1929"/>
                  </a:cubicBezTo>
                  <a:cubicBezTo>
                    <a:pt x="3374" y="1172"/>
                    <a:pt x="2984" y="1239"/>
                    <a:pt x="2870" y="943"/>
                  </a:cubicBezTo>
                  <a:cubicBezTo>
                    <a:pt x="2758" y="644"/>
                    <a:pt x="2770" y="403"/>
                    <a:pt x="2383" y="180"/>
                  </a:cubicBezTo>
                  <a:cubicBezTo>
                    <a:pt x="2157" y="48"/>
                    <a:pt x="1986" y="1"/>
                    <a:pt x="18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2" name="Google Shape;4772;p54"/>
            <p:cNvSpPr/>
            <p:nvPr/>
          </p:nvSpPr>
          <p:spPr>
            <a:xfrm>
              <a:off x="3425027" y="4242434"/>
              <a:ext cx="55612" cy="24494"/>
            </a:xfrm>
            <a:custGeom>
              <a:rect b="b" l="l" r="r" t="t"/>
              <a:pathLst>
                <a:path extrusionOk="0" h="636" w="1444">
                  <a:moveTo>
                    <a:pt x="0" y="0"/>
                  </a:moveTo>
                  <a:lnTo>
                    <a:pt x="0" y="0"/>
                  </a:lnTo>
                  <a:cubicBezTo>
                    <a:pt x="231" y="487"/>
                    <a:pt x="500" y="636"/>
                    <a:pt x="743" y="636"/>
                  </a:cubicBezTo>
                  <a:cubicBezTo>
                    <a:pt x="1125" y="636"/>
                    <a:pt x="1443" y="267"/>
                    <a:pt x="1443" y="267"/>
                  </a:cubicBezTo>
                  <a:lnTo>
                    <a:pt x="1443" y="267"/>
                  </a:lnTo>
                  <a:cubicBezTo>
                    <a:pt x="1242" y="381"/>
                    <a:pt x="1054" y="424"/>
                    <a:pt x="884" y="424"/>
                  </a:cubicBezTo>
                  <a:cubicBezTo>
                    <a:pt x="351" y="42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3" name="Google Shape;4773;p54"/>
            <p:cNvSpPr/>
            <p:nvPr/>
          </p:nvSpPr>
          <p:spPr>
            <a:xfrm>
              <a:off x="3454065" y="4183011"/>
              <a:ext cx="66473" cy="66126"/>
            </a:xfrm>
            <a:custGeom>
              <a:rect b="b" l="l" r="r" t="t"/>
              <a:pathLst>
                <a:path extrusionOk="0" h="1717" w="1726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1170" y="479"/>
                    <a:pt x="915" y="1716"/>
                    <a:pt x="915" y="1716"/>
                  </a:cubicBezTo>
                  <a:cubicBezTo>
                    <a:pt x="1725" y="79"/>
                    <a:pt x="19" y="4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4" name="Google Shape;4774;p54"/>
            <p:cNvSpPr/>
            <p:nvPr/>
          </p:nvSpPr>
          <p:spPr>
            <a:xfrm>
              <a:off x="3431690" y="4194872"/>
              <a:ext cx="45214" cy="18794"/>
            </a:xfrm>
            <a:custGeom>
              <a:rect b="b" l="l" r="r" t="t"/>
              <a:pathLst>
                <a:path extrusionOk="0" h="488" w="1174">
                  <a:moveTo>
                    <a:pt x="569" y="1"/>
                  </a:moveTo>
                  <a:cubicBezTo>
                    <a:pt x="252" y="1"/>
                    <a:pt x="1" y="320"/>
                    <a:pt x="6" y="323"/>
                  </a:cubicBezTo>
                  <a:cubicBezTo>
                    <a:pt x="178" y="217"/>
                    <a:pt x="340" y="178"/>
                    <a:pt x="485" y="178"/>
                  </a:cubicBezTo>
                  <a:cubicBezTo>
                    <a:pt x="894" y="178"/>
                    <a:pt x="1174" y="487"/>
                    <a:pt x="1174" y="487"/>
                  </a:cubicBezTo>
                  <a:cubicBezTo>
                    <a:pt x="976" y="117"/>
                    <a:pt x="761" y="1"/>
                    <a:pt x="56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5" name="Google Shape;4775;p54"/>
            <p:cNvSpPr/>
            <p:nvPr/>
          </p:nvSpPr>
          <p:spPr>
            <a:xfrm>
              <a:off x="3451793" y="4217594"/>
              <a:ext cx="40708" cy="33814"/>
            </a:xfrm>
            <a:custGeom>
              <a:rect b="b" l="l" r="r" t="t"/>
              <a:pathLst>
                <a:path extrusionOk="0" h="878" w="1057">
                  <a:moveTo>
                    <a:pt x="798" y="0"/>
                  </a:moveTo>
                  <a:cubicBezTo>
                    <a:pt x="798" y="0"/>
                    <a:pt x="798" y="0"/>
                    <a:pt x="798" y="0"/>
                  </a:cubicBezTo>
                  <a:lnTo>
                    <a:pt x="798" y="0"/>
                  </a:lnTo>
                  <a:cubicBezTo>
                    <a:pt x="798" y="0"/>
                    <a:pt x="798" y="0"/>
                    <a:pt x="798" y="0"/>
                  </a:cubicBezTo>
                  <a:close/>
                  <a:moveTo>
                    <a:pt x="798" y="0"/>
                  </a:moveTo>
                  <a:lnTo>
                    <a:pt x="798" y="0"/>
                  </a:lnTo>
                  <a:cubicBezTo>
                    <a:pt x="757" y="763"/>
                    <a:pt x="0" y="865"/>
                    <a:pt x="0" y="865"/>
                  </a:cubicBezTo>
                  <a:cubicBezTo>
                    <a:pt x="69" y="874"/>
                    <a:pt x="132" y="877"/>
                    <a:pt x="189" y="877"/>
                  </a:cubicBezTo>
                  <a:cubicBezTo>
                    <a:pt x="1056" y="877"/>
                    <a:pt x="800" y="15"/>
                    <a:pt x="79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6" name="Google Shape;4776;p54"/>
            <p:cNvSpPr/>
            <p:nvPr/>
          </p:nvSpPr>
          <p:spPr>
            <a:xfrm>
              <a:off x="3440933" y="4231689"/>
              <a:ext cx="29077" cy="11708"/>
            </a:xfrm>
            <a:custGeom>
              <a:rect b="b" l="l" r="r" t="t"/>
              <a:pathLst>
                <a:path extrusionOk="0" h="304" w="755">
                  <a:moveTo>
                    <a:pt x="755" y="1"/>
                  </a:moveTo>
                  <a:cubicBezTo>
                    <a:pt x="755" y="1"/>
                    <a:pt x="755" y="1"/>
                    <a:pt x="755" y="1"/>
                  </a:cubicBezTo>
                  <a:lnTo>
                    <a:pt x="755" y="1"/>
                  </a:lnTo>
                  <a:cubicBezTo>
                    <a:pt x="755" y="1"/>
                    <a:pt x="755" y="1"/>
                    <a:pt x="755" y="1"/>
                  </a:cubicBezTo>
                  <a:cubicBezTo>
                    <a:pt x="755" y="1"/>
                    <a:pt x="755" y="1"/>
                    <a:pt x="755" y="1"/>
                  </a:cubicBezTo>
                  <a:close/>
                  <a:moveTo>
                    <a:pt x="755" y="1"/>
                  </a:moveTo>
                  <a:cubicBezTo>
                    <a:pt x="637" y="120"/>
                    <a:pt x="479" y="183"/>
                    <a:pt x="320" y="183"/>
                  </a:cubicBezTo>
                  <a:cubicBezTo>
                    <a:pt x="210" y="183"/>
                    <a:pt x="99" y="153"/>
                    <a:pt x="1" y="92"/>
                  </a:cubicBezTo>
                  <a:lnTo>
                    <a:pt x="1" y="92"/>
                  </a:lnTo>
                  <a:cubicBezTo>
                    <a:pt x="145" y="248"/>
                    <a:pt x="270" y="303"/>
                    <a:pt x="375" y="303"/>
                  </a:cubicBezTo>
                  <a:cubicBezTo>
                    <a:pt x="619" y="303"/>
                    <a:pt x="751" y="6"/>
                    <a:pt x="75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7" name="Google Shape;4777;p54"/>
            <p:cNvSpPr/>
            <p:nvPr/>
          </p:nvSpPr>
          <p:spPr>
            <a:xfrm>
              <a:off x="3437659" y="4216015"/>
              <a:ext cx="18255" cy="17408"/>
            </a:xfrm>
            <a:custGeom>
              <a:rect b="b" l="l" r="r" t="t"/>
              <a:pathLst>
                <a:path extrusionOk="0" h="452" w="474">
                  <a:moveTo>
                    <a:pt x="121" y="0"/>
                  </a:moveTo>
                  <a:cubicBezTo>
                    <a:pt x="0" y="409"/>
                    <a:pt x="292" y="452"/>
                    <a:pt x="418" y="452"/>
                  </a:cubicBezTo>
                  <a:cubicBezTo>
                    <a:pt x="451" y="452"/>
                    <a:pt x="473" y="449"/>
                    <a:pt x="473" y="449"/>
                  </a:cubicBezTo>
                  <a:cubicBezTo>
                    <a:pt x="265" y="402"/>
                    <a:pt x="115" y="214"/>
                    <a:pt x="12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8" name="Google Shape;4778;p54"/>
            <p:cNvSpPr/>
            <p:nvPr/>
          </p:nvSpPr>
          <p:spPr>
            <a:xfrm>
              <a:off x="3446594" y="4216631"/>
              <a:ext cx="18216" cy="17485"/>
            </a:xfrm>
            <a:custGeom>
              <a:rect b="b" l="l" r="r" t="t"/>
              <a:pathLst>
                <a:path extrusionOk="0" h="454" w="473">
                  <a:moveTo>
                    <a:pt x="64" y="1"/>
                  </a:moveTo>
                  <a:cubicBezTo>
                    <a:pt x="26" y="1"/>
                    <a:pt x="1" y="5"/>
                    <a:pt x="1" y="5"/>
                  </a:cubicBezTo>
                  <a:cubicBezTo>
                    <a:pt x="212" y="49"/>
                    <a:pt x="361" y="236"/>
                    <a:pt x="361" y="453"/>
                  </a:cubicBezTo>
                  <a:cubicBezTo>
                    <a:pt x="473" y="46"/>
                    <a:pt x="195" y="1"/>
                    <a:pt x="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9" name="Google Shape;4779;p54"/>
            <p:cNvSpPr/>
            <p:nvPr/>
          </p:nvSpPr>
          <p:spPr>
            <a:xfrm>
              <a:off x="3452794" y="4210084"/>
              <a:ext cx="23724" cy="21413"/>
            </a:xfrm>
            <a:custGeom>
              <a:rect b="b" l="l" r="r" t="t"/>
              <a:pathLst>
                <a:path extrusionOk="0" h="556" w="616">
                  <a:moveTo>
                    <a:pt x="151" y="0"/>
                  </a:moveTo>
                  <a:cubicBezTo>
                    <a:pt x="66" y="0"/>
                    <a:pt x="1" y="16"/>
                    <a:pt x="1" y="16"/>
                  </a:cubicBezTo>
                  <a:cubicBezTo>
                    <a:pt x="282" y="48"/>
                    <a:pt x="505" y="274"/>
                    <a:pt x="529" y="556"/>
                  </a:cubicBezTo>
                  <a:cubicBezTo>
                    <a:pt x="615" y="76"/>
                    <a:pt x="336" y="0"/>
                    <a:pt x="1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0" name="Google Shape;4780;p54"/>
            <p:cNvSpPr/>
            <p:nvPr/>
          </p:nvSpPr>
          <p:spPr>
            <a:xfrm>
              <a:off x="3419828" y="4204693"/>
              <a:ext cx="24995" cy="28499"/>
            </a:xfrm>
            <a:custGeom>
              <a:rect b="b" l="l" r="r" t="t"/>
              <a:pathLst>
                <a:path extrusionOk="0" h="740" w="649">
                  <a:moveTo>
                    <a:pt x="649" y="1"/>
                  </a:moveTo>
                  <a:lnTo>
                    <a:pt x="649" y="1"/>
                  </a:lnTo>
                  <a:cubicBezTo>
                    <a:pt x="0" y="300"/>
                    <a:pt x="505" y="740"/>
                    <a:pt x="505" y="740"/>
                  </a:cubicBezTo>
                  <a:cubicBezTo>
                    <a:pt x="370" y="491"/>
                    <a:pt x="432" y="183"/>
                    <a:pt x="64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1" name="Google Shape;4781;p54"/>
            <p:cNvSpPr/>
            <p:nvPr/>
          </p:nvSpPr>
          <p:spPr>
            <a:xfrm>
              <a:off x="3415361" y="4211009"/>
              <a:ext cx="38050" cy="37088"/>
            </a:xfrm>
            <a:custGeom>
              <a:rect b="b" l="l" r="r" t="t"/>
              <a:pathLst>
                <a:path extrusionOk="0" h="963" w="988">
                  <a:moveTo>
                    <a:pt x="304" y="1"/>
                  </a:moveTo>
                  <a:cubicBezTo>
                    <a:pt x="0" y="895"/>
                    <a:pt x="704" y="962"/>
                    <a:pt x="924" y="962"/>
                  </a:cubicBezTo>
                  <a:cubicBezTo>
                    <a:pt x="964" y="962"/>
                    <a:pt x="988" y="960"/>
                    <a:pt x="988" y="960"/>
                  </a:cubicBezTo>
                  <a:cubicBezTo>
                    <a:pt x="245" y="764"/>
                    <a:pt x="304" y="1"/>
                    <a:pt x="30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2" name="Google Shape;4782;p54"/>
            <p:cNvSpPr/>
            <p:nvPr/>
          </p:nvSpPr>
          <p:spPr>
            <a:xfrm>
              <a:off x="3399841" y="4189789"/>
              <a:ext cx="42518" cy="38320"/>
            </a:xfrm>
            <a:custGeom>
              <a:rect b="b" l="l" r="r" t="t"/>
              <a:pathLst>
                <a:path extrusionOk="0" h="995" w="1104">
                  <a:moveTo>
                    <a:pt x="1103" y="1"/>
                  </a:moveTo>
                  <a:lnTo>
                    <a:pt x="1103" y="1"/>
                  </a:lnTo>
                  <a:cubicBezTo>
                    <a:pt x="0" y="77"/>
                    <a:pt x="481" y="995"/>
                    <a:pt x="481" y="995"/>
                  </a:cubicBezTo>
                  <a:cubicBezTo>
                    <a:pt x="379" y="241"/>
                    <a:pt x="1103" y="1"/>
                    <a:pt x="110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3" name="Google Shape;4783;p54"/>
            <p:cNvSpPr/>
            <p:nvPr/>
          </p:nvSpPr>
          <p:spPr>
            <a:xfrm>
              <a:off x="2993504" y="4215707"/>
              <a:ext cx="133677" cy="123664"/>
            </a:xfrm>
            <a:custGeom>
              <a:rect b="b" l="l" r="r" t="t"/>
              <a:pathLst>
                <a:path extrusionOk="0" h="3211" w="3471">
                  <a:moveTo>
                    <a:pt x="1559" y="0"/>
                  </a:moveTo>
                  <a:cubicBezTo>
                    <a:pt x="782" y="0"/>
                    <a:pt x="878" y="480"/>
                    <a:pt x="649" y="630"/>
                  </a:cubicBezTo>
                  <a:cubicBezTo>
                    <a:pt x="467" y="744"/>
                    <a:pt x="103" y="706"/>
                    <a:pt x="50" y="1369"/>
                  </a:cubicBezTo>
                  <a:cubicBezTo>
                    <a:pt x="0" y="2032"/>
                    <a:pt x="229" y="2443"/>
                    <a:pt x="625" y="2534"/>
                  </a:cubicBezTo>
                  <a:cubicBezTo>
                    <a:pt x="869" y="2586"/>
                    <a:pt x="850" y="3211"/>
                    <a:pt x="1701" y="3211"/>
                  </a:cubicBezTo>
                  <a:cubicBezTo>
                    <a:pt x="1804" y="3211"/>
                    <a:pt x="1918" y="3202"/>
                    <a:pt x="2048" y="3182"/>
                  </a:cubicBezTo>
                  <a:cubicBezTo>
                    <a:pt x="2564" y="3106"/>
                    <a:pt x="2549" y="2607"/>
                    <a:pt x="2793" y="2369"/>
                  </a:cubicBezTo>
                  <a:cubicBezTo>
                    <a:pt x="2992" y="2173"/>
                    <a:pt x="3470" y="2020"/>
                    <a:pt x="3204" y="1173"/>
                  </a:cubicBezTo>
                  <a:cubicBezTo>
                    <a:pt x="2972" y="442"/>
                    <a:pt x="2655" y="677"/>
                    <a:pt x="2420" y="463"/>
                  </a:cubicBezTo>
                  <a:cubicBezTo>
                    <a:pt x="2183" y="251"/>
                    <a:pt x="2086" y="29"/>
                    <a:pt x="1643" y="2"/>
                  </a:cubicBezTo>
                  <a:cubicBezTo>
                    <a:pt x="1614" y="1"/>
                    <a:pt x="1586" y="0"/>
                    <a:pt x="15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4" name="Google Shape;4784;p54"/>
            <p:cNvSpPr/>
            <p:nvPr/>
          </p:nvSpPr>
          <p:spPr>
            <a:xfrm>
              <a:off x="3039833" y="4292345"/>
              <a:ext cx="54226" cy="27305"/>
            </a:xfrm>
            <a:custGeom>
              <a:rect b="b" l="l" r="r" t="t"/>
              <a:pathLst>
                <a:path extrusionOk="0" h="709" w="1408">
                  <a:moveTo>
                    <a:pt x="1408" y="1"/>
                  </a:moveTo>
                  <a:cubicBezTo>
                    <a:pt x="1408" y="1"/>
                    <a:pt x="1408" y="1"/>
                    <a:pt x="1408" y="1"/>
                  </a:cubicBezTo>
                  <a:lnTo>
                    <a:pt x="1408" y="1"/>
                  </a:lnTo>
                  <a:cubicBezTo>
                    <a:pt x="1408" y="1"/>
                    <a:pt x="1408" y="1"/>
                    <a:pt x="1408" y="1"/>
                  </a:cubicBezTo>
                  <a:cubicBezTo>
                    <a:pt x="1408" y="1"/>
                    <a:pt x="1408" y="1"/>
                    <a:pt x="1408" y="1"/>
                  </a:cubicBezTo>
                  <a:close/>
                  <a:moveTo>
                    <a:pt x="1408" y="1"/>
                  </a:moveTo>
                  <a:lnTo>
                    <a:pt x="1408" y="1"/>
                  </a:lnTo>
                  <a:cubicBezTo>
                    <a:pt x="1135" y="407"/>
                    <a:pt x="772" y="506"/>
                    <a:pt x="482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29"/>
                    <a:pt x="500" y="708"/>
                    <a:pt x="684" y="708"/>
                  </a:cubicBezTo>
                  <a:cubicBezTo>
                    <a:pt x="1231" y="708"/>
                    <a:pt x="1406" y="6"/>
                    <a:pt x="140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5" name="Google Shape;4785;p54"/>
            <p:cNvSpPr/>
            <p:nvPr/>
          </p:nvSpPr>
          <p:spPr>
            <a:xfrm>
              <a:off x="3038678" y="4236811"/>
              <a:ext cx="61504" cy="48372"/>
            </a:xfrm>
            <a:custGeom>
              <a:rect b="b" l="l" r="r" t="t"/>
              <a:pathLst>
                <a:path extrusionOk="0" h="1256" w="1597">
                  <a:moveTo>
                    <a:pt x="647" y="1"/>
                  </a:moveTo>
                  <a:cubicBezTo>
                    <a:pt x="305" y="1"/>
                    <a:pt x="1" y="141"/>
                    <a:pt x="1" y="141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6" y="1255"/>
                    <a:pt x="1596" y="1255"/>
                  </a:cubicBezTo>
                  <a:cubicBezTo>
                    <a:pt x="1582" y="227"/>
                    <a:pt x="1083" y="1"/>
                    <a:pt x="6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6" name="Google Shape;4786;p54"/>
            <p:cNvSpPr/>
            <p:nvPr/>
          </p:nvSpPr>
          <p:spPr>
            <a:xfrm>
              <a:off x="3029666" y="4250984"/>
              <a:ext cx="43057" cy="22761"/>
            </a:xfrm>
            <a:custGeom>
              <a:rect b="b" l="l" r="r" t="t"/>
              <a:pathLst>
                <a:path extrusionOk="0" h="591" w="1118">
                  <a:moveTo>
                    <a:pt x="578" y="0"/>
                  </a:moveTo>
                  <a:cubicBezTo>
                    <a:pt x="122" y="0"/>
                    <a:pt x="0" y="591"/>
                    <a:pt x="0" y="591"/>
                  </a:cubicBezTo>
                  <a:cubicBezTo>
                    <a:pt x="218" y="238"/>
                    <a:pt x="527" y="157"/>
                    <a:pt x="765" y="157"/>
                  </a:cubicBezTo>
                  <a:cubicBezTo>
                    <a:pt x="967" y="157"/>
                    <a:pt x="1118" y="215"/>
                    <a:pt x="1118" y="215"/>
                  </a:cubicBezTo>
                  <a:cubicBezTo>
                    <a:pt x="900" y="60"/>
                    <a:pt x="722" y="0"/>
                    <a:pt x="57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7" name="Google Shape;4787;p54"/>
            <p:cNvSpPr/>
            <p:nvPr/>
          </p:nvSpPr>
          <p:spPr>
            <a:xfrm>
              <a:off x="3067369" y="4259957"/>
              <a:ext cx="39552" cy="43866"/>
            </a:xfrm>
            <a:custGeom>
              <a:rect b="b" l="l" r="r" t="t"/>
              <a:pathLst>
                <a:path extrusionOk="0" h="1139" w="1027">
                  <a:moveTo>
                    <a:pt x="326" y="0"/>
                  </a:moveTo>
                  <a:cubicBezTo>
                    <a:pt x="326" y="0"/>
                    <a:pt x="326" y="0"/>
                    <a:pt x="327" y="1"/>
                  </a:cubicBezTo>
                  <a:lnTo>
                    <a:pt x="327" y="1"/>
                  </a:lnTo>
                  <a:cubicBezTo>
                    <a:pt x="327" y="1"/>
                    <a:pt x="326" y="0"/>
                    <a:pt x="326" y="0"/>
                  </a:cubicBezTo>
                  <a:close/>
                  <a:moveTo>
                    <a:pt x="327" y="1"/>
                  </a:moveTo>
                  <a:cubicBezTo>
                    <a:pt x="631" y="704"/>
                    <a:pt x="1" y="1138"/>
                    <a:pt x="1" y="1138"/>
                  </a:cubicBezTo>
                  <a:cubicBezTo>
                    <a:pt x="1026" y="764"/>
                    <a:pt x="346" y="30"/>
                    <a:pt x="32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8" name="Google Shape;4788;p54"/>
            <p:cNvSpPr/>
            <p:nvPr/>
          </p:nvSpPr>
          <p:spPr>
            <a:xfrm>
              <a:off x="3050771" y="4278365"/>
              <a:ext cx="25341" cy="18332"/>
            </a:xfrm>
            <a:custGeom>
              <a:rect b="b" l="l" r="r" t="t"/>
              <a:pathLst>
                <a:path extrusionOk="0" h="476" w="658">
                  <a:moveTo>
                    <a:pt x="628" y="0"/>
                  </a:moveTo>
                  <a:lnTo>
                    <a:pt x="628" y="0"/>
                  </a:lnTo>
                  <a:cubicBezTo>
                    <a:pt x="552" y="253"/>
                    <a:pt x="320" y="423"/>
                    <a:pt x="62" y="423"/>
                  </a:cubicBezTo>
                  <a:cubicBezTo>
                    <a:pt x="42" y="423"/>
                    <a:pt x="21" y="422"/>
                    <a:pt x="1" y="420"/>
                  </a:cubicBezTo>
                  <a:lnTo>
                    <a:pt x="1" y="420"/>
                  </a:lnTo>
                  <a:cubicBezTo>
                    <a:pt x="106" y="459"/>
                    <a:pt x="193" y="475"/>
                    <a:pt x="266" y="475"/>
                  </a:cubicBezTo>
                  <a:cubicBezTo>
                    <a:pt x="657" y="475"/>
                    <a:pt x="628" y="0"/>
                    <a:pt x="62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9" name="Google Shape;4789;p54"/>
            <p:cNvSpPr/>
            <p:nvPr/>
          </p:nvSpPr>
          <p:spPr>
            <a:xfrm>
              <a:off x="3043223" y="4277095"/>
              <a:ext cx="20026" cy="12247"/>
            </a:xfrm>
            <a:custGeom>
              <a:rect b="b" l="l" r="r" t="t"/>
              <a:pathLst>
                <a:path extrusionOk="0" h="318" w="520">
                  <a:moveTo>
                    <a:pt x="0" y="1"/>
                  </a:moveTo>
                  <a:cubicBezTo>
                    <a:pt x="48" y="252"/>
                    <a:pt x="170" y="317"/>
                    <a:pt x="284" y="317"/>
                  </a:cubicBezTo>
                  <a:cubicBezTo>
                    <a:pt x="406" y="317"/>
                    <a:pt x="519" y="241"/>
                    <a:pt x="519" y="241"/>
                  </a:cubicBezTo>
                  <a:lnTo>
                    <a:pt x="519" y="241"/>
                  </a:lnTo>
                  <a:cubicBezTo>
                    <a:pt x="482" y="251"/>
                    <a:pt x="444" y="255"/>
                    <a:pt x="407" y="255"/>
                  </a:cubicBezTo>
                  <a:cubicBezTo>
                    <a:pt x="237" y="255"/>
                    <a:pt x="77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0" name="Google Shape;4790;p54"/>
            <p:cNvSpPr/>
            <p:nvPr/>
          </p:nvSpPr>
          <p:spPr>
            <a:xfrm>
              <a:off x="3047497" y="4272589"/>
              <a:ext cx="20142" cy="12131"/>
            </a:xfrm>
            <a:custGeom>
              <a:rect b="b" l="l" r="r" t="t"/>
              <a:pathLst>
                <a:path extrusionOk="0" h="315" w="523">
                  <a:moveTo>
                    <a:pt x="236" y="1"/>
                  </a:moveTo>
                  <a:cubicBezTo>
                    <a:pt x="112" y="1"/>
                    <a:pt x="1" y="80"/>
                    <a:pt x="1" y="80"/>
                  </a:cubicBezTo>
                  <a:cubicBezTo>
                    <a:pt x="39" y="69"/>
                    <a:pt x="78" y="64"/>
                    <a:pt x="117" y="64"/>
                  </a:cubicBezTo>
                  <a:cubicBezTo>
                    <a:pt x="286" y="64"/>
                    <a:pt x="444" y="159"/>
                    <a:pt x="523" y="314"/>
                  </a:cubicBezTo>
                  <a:cubicBezTo>
                    <a:pt x="468" y="66"/>
                    <a:pt x="347" y="1"/>
                    <a:pt x="23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1" name="Google Shape;4791;p54"/>
            <p:cNvSpPr/>
            <p:nvPr/>
          </p:nvSpPr>
          <p:spPr>
            <a:xfrm>
              <a:off x="3050193" y="4262191"/>
              <a:ext cx="27613" cy="14943"/>
            </a:xfrm>
            <a:custGeom>
              <a:rect b="b" l="l" r="r" t="t"/>
              <a:pathLst>
                <a:path extrusionOk="0" h="388" w="717">
                  <a:moveTo>
                    <a:pt x="337" y="0"/>
                  </a:moveTo>
                  <a:cubicBezTo>
                    <a:pt x="160" y="0"/>
                    <a:pt x="1" y="142"/>
                    <a:pt x="1" y="142"/>
                  </a:cubicBezTo>
                  <a:cubicBezTo>
                    <a:pt x="69" y="117"/>
                    <a:pt x="139" y="105"/>
                    <a:pt x="208" y="105"/>
                  </a:cubicBezTo>
                  <a:cubicBezTo>
                    <a:pt x="411" y="105"/>
                    <a:pt x="605" y="207"/>
                    <a:pt x="717" y="388"/>
                  </a:cubicBezTo>
                  <a:cubicBezTo>
                    <a:pt x="623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2" name="Google Shape;4792;p54"/>
            <p:cNvSpPr/>
            <p:nvPr/>
          </p:nvSpPr>
          <p:spPr>
            <a:xfrm>
              <a:off x="3023312" y="4265695"/>
              <a:ext cx="25033" cy="28076"/>
            </a:xfrm>
            <a:custGeom>
              <a:rect b="b" l="l" r="r" t="t"/>
              <a:pathLst>
                <a:path extrusionOk="0" h="729" w="650">
                  <a:moveTo>
                    <a:pt x="441" y="1"/>
                  </a:moveTo>
                  <a:lnTo>
                    <a:pt x="441" y="1"/>
                  </a:lnTo>
                  <a:cubicBezTo>
                    <a:pt x="1" y="561"/>
                    <a:pt x="649" y="728"/>
                    <a:pt x="649" y="728"/>
                  </a:cubicBezTo>
                  <a:cubicBezTo>
                    <a:pt x="417" y="567"/>
                    <a:pt x="329" y="262"/>
                    <a:pt x="44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3" name="Google Shape;4793;p54"/>
            <p:cNvSpPr/>
            <p:nvPr/>
          </p:nvSpPr>
          <p:spPr>
            <a:xfrm>
              <a:off x="3027394" y="4279251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0" y="1"/>
                  </a:moveTo>
                  <a:lnTo>
                    <a:pt x="0" y="1"/>
                  </a:lnTo>
                  <a:cubicBezTo>
                    <a:pt x="78" y="550"/>
                    <a:pt x="338" y="687"/>
                    <a:pt x="580" y="687"/>
                  </a:cubicBezTo>
                  <a:cubicBezTo>
                    <a:pt x="822" y="687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9" y="565"/>
                    <a:pt x="899" y="572"/>
                    <a:pt x="832" y="572"/>
                  </a:cubicBezTo>
                  <a:cubicBezTo>
                    <a:pt x="240" y="57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4" name="Google Shape;4794;p54"/>
            <p:cNvSpPr/>
            <p:nvPr/>
          </p:nvSpPr>
          <p:spPr>
            <a:xfrm>
              <a:off x="2994736" y="4253602"/>
              <a:ext cx="36741" cy="45021"/>
            </a:xfrm>
            <a:custGeom>
              <a:rect b="b" l="l" r="r" t="t"/>
              <a:pathLst>
                <a:path extrusionOk="0" h="1169" w="954">
                  <a:moveTo>
                    <a:pt x="954" y="1"/>
                  </a:moveTo>
                  <a:lnTo>
                    <a:pt x="954" y="1"/>
                  </a:lnTo>
                  <a:cubicBezTo>
                    <a:pt x="1" y="564"/>
                    <a:pt x="848" y="1168"/>
                    <a:pt x="848" y="1168"/>
                  </a:cubicBezTo>
                  <a:cubicBezTo>
                    <a:pt x="417" y="541"/>
                    <a:pt x="954" y="1"/>
                    <a:pt x="95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5" name="Google Shape;4795;p54"/>
            <p:cNvSpPr/>
            <p:nvPr/>
          </p:nvSpPr>
          <p:spPr>
            <a:xfrm>
              <a:off x="3170504" y="4127477"/>
              <a:ext cx="111532" cy="107026"/>
            </a:xfrm>
            <a:custGeom>
              <a:rect b="b" l="l" r="r" t="t"/>
              <a:pathLst>
                <a:path extrusionOk="0" h="2779" w="2896">
                  <a:moveTo>
                    <a:pt x="1591" y="0"/>
                  </a:moveTo>
                  <a:cubicBezTo>
                    <a:pt x="1319" y="0"/>
                    <a:pt x="1211" y="221"/>
                    <a:pt x="1042" y="240"/>
                  </a:cubicBezTo>
                  <a:cubicBezTo>
                    <a:pt x="1032" y="241"/>
                    <a:pt x="1022" y="241"/>
                    <a:pt x="1012" y="241"/>
                  </a:cubicBezTo>
                  <a:cubicBezTo>
                    <a:pt x="948" y="241"/>
                    <a:pt x="874" y="225"/>
                    <a:pt x="793" y="225"/>
                  </a:cubicBezTo>
                  <a:cubicBezTo>
                    <a:pt x="647" y="225"/>
                    <a:pt x="477" y="278"/>
                    <a:pt x="297" y="574"/>
                  </a:cubicBezTo>
                  <a:cubicBezTo>
                    <a:pt x="1" y="1064"/>
                    <a:pt x="15" y="1466"/>
                    <a:pt x="285" y="1689"/>
                  </a:cubicBezTo>
                  <a:cubicBezTo>
                    <a:pt x="467" y="1841"/>
                    <a:pt x="121" y="2419"/>
                    <a:pt x="1118" y="2748"/>
                  </a:cubicBezTo>
                  <a:cubicBezTo>
                    <a:pt x="1183" y="2769"/>
                    <a:pt x="1242" y="2778"/>
                    <a:pt x="1296" y="2778"/>
                  </a:cubicBezTo>
                  <a:cubicBezTo>
                    <a:pt x="1604" y="2778"/>
                    <a:pt x="1771" y="2486"/>
                    <a:pt x="2010" y="2413"/>
                  </a:cubicBezTo>
                  <a:cubicBezTo>
                    <a:pt x="2239" y="2343"/>
                    <a:pt x="2658" y="2413"/>
                    <a:pt x="2790" y="1654"/>
                  </a:cubicBezTo>
                  <a:cubicBezTo>
                    <a:pt x="2896" y="1003"/>
                    <a:pt x="2564" y="1061"/>
                    <a:pt x="2465" y="806"/>
                  </a:cubicBezTo>
                  <a:cubicBezTo>
                    <a:pt x="2365" y="548"/>
                    <a:pt x="2377" y="340"/>
                    <a:pt x="2048" y="155"/>
                  </a:cubicBezTo>
                  <a:cubicBezTo>
                    <a:pt x="1854" y="41"/>
                    <a:pt x="1707" y="0"/>
                    <a:pt x="15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6" name="Google Shape;4796;p54"/>
            <p:cNvSpPr/>
            <p:nvPr/>
          </p:nvSpPr>
          <p:spPr>
            <a:xfrm>
              <a:off x="3200350" y="4197452"/>
              <a:ext cx="48025" cy="21066"/>
            </a:xfrm>
            <a:custGeom>
              <a:rect b="b" l="l" r="r" t="t"/>
              <a:pathLst>
                <a:path extrusionOk="0" h="547" w="1247">
                  <a:moveTo>
                    <a:pt x="0" y="1"/>
                  </a:moveTo>
                  <a:cubicBezTo>
                    <a:pt x="197" y="419"/>
                    <a:pt x="429" y="547"/>
                    <a:pt x="639" y="547"/>
                  </a:cubicBezTo>
                  <a:cubicBezTo>
                    <a:pt x="970" y="547"/>
                    <a:pt x="1247" y="230"/>
                    <a:pt x="1247" y="230"/>
                  </a:cubicBezTo>
                  <a:lnTo>
                    <a:pt x="1247" y="230"/>
                  </a:lnTo>
                  <a:cubicBezTo>
                    <a:pt x="1073" y="327"/>
                    <a:pt x="911" y="364"/>
                    <a:pt x="764" y="364"/>
                  </a:cubicBezTo>
                  <a:cubicBezTo>
                    <a:pt x="304" y="3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7" name="Google Shape;4797;p54"/>
            <p:cNvSpPr/>
            <p:nvPr/>
          </p:nvSpPr>
          <p:spPr>
            <a:xfrm>
              <a:off x="3225306" y="4146309"/>
              <a:ext cx="57307" cy="56960"/>
            </a:xfrm>
            <a:custGeom>
              <a:rect b="b" l="l" r="r" t="t"/>
              <a:pathLst>
                <a:path extrusionOk="0" h="1479" w="1488">
                  <a:moveTo>
                    <a:pt x="0" y="0"/>
                  </a:moveTo>
                  <a:lnTo>
                    <a:pt x="0" y="0"/>
                  </a:lnTo>
                  <a:cubicBezTo>
                    <a:pt x="1009" y="411"/>
                    <a:pt x="792" y="1479"/>
                    <a:pt x="792" y="1479"/>
                  </a:cubicBezTo>
                  <a:cubicBezTo>
                    <a:pt x="1487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8" name="Google Shape;4798;p54"/>
            <p:cNvSpPr/>
            <p:nvPr/>
          </p:nvSpPr>
          <p:spPr>
            <a:xfrm>
              <a:off x="3206319" y="4156514"/>
              <a:ext cx="38667" cy="16137"/>
            </a:xfrm>
            <a:custGeom>
              <a:rect b="b" l="l" r="r" t="t"/>
              <a:pathLst>
                <a:path extrusionOk="0" h="419" w="1004">
                  <a:moveTo>
                    <a:pt x="488" y="1"/>
                  </a:moveTo>
                  <a:cubicBezTo>
                    <a:pt x="217" y="1"/>
                    <a:pt x="1" y="275"/>
                    <a:pt x="1" y="275"/>
                  </a:cubicBezTo>
                  <a:cubicBezTo>
                    <a:pt x="129" y="196"/>
                    <a:pt x="272" y="158"/>
                    <a:pt x="414" y="158"/>
                  </a:cubicBezTo>
                  <a:cubicBezTo>
                    <a:pt x="632" y="158"/>
                    <a:pt x="847" y="248"/>
                    <a:pt x="1004" y="419"/>
                  </a:cubicBezTo>
                  <a:cubicBezTo>
                    <a:pt x="835" y="100"/>
                    <a:pt x="652" y="1"/>
                    <a:pt x="48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9" name="Google Shape;4799;p54"/>
            <p:cNvSpPr/>
            <p:nvPr/>
          </p:nvSpPr>
          <p:spPr>
            <a:xfrm>
              <a:off x="3223265" y="4176001"/>
              <a:ext cx="35431" cy="29154"/>
            </a:xfrm>
            <a:custGeom>
              <a:rect b="b" l="l" r="r" t="t"/>
              <a:pathLst>
                <a:path extrusionOk="0" h="757" w="920">
                  <a:moveTo>
                    <a:pt x="690" y="1"/>
                  </a:moveTo>
                  <a:lnTo>
                    <a:pt x="690" y="1"/>
                  </a:lnTo>
                  <a:cubicBezTo>
                    <a:pt x="666" y="382"/>
                    <a:pt x="379" y="693"/>
                    <a:pt x="1" y="746"/>
                  </a:cubicBezTo>
                  <a:cubicBezTo>
                    <a:pt x="60" y="753"/>
                    <a:pt x="114" y="756"/>
                    <a:pt x="165" y="756"/>
                  </a:cubicBezTo>
                  <a:cubicBezTo>
                    <a:pt x="919" y="756"/>
                    <a:pt x="690" y="1"/>
                    <a:pt x="69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0" name="Google Shape;4800;p54"/>
            <p:cNvSpPr/>
            <p:nvPr/>
          </p:nvSpPr>
          <p:spPr>
            <a:xfrm>
              <a:off x="3214099" y="4188210"/>
              <a:ext cx="25149" cy="9975"/>
            </a:xfrm>
            <a:custGeom>
              <a:rect b="b" l="l" r="r" t="t"/>
              <a:pathLst>
                <a:path extrusionOk="0" h="259" w="653">
                  <a:moveTo>
                    <a:pt x="652" y="0"/>
                  </a:moveTo>
                  <a:cubicBezTo>
                    <a:pt x="652" y="0"/>
                    <a:pt x="652" y="0"/>
                    <a:pt x="652" y="1"/>
                  </a:cubicBezTo>
                  <a:lnTo>
                    <a:pt x="652" y="1"/>
                  </a:lnTo>
                  <a:cubicBezTo>
                    <a:pt x="652" y="1"/>
                    <a:pt x="652" y="0"/>
                    <a:pt x="652" y="0"/>
                  </a:cubicBezTo>
                  <a:cubicBezTo>
                    <a:pt x="652" y="0"/>
                    <a:pt x="652" y="0"/>
                    <a:pt x="652" y="0"/>
                  </a:cubicBezTo>
                  <a:close/>
                  <a:moveTo>
                    <a:pt x="652" y="1"/>
                  </a:moveTo>
                  <a:cubicBezTo>
                    <a:pt x="552" y="104"/>
                    <a:pt x="417" y="158"/>
                    <a:pt x="280" y="158"/>
                  </a:cubicBezTo>
                  <a:cubicBezTo>
                    <a:pt x="184" y="158"/>
                    <a:pt x="87" y="131"/>
                    <a:pt x="1" y="77"/>
                  </a:cubicBezTo>
                  <a:lnTo>
                    <a:pt x="1" y="77"/>
                  </a:lnTo>
                  <a:cubicBezTo>
                    <a:pt x="126" y="212"/>
                    <a:pt x="235" y="259"/>
                    <a:pt x="325" y="259"/>
                  </a:cubicBezTo>
                  <a:cubicBezTo>
                    <a:pt x="535" y="259"/>
                    <a:pt x="649" y="6"/>
                    <a:pt x="65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1" name="Google Shape;4801;p54"/>
            <p:cNvSpPr/>
            <p:nvPr/>
          </p:nvSpPr>
          <p:spPr>
            <a:xfrm>
              <a:off x="3211326" y="4174653"/>
              <a:ext cx="15598" cy="15058"/>
            </a:xfrm>
            <a:custGeom>
              <a:rect b="b" l="l" r="r" t="t"/>
              <a:pathLst>
                <a:path extrusionOk="0" h="391" w="405">
                  <a:moveTo>
                    <a:pt x="102" y="0"/>
                  </a:moveTo>
                  <a:lnTo>
                    <a:pt x="102" y="0"/>
                  </a:lnTo>
                  <a:cubicBezTo>
                    <a:pt x="0" y="353"/>
                    <a:pt x="249" y="390"/>
                    <a:pt x="357" y="390"/>
                  </a:cubicBezTo>
                  <a:cubicBezTo>
                    <a:pt x="386" y="390"/>
                    <a:pt x="404" y="388"/>
                    <a:pt x="404" y="388"/>
                  </a:cubicBezTo>
                  <a:cubicBezTo>
                    <a:pt x="226" y="347"/>
                    <a:pt x="99" y="185"/>
                    <a:pt x="10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2" name="Google Shape;4802;p54"/>
            <p:cNvSpPr/>
            <p:nvPr/>
          </p:nvSpPr>
          <p:spPr>
            <a:xfrm>
              <a:off x="3218990" y="4175231"/>
              <a:ext cx="15598" cy="14943"/>
            </a:xfrm>
            <a:custGeom>
              <a:rect b="b" l="l" r="r" t="t"/>
              <a:pathLst>
                <a:path extrusionOk="0" h="388" w="405">
                  <a:moveTo>
                    <a:pt x="51" y="0"/>
                  </a:moveTo>
                  <a:cubicBezTo>
                    <a:pt x="20" y="0"/>
                    <a:pt x="0" y="3"/>
                    <a:pt x="0" y="3"/>
                  </a:cubicBezTo>
                  <a:cubicBezTo>
                    <a:pt x="182" y="41"/>
                    <a:pt x="311" y="203"/>
                    <a:pt x="308" y="387"/>
                  </a:cubicBezTo>
                  <a:cubicBezTo>
                    <a:pt x="405" y="38"/>
                    <a:pt x="161" y="0"/>
                    <a:pt x="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3" name="Google Shape;4803;p54"/>
            <p:cNvSpPr/>
            <p:nvPr/>
          </p:nvSpPr>
          <p:spPr>
            <a:xfrm>
              <a:off x="3224266" y="4169493"/>
              <a:ext cx="20373" cy="18525"/>
            </a:xfrm>
            <a:custGeom>
              <a:rect b="b" l="l" r="r" t="t"/>
              <a:pathLst>
                <a:path extrusionOk="0" h="481" w="529">
                  <a:moveTo>
                    <a:pt x="128" y="1"/>
                  </a:moveTo>
                  <a:cubicBezTo>
                    <a:pt x="56" y="1"/>
                    <a:pt x="1" y="14"/>
                    <a:pt x="1" y="14"/>
                  </a:cubicBezTo>
                  <a:cubicBezTo>
                    <a:pt x="244" y="44"/>
                    <a:pt x="435" y="237"/>
                    <a:pt x="456" y="481"/>
                  </a:cubicBezTo>
                  <a:cubicBezTo>
                    <a:pt x="528" y="66"/>
                    <a:pt x="287" y="1"/>
                    <a:pt x="12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4" name="Google Shape;4804;p54"/>
            <p:cNvSpPr/>
            <p:nvPr/>
          </p:nvSpPr>
          <p:spPr>
            <a:xfrm>
              <a:off x="3195921" y="4164949"/>
              <a:ext cx="21528" cy="24648"/>
            </a:xfrm>
            <a:custGeom>
              <a:rect b="b" l="l" r="r" t="t"/>
              <a:pathLst>
                <a:path extrusionOk="0" h="640" w="559">
                  <a:moveTo>
                    <a:pt x="558" y="0"/>
                  </a:moveTo>
                  <a:cubicBezTo>
                    <a:pt x="1" y="258"/>
                    <a:pt x="435" y="640"/>
                    <a:pt x="435" y="640"/>
                  </a:cubicBezTo>
                  <a:cubicBezTo>
                    <a:pt x="320" y="426"/>
                    <a:pt x="370" y="159"/>
                    <a:pt x="5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5" name="Google Shape;4805;p54"/>
            <p:cNvSpPr/>
            <p:nvPr/>
          </p:nvSpPr>
          <p:spPr>
            <a:xfrm>
              <a:off x="3191993" y="4170571"/>
              <a:ext cx="32813" cy="31850"/>
            </a:xfrm>
            <a:custGeom>
              <a:rect b="b" l="l" r="r" t="t"/>
              <a:pathLst>
                <a:path extrusionOk="0" h="827" w="852">
                  <a:moveTo>
                    <a:pt x="264" y="1"/>
                  </a:moveTo>
                  <a:cubicBezTo>
                    <a:pt x="1" y="771"/>
                    <a:pt x="619" y="827"/>
                    <a:pt x="802" y="827"/>
                  </a:cubicBezTo>
                  <a:cubicBezTo>
                    <a:pt x="833" y="827"/>
                    <a:pt x="851" y="825"/>
                    <a:pt x="851" y="825"/>
                  </a:cubicBezTo>
                  <a:cubicBezTo>
                    <a:pt x="484" y="725"/>
                    <a:pt x="238" y="379"/>
                    <a:pt x="26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6" name="Google Shape;4806;p54"/>
            <p:cNvSpPr/>
            <p:nvPr/>
          </p:nvSpPr>
          <p:spPr>
            <a:xfrm>
              <a:off x="3178630" y="4152163"/>
              <a:ext cx="36664" cy="33044"/>
            </a:xfrm>
            <a:custGeom>
              <a:rect b="b" l="l" r="r" t="t"/>
              <a:pathLst>
                <a:path extrusionOk="0" h="858" w="952">
                  <a:moveTo>
                    <a:pt x="951" y="1"/>
                  </a:moveTo>
                  <a:lnTo>
                    <a:pt x="951" y="1"/>
                  </a:lnTo>
                  <a:cubicBezTo>
                    <a:pt x="1" y="65"/>
                    <a:pt x="417" y="857"/>
                    <a:pt x="417" y="857"/>
                  </a:cubicBezTo>
                  <a:cubicBezTo>
                    <a:pt x="371" y="482"/>
                    <a:pt x="593" y="121"/>
                    <a:pt x="95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7" name="Google Shape;4807;p54"/>
            <p:cNvSpPr/>
            <p:nvPr/>
          </p:nvSpPr>
          <p:spPr>
            <a:xfrm>
              <a:off x="3232084" y="4343912"/>
              <a:ext cx="119004" cy="104715"/>
            </a:xfrm>
            <a:custGeom>
              <a:rect b="b" l="l" r="r" t="t"/>
              <a:pathLst>
                <a:path extrusionOk="0" h="2719" w="3090">
                  <a:moveTo>
                    <a:pt x="1534" y="1"/>
                  </a:moveTo>
                  <a:cubicBezTo>
                    <a:pt x="1442" y="1"/>
                    <a:pt x="1329" y="25"/>
                    <a:pt x="1185" y="90"/>
                  </a:cubicBezTo>
                  <a:cubicBezTo>
                    <a:pt x="663" y="328"/>
                    <a:pt x="446" y="668"/>
                    <a:pt x="543" y="1006"/>
                  </a:cubicBezTo>
                  <a:cubicBezTo>
                    <a:pt x="610" y="1234"/>
                    <a:pt x="0" y="1516"/>
                    <a:pt x="637" y="2349"/>
                  </a:cubicBezTo>
                  <a:cubicBezTo>
                    <a:pt x="776" y="2531"/>
                    <a:pt x="939" y="2564"/>
                    <a:pt x="1103" y="2564"/>
                  </a:cubicBezTo>
                  <a:cubicBezTo>
                    <a:pt x="1198" y="2564"/>
                    <a:pt x="1293" y="2553"/>
                    <a:pt x="1384" y="2553"/>
                  </a:cubicBezTo>
                  <a:cubicBezTo>
                    <a:pt x="1444" y="2553"/>
                    <a:pt x="1503" y="2558"/>
                    <a:pt x="1558" y="2575"/>
                  </a:cubicBezTo>
                  <a:cubicBezTo>
                    <a:pt x="1684" y="2613"/>
                    <a:pt x="1834" y="2719"/>
                    <a:pt x="2029" y="2719"/>
                  </a:cubicBezTo>
                  <a:cubicBezTo>
                    <a:pt x="2193" y="2719"/>
                    <a:pt x="2390" y="2644"/>
                    <a:pt x="2631" y="2390"/>
                  </a:cubicBezTo>
                  <a:cubicBezTo>
                    <a:pt x="3089" y="1915"/>
                    <a:pt x="2781" y="1771"/>
                    <a:pt x="2846" y="1504"/>
                  </a:cubicBezTo>
                  <a:cubicBezTo>
                    <a:pt x="2907" y="1237"/>
                    <a:pt x="3033" y="1073"/>
                    <a:pt x="2869" y="730"/>
                  </a:cubicBezTo>
                  <a:cubicBezTo>
                    <a:pt x="2664" y="302"/>
                    <a:pt x="2452" y="265"/>
                    <a:pt x="2269" y="265"/>
                  </a:cubicBezTo>
                  <a:cubicBezTo>
                    <a:pt x="2230" y="265"/>
                    <a:pt x="2192" y="266"/>
                    <a:pt x="2157" y="266"/>
                  </a:cubicBezTo>
                  <a:cubicBezTo>
                    <a:pt x="2095" y="266"/>
                    <a:pt x="2039" y="261"/>
                    <a:pt x="1989" y="234"/>
                  </a:cubicBezTo>
                  <a:cubicBezTo>
                    <a:pt x="1872" y="170"/>
                    <a:pt x="1776" y="1"/>
                    <a:pt x="15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8" name="Google Shape;4808;p54"/>
            <p:cNvSpPr/>
            <p:nvPr/>
          </p:nvSpPr>
          <p:spPr>
            <a:xfrm>
              <a:off x="3261045" y="4397405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1"/>
                  </a:moveTo>
                  <a:cubicBezTo>
                    <a:pt x="1" y="793"/>
                    <a:pt x="452" y="923"/>
                    <a:pt x="759" y="923"/>
                  </a:cubicBezTo>
                  <a:cubicBezTo>
                    <a:pt x="908" y="923"/>
                    <a:pt x="1023" y="892"/>
                    <a:pt x="1023" y="892"/>
                  </a:cubicBezTo>
                  <a:cubicBezTo>
                    <a:pt x="205" y="813"/>
                    <a:pt x="125" y="1"/>
                    <a:pt x="125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9" name="Google Shape;4809;p54"/>
            <p:cNvSpPr/>
            <p:nvPr/>
          </p:nvSpPr>
          <p:spPr>
            <a:xfrm>
              <a:off x="3308337" y="4369176"/>
              <a:ext cx="52993" cy="64200"/>
            </a:xfrm>
            <a:custGeom>
              <a:rect b="b" l="l" r="r" t="t"/>
              <a:pathLst>
                <a:path extrusionOk="0" h="1667" w="1376">
                  <a:moveTo>
                    <a:pt x="182" y="0"/>
                  </a:moveTo>
                  <a:lnTo>
                    <a:pt x="182" y="0"/>
                  </a:lnTo>
                  <a:cubicBezTo>
                    <a:pt x="783" y="907"/>
                    <a:pt x="0" y="1667"/>
                    <a:pt x="0" y="1667"/>
                  </a:cubicBezTo>
                  <a:cubicBezTo>
                    <a:pt x="1376" y="886"/>
                    <a:pt x="182" y="1"/>
                    <a:pt x="18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0" name="Google Shape;4810;p54"/>
            <p:cNvSpPr/>
            <p:nvPr/>
          </p:nvSpPr>
          <p:spPr>
            <a:xfrm>
              <a:off x="3287772" y="4374105"/>
              <a:ext cx="31619" cy="27883"/>
            </a:xfrm>
            <a:custGeom>
              <a:rect b="b" l="l" r="r" t="t"/>
              <a:pathLst>
                <a:path extrusionOk="0" h="724" w="821">
                  <a:moveTo>
                    <a:pt x="243" y="1"/>
                  </a:moveTo>
                  <a:cubicBezTo>
                    <a:pt x="109" y="1"/>
                    <a:pt x="0" y="34"/>
                    <a:pt x="0" y="34"/>
                  </a:cubicBezTo>
                  <a:cubicBezTo>
                    <a:pt x="382" y="57"/>
                    <a:pt x="693" y="345"/>
                    <a:pt x="748" y="723"/>
                  </a:cubicBezTo>
                  <a:cubicBezTo>
                    <a:pt x="820" y="110"/>
                    <a:pt x="488" y="1"/>
                    <a:pt x="243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1" name="Google Shape;4811;p54"/>
            <p:cNvSpPr/>
            <p:nvPr/>
          </p:nvSpPr>
          <p:spPr>
            <a:xfrm>
              <a:off x="3280647" y="4407572"/>
              <a:ext cx="38243" cy="17677"/>
            </a:xfrm>
            <a:custGeom>
              <a:rect b="b" l="l" r="r" t="t"/>
              <a:pathLst>
                <a:path extrusionOk="0" h="459" w="993">
                  <a:moveTo>
                    <a:pt x="992" y="1"/>
                  </a:moveTo>
                  <a:lnTo>
                    <a:pt x="992" y="1"/>
                  </a:lnTo>
                  <a:cubicBezTo>
                    <a:pt x="835" y="201"/>
                    <a:pt x="599" y="310"/>
                    <a:pt x="357" y="310"/>
                  </a:cubicBezTo>
                  <a:cubicBezTo>
                    <a:pt x="236" y="310"/>
                    <a:pt x="115" y="283"/>
                    <a:pt x="1" y="227"/>
                  </a:cubicBezTo>
                  <a:lnTo>
                    <a:pt x="1" y="227"/>
                  </a:lnTo>
                  <a:cubicBezTo>
                    <a:pt x="195" y="396"/>
                    <a:pt x="356" y="458"/>
                    <a:pt x="489" y="458"/>
                  </a:cubicBezTo>
                  <a:cubicBezTo>
                    <a:pt x="848" y="458"/>
                    <a:pt x="992" y="1"/>
                    <a:pt x="99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2" name="Google Shape;4812;p54"/>
            <p:cNvSpPr/>
            <p:nvPr/>
          </p:nvSpPr>
          <p:spPr>
            <a:xfrm>
              <a:off x="3280763" y="4399908"/>
              <a:ext cx="22299" cy="14635"/>
            </a:xfrm>
            <a:custGeom>
              <a:rect b="b" l="l" r="r" t="t"/>
              <a:pathLst>
                <a:path extrusionOk="0" h="380" w="579">
                  <a:moveTo>
                    <a:pt x="578" y="302"/>
                  </a:moveTo>
                  <a:cubicBezTo>
                    <a:pt x="578" y="302"/>
                    <a:pt x="578" y="302"/>
                    <a:pt x="578" y="302"/>
                  </a:cubicBezTo>
                  <a:lnTo>
                    <a:pt x="578" y="302"/>
                  </a:lnTo>
                  <a:cubicBezTo>
                    <a:pt x="578" y="302"/>
                    <a:pt x="578" y="302"/>
                    <a:pt x="578" y="302"/>
                  </a:cubicBezTo>
                  <a:cubicBezTo>
                    <a:pt x="578" y="302"/>
                    <a:pt x="578" y="302"/>
                    <a:pt x="578" y="302"/>
                  </a:cubicBezTo>
                  <a:close/>
                  <a:moveTo>
                    <a:pt x="1" y="0"/>
                  </a:moveTo>
                  <a:cubicBezTo>
                    <a:pt x="46" y="303"/>
                    <a:pt x="188" y="379"/>
                    <a:pt x="321" y="379"/>
                  </a:cubicBezTo>
                  <a:cubicBezTo>
                    <a:pt x="451" y="379"/>
                    <a:pt x="571" y="305"/>
                    <a:pt x="578" y="302"/>
                  </a:cubicBezTo>
                  <a:lnTo>
                    <a:pt x="578" y="302"/>
                  </a:lnTo>
                  <a:cubicBezTo>
                    <a:pt x="543" y="310"/>
                    <a:pt x="509" y="313"/>
                    <a:pt x="474" y="313"/>
                  </a:cubicBezTo>
                  <a:cubicBezTo>
                    <a:pt x="273" y="313"/>
                    <a:pt x="83" y="193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3" name="Google Shape;4813;p54"/>
            <p:cNvSpPr/>
            <p:nvPr/>
          </p:nvSpPr>
          <p:spPr>
            <a:xfrm>
              <a:off x="3277258" y="438689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9" y="1"/>
                  </a:moveTo>
                  <a:lnTo>
                    <a:pt x="359" y="1"/>
                  </a:lnTo>
                  <a:cubicBezTo>
                    <a:pt x="1" y="297"/>
                    <a:pt x="391" y="488"/>
                    <a:pt x="391" y="488"/>
                  </a:cubicBezTo>
                  <a:cubicBezTo>
                    <a:pt x="268" y="353"/>
                    <a:pt x="253" y="151"/>
                    <a:pt x="35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4" name="Google Shape;4814;p54"/>
            <p:cNvSpPr/>
            <p:nvPr/>
          </p:nvSpPr>
          <p:spPr>
            <a:xfrm>
              <a:off x="3293625" y="4389857"/>
              <a:ext cx="15289" cy="18910"/>
            </a:xfrm>
            <a:custGeom>
              <a:rect b="b" l="l" r="r" t="t"/>
              <a:pathLst>
                <a:path extrusionOk="0" h="491" w="397">
                  <a:moveTo>
                    <a:pt x="1" y="0"/>
                  </a:moveTo>
                  <a:lnTo>
                    <a:pt x="1" y="0"/>
                  </a:lnTo>
                  <a:cubicBezTo>
                    <a:pt x="127" y="135"/>
                    <a:pt x="142" y="338"/>
                    <a:pt x="39" y="490"/>
                  </a:cubicBezTo>
                  <a:cubicBezTo>
                    <a:pt x="397" y="18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5" name="Google Shape;4815;p54"/>
            <p:cNvSpPr/>
            <p:nvPr/>
          </p:nvSpPr>
          <p:spPr>
            <a:xfrm>
              <a:off x="3301097" y="4388278"/>
              <a:ext cx="20951" cy="24764"/>
            </a:xfrm>
            <a:custGeom>
              <a:rect b="b" l="l" r="r" t="t"/>
              <a:pathLst>
                <a:path extrusionOk="0" h="643" w="544">
                  <a:moveTo>
                    <a:pt x="1" y="0"/>
                  </a:moveTo>
                  <a:lnTo>
                    <a:pt x="1" y="0"/>
                  </a:lnTo>
                  <a:cubicBezTo>
                    <a:pt x="185" y="161"/>
                    <a:pt x="232" y="428"/>
                    <a:pt x="112" y="643"/>
                  </a:cubicBezTo>
                  <a:cubicBezTo>
                    <a:pt x="543" y="20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6" name="Google Shape;4816;p54"/>
            <p:cNvSpPr/>
            <p:nvPr/>
          </p:nvSpPr>
          <p:spPr>
            <a:xfrm>
              <a:off x="3275833" y="4379651"/>
              <a:ext cx="22491" cy="18139"/>
            </a:xfrm>
            <a:custGeom>
              <a:rect b="b" l="l" r="r" t="t"/>
              <a:pathLst>
                <a:path extrusionOk="0" h="471" w="584">
                  <a:moveTo>
                    <a:pt x="446" y="0"/>
                  </a:moveTo>
                  <a:cubicBezTo>
                    <a:pt x="0" y="0"/>
                    <a:pt x="119" y="471"/>
                    <a:pt x="120" y="471"/>
                  </a:cubicBezTo>
                  <a:cubicBezTo>
                    <a:pt x="120" y="471"/>
                    <a:pt x="120" y="471"/>
                    <a:pt x="120" y="471"/>
                  </a:cubicBezTo>
                  <a:cubicBezTo>
                    <a:pt x="146" y="227"/>
                    <a:pt x="340" y="36"/>
                    <a:pt x="583" y="13"/>
                  </a:cubicBezTo>
                  <a:cubicBezTo>
                    <a:pt x="533" y="4"/>
                    <a:pt x="487" y="0"/>
                    <a:pt x="4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7" name="Google Shape;4817;p54"/>
            <p:cNvSpPr/>
            <p:nvPr/>
          </p:nvSpPr>
          <p:spPr>
            <a:xfrm>
              <a:off x="3253188" y="4376070"/>
              <a:ext cx="30232" cy="39013"/>
            </a:xfrm>
            <a:custGeom>
              <a:rect b="b" l="l" r="r" t="t"/>
              <a:pathLst>
                <a:path extrusionOk="0" h="1013" w="785">
                  <a:moveTo>
                    <a:pt x="764" y="0"/>
                  </a:moveTo>
                  <a:lnTo>
                    <a:pt x="764" y="0"/>
                  </a:lnTo>
                  <a:cubicBezTo>
                    <a:pt x="1" y="572"/>
                    <a:pt x="784" y="1012"/>
                    <a:pt x="784" y="1012"/>
                  </a:cubicBezTo>
                  <a:cubicBezTo>
                    <a:pt x="535" y="722"/>
                    <a:pt x="529" y="300"/>
                    <a:pt x="764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8" name="Google Shape;4818;p54"/>
            <p:cNvSpPr/>
            <p:nvPr/>
          </p:nvSpPr>
          <p:spPr>
            <a:xfrm>
              <a:off x="3268131" y="4362822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91" y="1"/>
                  </a:moveTo>
                  <a:cubicBezTo>
                    <a:pt x="65" y="1"/>
                    <a:pt x="0" y="550"/>
                    <a:pt x="0" y="550"/>
                  </a:cubicBezTo>
                  <a:cubicBezTo>
                    <a:pt x="139" y="278"/>
                    <a:pt x="417" y="115"/>
                    <a:pt x="710" y="115"/>
                  </a:cubicBezTo>
                  <a:cubicBezTo>
                    <a:pt x="781" y="115"/>
                    <a:pt x="853" y="125"/>
                    <a:pt x="924" y="145"/>
                  </a:cubicBezTo>
                  <a:cubicBezTo>
                    <a:pt x="749" y="41"/>
                    <a:pt x="606" y="1"/>
                    <a:pt x="49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9" name="Google Shape;4819;p54"/>
            <p:cNvSpPr/>
            <p:nvPr/>
          </p:nvSpPr>
          <p:spPr>
            <a:xfrm>
              <a:off x="2633959" y="4401064"/>
              <a:ext cx="118850" cy="104677"/>
            </a:xfrm>
            <a:custGeom>
              <a:rect b="b" l="l" r="r" t="t"/>
              <a:pathLst>
                <a:path extrusionOk="0" h="2718" w="3086">
                  <a:moveTo>
                    <a:pt x="1536" y="1"/>
                  </a:moveTo>
                  <a:cubicBezTo>
                    <a:pt x="1443" y="1"/>
                    <a:pt x="1328" y="26"/>
                    <a:pt x="1182" y="91"/>
                  </a:cubicBezTo>
                  <a:cubicBezTo>
                    <a:pt x="654" y="325"/>
                    <a:pt x="446" y="668"/>
                    <a:pt x="543" y="1006"/>
                  </a:cubicBezTo>
                  <a:cubicBezTo>
                    <a:pt x="607" y="1235"/>
                    <a:pt x="0" y="1516"/>
                    <a:pt x="637" y="2349"/>
                  </a:cubicBezTo>
                  <a:cubicBezTo>
                    <a:pt x="775" y="2530"/>
                    <a:pt x="941" y="2562"/>
                    <a:pt x="1105" y="2562"/>
                  </a:cubicBezTo>
                  <a:cubicBezTo>
                    <a:pt x="1198" y="2562"/>
                    <a:pt x="1291" y="2552"/>
                    <a:pt x="1379" y="2552"/>
                  </a:cubicBezTo>
                  <a:cubicBezTo>
                    <a:pt x="1442" y="2552"/>
                    <a:pt x="1502" y="2557"/>
                    <a:pt x="1558" y="2575"/>
                  </a:cubicBezTo>
                  <a:cubicBezTo>
                    <a:pt x="1682" y="2613"/>
                    <a:pt x="1830" y="2718"/>
                    <a:pt x="2025" y="2718"/>
                  </a:cubicBezTo>
                  <a:cubicBezTo>
                    <a:pt x="2189" y="2718"/>
                    <a:pt x="2386" y="2643"/>
                    <a:pt x="2628" y="2390"/>
                  </a:cubicBezTo>
                  <a:cubicBezTo>
                    <a:pt x="3086" y="1912"/>
                    <a:pt x="2778" y="1771"/>
                    <a:pt x="2842" y="1504"/>
                  </a:cubicBezTo>
                  <a:cubicBezTo>
                    <a:pt x="2904" y="1240"/>
                    <a:pt x="3033" y="1073"/>
                    <a:pt x="2869" y="730"/>
                  </a:cubicBezTo>
                  <a:cubicBezTo>
                    <a:pt x="2669" y="304"/>
                    <a:pt x="2460" y="264"/>
                    <a:pt x="2278" y="264"/>
                  </a:cubicBezTo>
                  <a:cubicBezTo>
                    <a:pt x="2237" y="264"/>
                    <a:pt x="2197" y="266"/>
                    <a:pt x="2159" y="266"/>
                  </a:cubicBezTo>
                  <a:cubicBezTo>
                    <a:pt x="2099" y="266"/>
                    <a:pt x="2043" y="261"/>
                    <a:pt x="1995" y="234"/>
                  </a:cubicBezTo>
                  <a:cubicBezTo>
                    <a:pt x="1878" y="171"/>
                    <a:pt x="1781" y="1"/>
                    <a:pt x="1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0" name="Google Shape;4820;p54"/>
            <p:cNvSpPr/>
            <p:nvPr/>
          </p:nvSpPr>
          <p:spPr>
            <a:xfrm>
              <a:off x="2663151" y="4454479"/>
              <a:ext cx="39398" cy="35547"/>
            </a:xfrm>
            <a:custGeom>
              <a:rect b="b" l="l" r="r" t="t"/>
              <a:pathLst>
                <a:path extrusionOk="0" h="923" w="1023">
                  <a:moveTo>
                    <a:pt x="125" y="0"/>
                  </a:moveTo>
                  <a:cubicBezTo>
                    <a:pt x="1" y="793"/>
                    <a:pt x="449" y="923"/>
                    <a:pt x="756" y="923"/>
                  </a:cubicBezTo>
                  <a:cubicBezTo>
                    <a:pt x="906" y="923"/>
                    <a:pt x="1023" y="892"/>
                    <a:pt x="1023" y="892"/>
                  </a:cubicBezTo>
                  <a:cubicBezTo>
                    <a:pt x="204" y="815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1" name="Google Shape;4821;p54"/>
            <p:cNvSpPr/>
            <p:nvPr/>
          </p:nvSpPr>
          <p:spPr>
            <a:xfrm>
              <a:off x="2710520" y="4426327"/>
              <a:ext cx="52916" cy="64085"/>
            </a:xfrm>
            <a:custGeom>
              <a:rect b="b" l="l" r="r" t="t"/>
              <a:pathLst>
                <a:path extrusionOk="0" h="1664" w="1374">
                  <a:moveTo>
                    <a:pt x="180" y="1"/>
                  </a:moveTo>
                  <a:lnTo>
                    <a:pt x="180" y="1"/>
                  </a:lnTo>
                  <a:cubicBezTo>
                    <a:pt x="781" y="910"/>
                    <a:pt x="1" y="1664"/>
                    <a:pt x="1" y="1664"/>
                  </a:cubicBezTo>
                  <a:cubicBezTo>
                    <a:pt x="1373" y="884"/>
                    <a:pt x="180" y="1"/>
                    <a:pt x="18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2" name="Google Shape;4822;p54"/>
            <p:cNvSpPr/>
            <p:nvPr/>
          </p:nvSpPr>
          <p:spPr>
            <a:xfrm>
              <a:off x="2689839" y="4431103"/>
              <a:ext cx="31619" cy="27690"/>
            </a:xfrm>
            <a:custGeom>
              <a:rect b="b" l="l" r="r" t="t"/>
              <a:pathLst>
                <a:path extrusionOk="0" h="719" w="821">
                  <a:moveTo>
                    <a:pt x="240" y="1"/>
                  </a:moveTo>
                  <a:cubicBezTo>
                    <a:pt x="107" y="1"/>
                    <a:pt x="1" y="32"/>
                    <a:pt x="1" y="32"/>
                  </a:cubicBezTo>
                  <a:cubicBezTo>
                    <a:pt x="382" y="56"/>
                    <a:pt x="693" y="343"/>
                    <a:pt x="746" y="718"/>
                  </a:cubicBezTo>
                  <a:cubicBezTo>
                    <a:pt x="820" y="108"/>
                    <a:pt x="485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3" name="Google Shape;4823;p54"/>
            <p:cNvSpPr/>
            <p:nvPr/>
          </p:nvSpPr>
          <p:spPr>
            <a:xfrm>
              <a:off x="2682869" y="4464646"/>
              <a:ext cx="38089" cy="17716"/>
            </a:xfrm>
            <a:custGeom>
              <a:rect b="b" l="l" r="r" t="t"/>
              <a:pathLst>
                <a:path extrusionOk="0" h="460" w="989">
                  <a:moveTo>
                    <a:pt x="989" y="0"/>
                  </a:moveTo>
                  <a:lnTo>
                    <a:pt x="989" y="0"/>
                  </a:lnTo>
                  <a:cubicBezTo>
                    <a:pt x="832" y="202"/>
                    <a:pt x="595" y="311"/>
                    <a:pt x="353" y="311"/>
                  </a:cubicBezTo>
                  <a:cubicBezTo>
                    <a:pt x="234" y="311"/>
                    <a:pt x="113" y="284"/>
                    <a:pt x="0" y="229"/>
                  </a:cubicBezTo>
                  <a:lnTo>
                    <a:pt x="0" y="229"/>
                  </a:lnTo>
                  <a:cubicBezTo>
                    <a:pt x="193" y="398"/>
                    <a:pt x="354" y="460"/>
                    <a:pt x="485" y="460"/>
                  </a:cubicBezTo>
                  <a:cubicBezTo>
                    <a:pt x="844" y="460"/>
                    <a:pt x="989" y="0"/>
                    <a:pt x="989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4" name="Google Shape;4824;p54"/>
            <p:cNvSpPr/>
            <p:nvPr/>
          </p:nvSpPr>
          <p:spPr>
            <a:xfrm>
              <a:off x="2682869" y="4457060"/>
              <a:ext cx="22376" cy="14558"/>
            </a:xfrm>
            <a:custGeom>
              <a:rect b="b" l="l" r="r" t="t"/>
              <a:pathLst>
                <a:path extrusionOk="0" h="378" w="581">
                  <a:moveTo>
                    <a:pt x="0" y="0"/>
                  </a:moveTo>
                  <a:lnTo>
                    <a:pt x="0" y="0"/>
                  </a:lnTo>
                  <a:cubicBezTo>
                    <a:pt x="45" y="302"/>
                    <a:pt x="189" y="378"/>
                    <a:pt x="322" y="378"/>
                  </a:cubicBezTo>
                  <a:cubicBezTo>
                    <a:pt x="457" y="378"/>
                    <a:pt x="581" y="300"/>
                    <a:pt x="581" y="300"/>
                  </a:cubicBezTo>
                  <a:lnTo>
                    <a:pt x="581" y="300"/>
                  </a:lnTo>
                  <a:cubicBezTo>
                    <a:pt x="546" y="307"/>
                    <a:pt x="510" y="311"/>
                    <a:pt x="475" y="311"/>
                  </a:cubicBezTo>
                  <a:cubicBezTo>
                    <a:pt x="272" y="311"/>
                    <a:pt x="83" y="191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5" name="Google Shape;4825;p54"/>
            <p:cNvSpPr/>
            <p:nvPr/>
          </p:nvSpPr>
          <p:spPr>
            <a:xfrm>
              <a:off x="2679364" y="4444081"/>
              <a:ext cx="15058" cy="18794"/>
            </a:xfrm>
            <a:custGeom>
              <a:rect b="b" l="l" r="r" t="t"/>
              <a:pathLst>
                <a:path extrusionOk="0" h="488" w="391">
                  <a:moveTo>
                    <a:pt x="358" y="0"/>
                  </a:moveTo>
                  <a:lnTo>
                    <a:pt x="358" y="0"/>
                  </a:lnTo>
                  <a:cubicBezTo>
                    <a:pt x="0" y="293"/>
                    <a:pt x="390" y="487"/>
                    <a:pt x="390" y="487"/>
                  </a:cubicBezTo>
                  <a:cubicBezTo>
                    <a:pt x="267" y="352"/>
                    <a:pt x="252" y="150"/>
                    <a:pt x="35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6" name="Google Shape;4826;p54"/>
            <p:cNvSpPr/>
            <p:nvPr/>
          </p:nvSpPr>
          <p:spPr>
            <a:xfrm>
              <a:off x="2695847" y="4446893"/>
              <a:ext cx="15174" cy="18794"/>
            </a:xfrm>
            <a:custGeom>
              <a:rect b="b" l="l" r="r" t="t"/>
              <a:pathLst>
                <a:path extrusionOk="0" h="488" w="394">
                  <a:moveTo>
                    <a:pt x="0" y="1"/>
                  </a:moveTo>
                  <a:lnTo>
                    <a:pt x="0" y="1"/>
                  </a:lnTo>
                  <a:cubicBezTo>
                    <a:pt x="127" y="133"/>
                    <a:pt x="141" y="338"/>
                    <a:pt x="39" y="487"/>
                  </a:cubicBezTo>
                  <a:cubicBezTo>
                    <a:pt x="393" y="18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7" name="Google Shape;4827;p54"/>
            <p:cNvSpPr/>
            <p:nvPr/>
          </p:nvSpPr>
          <p:spPr>
            <a:xfrm>
              <a:off x="2703203" y="4445429"/>
              <a:ext cx="20912" cy="24764"/>
            </a:xfrm>
            <a:custGeom>
              <a:rect b="b" l="l" r="r" t="t"/>
              <a:pathLst>
                <a:path extrusionOk="0" h="643" w="543">
                  <a:moveTo>
                    <a:pt x="0" y="0"/>
                  </a:moveTo>
                  <a:lnTo>
                    <a:pt x="0" y="0"/>
                  </a:lnTo>
                  <a:cubicBezTo>
                    <a:pt x="188" y="159"/>
                    <a:pt x="235" y="429"/>
                    <a:pt x="112" y="643"/>
                  </a:cubicBezTo>
                  <a:cubicBezTo>
                    <a:pt x="543" y="2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8" name="Google Shape;4828;p54"/>
            <p:cNvSpPr/>
            <p:nvPr/>
          </p:nvSpPr>
          <p:spPr>
            <a:xfrm>
              <a:off x="2677862" y="4436802"/>
              <a:ext cx="22530" cy="18139"/>
            </a:xfrm>
            <a:custGeom>
              <a:rect b="b" l="l" r="r" t="t"/>
              <a:pathLst>
                <a:path extrusionOk="0" h="471" w="585">
                  <a:moveTo>
                    <a:pt x="447" y="1"/>
                  </a:moveTo>
                  <a:cubicBezTo>
                    <a:pt x="1" y="1"/>
                    <a:pt x="121" y="471"/>
                    <a:pt x="121" y="471"/>
                  </a:cubicBezTo>
                  <a:cubicBezTo>
                    <a:pt x="148" y="227"/>
                    <a:pt x="341" y="37"/>
                    <a:pt x="585" y="13"/>
                  </a:cubicBezTo>
                  <a:cubicBezTo>
                    <a:pt x="534" y="5"/>
                    <a:pt x="488" y="1"/>
                    <a:pt x="44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9" name="Google Shape;4829;p54"/>
            <p:cNvSpPr/>
            <p:nvPr/>
          </p:nvSpPr>
          <p:spPr>
            <a:xfrm>
              <a:off x="2655294" y="4433105"/>
              <a:ext cx="30194" cy="39129"/>
            </a:xfrm>
            <a:custGeom>
              <a:rect b="b" l="l" r="r" t="t"/>
              <a:pathLst>
                <a:path extrusionOk="0" h="1016" w="784">
                  <a:moveTo>
                    <a:pt x="766" y="1"/>
                  </a:moveTo>
                  <a:cubicBezTo>
                    <a:pt x="0" y="576"/>
                    <a:pt x="784" y="1016"/>
                    <a:pt x="784" y="1016"/>
                  </a:cubicBezTo>
                  <a:cubicBezTo>
                    <a:pt x="537" y="725"/>
                    <a:pt x="528" y="300"/>
                    <a:pt x="766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0" name="Google Shape;4830;p54"/>
            <p:cNvSpPr/>
            <p:nvPr/>
          </p:nvSpPr>
          <p:spPr>
            <a:xfrm>
              <a:off x="2670545" y="4419973"/>
              <a:ext cx="35624" cy="21182"/>
            </a:xfrm>
            <a:custGeom>
              <a:rect b="b" l="l" r="r" t="t"/>
              <a:pathLst>
                <a:path extrusionOk="0" h="550" w="925">
                  <a:moveTo>
                    <a:pt x="487" y="1"/>
                  </a:moveTo>
                  <a:cubicBezTo>
                    <a:pt x="60" y="1"/>
                    <a:pt x="0" y="550"/>
                    <a:pt x="0" y="550"/>
                  </a:cubicBezTo>
                  <a:cubicBezTo>
                    <a:pt x="137" y="279"/>
                    <a:pt x="415" y="115"/>
                    <a:pt x="709" y="115"/>
                  </a:cubicBezTo>
                  <a:cubicBezTo>
                    <a:pt x="780" y="115"/>
                    <a:pt x="853" y="125"/>
                    <a:pt x="924" y="145"/>
                  </a:cubicBezTo>
                  <a:cubicBezTo>
                    <a:pt x="747" y="42"/>
                    <a:pt x="604" y="1"/>
                    <a:pt x="487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1" name="Google Shape;4831;p54"/>
            <p:cNvSpPr/>
            <p:nvPr/>
          </p:nvSpPr>
          <p:spPr>
            <a:xfrm>
              <a:off x="2883823" y="4331858"/>
              <a:ext cx="119081" cy="103406"/>
            </a:xfrm>
            <a:custGeom>
              <a:rect b="b" l="l" r="r" t="t"/>
              <a:pathLst>
                <a:path extrusionOk="0" h="2685" w="3092">
                  <a:moveTo>
                    <a:pt x="1765" y="1"/>
                  </a:moveTo>
                  <a:cubicBezTo>
                    <a:pt x="1626" y="1"/>
                    <a:pt x="1501" y="47"/>
                    <a:pt x="1397" y="136"/>
                  </a:cubicBezTo>
                  <a:cubicBezTo>
                    <a:pt x="1361" y="168"/>
                    <a:pt x="1313" y="176"/>
                    <a:pt x="1254" y="176"/>
                  </a:cubicBezTo>
                  <a:cubicBezTo>
                    <a:pt x="1188" y="176"/>
                    <a:pt x="1110" y="166"/>
                    <a:pt x="1022" y="166"/>
                  </a:cubicBezTo>
                  <a:cubicBezTo>
                    <a:pt x="791" y="166"/>
                    <a:pt x="498" y="240"/>
                    <a:pt x="211" y="776"/>
                  </a:cubicBezTo>
                  <a:cubicBezTo>
                    <a:pt x="0" y="1175"/>
                    <a:pt x="349" y="1427"/>
                    <a:pt x="387" y="1712"/>
                  </a:cubicBezTo>
                  <a:cubicBezTo>
                    <a:pt x="417" y="1949"/>
                    <a:pt x="276" y="2363"/>
                    <a:pt x="998" y="2612"/>
                  </a:cubicBezTo>
                  <a:cubicBezTo>
                    <a:pt x="1147" y="2664"/>
                    <a:pt x="1261" y="2684"/>
                    <a:pt x="1351" y="2684"/>
                  </a:cubicBezTo>
                  <a:cubicBezTo>
                    <a:pt x="1638" y="2684"/>
                    <a:pt x="1687" y="2479"/>
                    <a:pt x="1892" y="2439"/>
                  </a:cubicBezTo>
                  <a:cubicBezTo>
                    <a:pt x="2162" y="2386"/>
                    <a:pt x="2364" y="2439"/>
                    <a:pt x="2608" y="2143"/>
                  </a:cubicBezTo>
                  <a:cubicBezTo>
                    <a:pt x="3092" y="1568"/>
                    <a:pt x="2678" y="1377"/>
                    <a:pt x="2696" y="1137"/>
                  </a:cubicBezTo>
                  <a:cubicBezTo>
                    <a:pt x="2708" y="952"/>
                    <a:pt x="2925" y="720"/>
                    <a:pt x="2494" y="342"/>
                  </a:cubicBezTo>
                  <a:cubicBezTo>
                    <a:pt x="2231" y="112"/>
                    <a:pt x="1981" y="1"/>
                    <a:pt x="17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2" name="Google Shape;4832;p54"/>
            <p:cNvSpPr/>
            <p:nvPr/>
          </p:nvSpPr>
          <p:spPr>
            <a:xfrm>
              <a:off x="2885171" y="4354927"/>
              <a:ext cx="44328" cy="45676"/>
            </a:xfrm>
            <a:custGeom>
              <a:rect b="b" l="l" r="r" t="t"/>
              <a:pathLst>
                <a:path extrusionOk="0" h="1186" w="1151">
                  <a:moveTo>
                    <a:pt x="1150" y="1"/>
                  </a:moveTo>
                  <a:lnTo>
                    <a:pt x="1150" y="1"/>
                  </a:lnTo>
                  <a:cubicBezTo>
                    <a:pt x="1" y="318"/>
                    <a:pt x="710" y="1186"/>
                    <a:pt x="710" y="1186"/>
                  </a:cubicBezTo>
                  <a:cubicBezTo>
                    <a:pt x="438" y="412"/>
                    <a:pt x="1150" y="1"/>
                    <a:pt x="115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3" name="Google Shape;4833;p54"/>
            <p:cNvSpPr/>
            <p:nvPr/>
          </p:nvSpPr>
          <p:spPr>
            <a:xfrm>
              <a:off x="2914324" y="4388509"/>
              <a:ext cx="61273" cy="32081"/>
            </a:xfrm>
            <a:custGeom>
              <a:rect b="b" l="l" r="r" t="t"/>
              <a:pathLst>
                <a:path extrusionOk="0" h="833" w="1591">
                  <a:moveTo>
                    <a:pt x="1590" y="0"/>
                  </a:moveTo>
                  <a:cubicBezTo>
                    <a:pt x="1590" y="0"/>
                    <a:pt x="1590" y="0"/>
                    <a:pt x="1590" y="0"/>
                  </a:cubicBezTo>
                  <a:lnTo>
                    <a:pt x="1590" y="0"/>
                  </a:lnTo>
                  <a:cubicBezTo>
                    <a:pt x="1590" y="0"/>
                    <a:pt x="1590" y="0"/>
                    <a:pt x="1590" y="0"/>
                  </a:cubicBezTo>
                  <a:cubicBezTo>
                    <a:pt x="1590" y="0"/>
                    <a:pt x="1590" y="0"/>
                    <a:pt x="1590" y="0"/>
                  </a:cubicBezTo>
                  <a:close/>
                  <a:moveTo>
                    <a:pt x="1590" y="0"/>
                  </a:moveTo>
                  <a:lnTo>
                    <a:pt x="1590" y="0"/>
                  </a:lnTo>
                  <a:cubicBezTo>
                    <a:pt x="1279" y="495"/>
                    <a:pt x="843" y="610"/>
                    <a:pt x="506" y="610"/>
                  </a:cubicBezTo>
                  <a:cubicBezTo>
                    <a:pt x="217" y="610"/>
                    <a:pt x="0" y="525"/>
                    <a:pt x="0" y="525"/>
                  </a:cubicBezTo>
                  <a:lnTo>
                    <a:pt x="0" y="525"/>
                  </a:lnTo>
                  <a:cubicBezTo>
                    <a:pt x="309" y="748"/>
                    <a:pt x="561" y="832"/>
                    <a:pt x="766" y="832"/>
                  </a:cubicBezTo>
                  <a:cubicBezTo>
                    <a:pt x="1406" y="832"/>
                    <a:pt x="1587" y="9"/>
                    <a:pt x="159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4" name="Google Shape;4834;p54"/>
            <p:cNvSpPr/>
            <p:nvPr/>
          </p:nvSpPr>
          <p:spPr>
            <a:xfrm>
              <a:off x="2946289" y="4365787"/>
              <a:ext cx="35162" cy="37088"/>
            </a:xfrm>
            <a:custGeom>
              <a:rect b="b" l="l" r="r" t="t"/>
              <a:pathLst>
                <a:path extrusionOk="0" h="963" w="913">
                  <a:moveTo>
                    <a:pt x="317" y="0"/>
                  </a:moveTo>
                  <a:lnTo>
                    <a:pt x="317" y="0"/>
                  </a:lnTo>
                  <a:cubicBezTo>
                    <a:pt x="455" y="355"/>
                    <a:pt x="323" y="760"/>
                    <a:pt x="0" y="963"/>
                  </a:cubicBezTo>
                  <a:cubicBezTo>
                    <a:pt x="913" y="675"/>
                    <a:pt x="317" y="1"/>
                    <a:pt x="3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5" name="Google Shape;4835;p54"/>
            <p:cNvSpPr/>
            <p:nvPr/>
          </p:nvSpPr>
          <p:spPr>
            <a:xfrm>
              <a:off x="2909857" y="4376301"/>
              <a:ext cx="32273" cy="31157"/>
            </a:xfrm>
            <a:custGeom>
              <a:rect b="b" l="l" r="r" t="t"/>
              <a:pathLst>
                <a:path extrusionOk="0" h="809" w="838">
                  <a:moveTo>
                    <a:pt x="222" y="0"/>
                  </a:moveTo>
                  <a:cubicBezTo>
                    <a:pt x="0" y="736"/>
                    <a:pt x="533" y="808"/>
                    <a:pt x="751" y="808"/>
                  </a:cubicBezTo>
                  <a:cubicBezTo>
                    <a:pt x="804" y="808"/>
                    <a:pt x="838" y="804"/>
                    <a:pt x="838" y="804"/>
                  </a:cubicBezTo>
                  <a:cubicBezTo>
                    <a:pt x="465" y="716"/>
                    <a:pt x="210" y="382"/>
                    <a:pt x="222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6" name="Google Shape;4836;p54"/>
            <p:cNvSpPr/>
            <p:nvPr/>
          </p:nvSpPr>
          <p:spPr>
            <a:xfrm>
              <a:off x="2913400" y="4369523"/>
              <a:ext cx="19949" cy="25110"/>
            </a:xfrm>
            <a:custGeom>
              <a:rect b="b" l="l" r="r" t="t"/>
              <a:pathLst>
                <a:path extrusionOk="0" h="652" w="518">
                  <a:moveTo>
                    <a:pt x="517" y="0"/>
                  </a:moveTo>
                  <a:cubicBezTo>
                    <a:pt x="1" y="335"/>
                    <a:pt x="482" y="651"/>
                    <a:pt x="482" y="651"/>
                  </a:cubicBezTo>
                  <a:cubicBezTo>
                    <a:pt x="338" y="455"/>
                    <a:pt x="353" y="182"/>
                    <a:pt x="51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7" name="Google Shape;4837;p54"/>
            <p:cNvSpPr/>
            <p:nvPr/>
          </p:nvSpPr>
          <p:spPr>
            <a:xfrm>
              <a:off x="2932617" y="4371448"/>
              <a:ext cx="16868" cy="11092"/>
            </a:xfrm>
            <a:custGeom>
              <a:rect b="b" l="l" r="r" t="t"/>
              <a:pathLst>
                <a:path extrusionOk="0" h="288" w="438">
                  <a:moveTo>
                    <a:pt x="239" y="1"/>
                  </a:moveTo>
                  <a:cubicBezTo>
                    <a:pt x="12" y="1"/>
                    <a:pt x="0" y="288"/>
                    <a:pt x="0" y="288"/>
                  </a:cubicBezTo>
                  <a:cubicBezTo>
                    <a:pt x="61" y="140"/>
                    <a:pt x="204" y="48"/>
                    <a:pt x="358" y="48"/>
                  </a:cubicBezTo>
                  <a:cubicBezTo>
                    <a:pt x="384" y="48"/>
                    <a:pt x="411" y="50"/>
                    <a:pt x="437" y="56"/>
                  </a:cubicBezTo>
                  <a:cubicBezTo>
                    <a:pt x="358" y="17"/>
                    <a:pt x="292" y="1"/>
                    <a:pt x="2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8" name="Google Shape;4838;p54"/>
            <p:cNvSpPr/>
            <p:nvPr/>
          </p:nvSpPr>
          <p:spPr>
            <a:xfrm>
              <a:off x="2931693" y="4377071"/>
              <a:ext cx="16676" cy="11207"/>
            </a:xfrm>
            <a:custGeom>
              <a:rect b="b" l="l" r="r" t="t"/>
              <a:pathLst>
                <a:path extrusionOk="0" h="291" w="433">
                  <a:moveTo>
                    <a:pt x="432" y="1"/>
                  </a:moveTo>
                  <a:lnTo>
                    <a:pt x="432" y="1"/>
                  </a:lnTo>
                  <a:cubicBezTo>
                    <a:pt x="371" y="151"/>
                    <a:pt x="229" y="245"/>
                    <a:pt x="74" y="245"/>
                  </a:cubicBezTo>
                  <a:cubicBezTo>
                    <a:pt x="50" y="245"/>
                    <a:pt x="25" y="243"/>
                    <a:pt x="1" y="238"/>
                  </a:cubicBezTo>
                  <a:lnTo>
                    <a:pt x="1" y="238"/>
                  </a:lnTo>
                  <a:cubicBezTo>
                    <a:pt x="78" y="275"/>
                    <a:pt x="141" y="291"/>
                    <a:pt x="193" y="291"/>
                  </a:cubicBezTo>
                  <a:cubicBezTo>
                    <a:pt x="420" y="291"/>
                    <a:pt x="432" y="1"/>
                    <a:pt x="432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9" name="Google Shape;4839;p54"/>
            <p:cNvSpPr/>
            <p:nvPr/>
          </p:nvSpPr>
          <p:spPr>
            <a:xfrm>
              <a:off x="2931693" y="4383618"/>
              <a:ext cx="21760" cy="15598"/>
            </a:xfrm>
            <a:custGeom>
              <a:rect b="b" l="l" r="r" t="t"/>
              <a:pathLst>
                <a:path extrusionOk="0" h="405" w="565">
                  <a:moveTo>
                    <a:pt x="538" y="1"/>
                  </a:moveTo>
                  <a:lnTo>
                    <a:pt x="538" y="1"/>
                  </a:lnTo>
                  <a:cubicBezTo>
                    <a:pt x="469" y="216"/>
                    <a:pt x="268" y="361"/>
                    <a:pt x="45" y="361"/>
                  </a:cubicBezTo>
                  <a:cubicBezTo>
                    <a:pt x="30" y="361"/>
                    <a:pt x="16" y="360"/>
                    <a:pt x="1" y="359"/>
                  </a:cubicBezTo>
                  <a:lnTo>
                    <a:pt x="1" y="359"/>
                  </a:lnTo>
                  <a:cubicBezTo>
                    <a:pt x="90" y="391"/>
                    <a:pt x="165" y="405"/>
                    <a:pt x="227" y="405"/>
                  </a:cubicBezTo>
                  <a:cubicBezTo>
                    <a:pt x="565" y="40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0" name="Google Shape;4840;p54"/>
            <p:cNvSpPr/>
            <p:nvPr/>
          </p:nvSpPr>
          <p:spPr>
            <a:xfrm>
              <a:off x="2935082" y="4364208"/>
              <a:ext cx="23570" cy="13133"/>
            </a:xfrm>
            <a:custGeom>
              <a:rect b="b" l="l" r="r" t="t"/>
              <a:pathLst>
                <a:path extrusionOk="0" h="341" w="612">
                  <a:moveTo>
                    <a:pt x="286" y="0"/>
                  </a:moveTo>
                  <a:cubicBezTo>
                    <a:pt x="137" y="0"/>
                    <a:pt x="1" y="109"/>
                    <a:pt x="1" y="109"/>
                  </a:cubicBezTo>
                  <a:cubicBezTo>
                    <a:pt x="54" y="91"/>
                    <a:pt x="108" y="83"/>
                    <a:pt x="162" y="83"/>
                  </a:cubicBezTo>
                  <a:cubicBezTo>
                    <a:pt x="343" y="83"/>
                    <a:pt x="516" y="178"/>
                    <a:pt x="611" y="341"/>
                  </a:cubicBezTo>
                  <a:cubicBezTo>
                    <a:pt x="540" y="73"/>
                    <a:pt x="409" y="0"/>
                    <a:pt x="28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1" name="Google Shape;4841;p54"/>
            <p:cNvSpPr/>
            <p:nvPr/>
          </p:nvSpPr>
          <p:spPr>
            <a:xfrm>
              <a:off x="2920524" y="4356313"/>
              <a:ext cx="35393" cy="21952"/>
            </a:xfrm>
            <a:custGeom>
              <a:rect b="b" l="l" r="r" t="t"/>
              <a:pathLst>
                <a:path extrusionOk="0" h="570" w="919">
                  <a:moveTo>
                    <a:pt x="494" y="1"/>
                  </a:moveTo>
                  <a:cubicBezTo>
                    <a:pt x="51" y="1"/>
                    <a:pt x="1" y="569"/>
                    <a:pt x="1" y="569"/>
                  </a:cubicBezTo>
                  <a:cubicBezTo>
                    <a:pt x="137" y="283"/>
                    <a:pt x="421" y="109"/>
                    <a:pt x="726" y="109"/>
                  </a:cubicBezTo>
                  <a:cubicBezTo>
                    <a:pt x="790" y="109"/>
                    <a:pt x="854" y="116"/>
                    <a:pt x="919" y="132"/>
                  </a:cubicBezTo>
                  <a:cubicBezTo>
                    <a:pt x="747" y="38"/>
                    <a:pt x="608" y="1"/>
                    <a:pt x="494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2" name="Google Shape;4842;p54"/>
            <p:cNvSpPr/>
            <p:nvPr/>
          </p:nvSpPr>
          <p:spPr>
            <a:xfrm>
              <a:off x="2942553" y="4349959"/>
              <a:ext cx="31542" cy="27382"/>
            </a:xfrm>
            <a:custGeom>
              <a:rect b="b" l="l" r="r" t="t"/>
              <a:pathLst>
                <a:path extrusionOk="0" h="711" w="819">
                  <a:moveTo>
                    <a:pt x="253" y="0"/>
                  </a:moveTo>
                  <a:cubicBezTo>
                    <a:pt x="114" y="0"/>
                    <a:pt x="1" y="36"/>
                    <a:pt x="1" y="36"/>
                  </a:cubicBezTo>
                  <a:cubicBezTo>
                    <a:pt x="379" y="54"/>
                    <a:pt x="696" y="335"/>
                    <a:pt x="751" y="711"/>
                  </a:cubicBezTo>
                  <a:cubicBezTo>
                    <a:pt x="819" y="110"/>
                    <a:pt x="496" y="0"/>
                    <a:pt x="25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3" name="Google Shape;4843;p54"/>
            <p:cNvSpPr/>
            <p:nvPr/>
          </p:nvSpPr>
          <p:spPr>
            <a:xfrm>
              <a:off x="3530973" y="4287416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51" y="0"/>
                  </a:moveTo>
                  <a:cubicBezTo>
                    <a:pt x="780" y="0"/>
                    <a:pt x="877" y="484"/>
                    <a:pt x="649" y="630"/>
                  </a:cubicBezTo>
                  <a:cubicBezTo>
                    <a:pt x="467" y="745"/>
                    <a:pt x="103" y="707"/>
                    <a:pt x="53" y="1370"/>
                  </a:cubicBezTo>
                  <a:cubicBezTo>
                    <a:pt x="1" y="2033"/>
                    <a:pt x="226" y="2443"/>
                    <a:pt x="625" y="2534"/>
                  </a:cubicBezTo>
                  <a:cubicBezTo>
                    <a:pt x="866" y="2587"/>
                    <a:pt x="850" y="3214"/>
                    <a:pt x="1702" y="3214"/>
                  </a:cubicBezTo>
                  <a:cubicBezTo>
                    <a:pt x="1805" y="3214"/>
                    <a:pt x="1919" y="3205"/>
                    <a:pt x="2048" y="3185"/>
                  </a:cubicBezTo>
                  <a:cubicBezTo>
                    <a:pt x="2561" y="3103"/>
                    <a:pt x="2550" y="2607"/>
                    <a:pt x="2793" y="2370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21" y="463"/>
                  </a:cubicBezTo>
                  <a:cubicBezTo>
                    <a:pt x="2183" y="249"/>
                    <a:pt x="2095" y="26"/>
                    <a:pt x="1646" y="3"/>
                  </a:cubicBezTo>
                  <a:cubicBezTo>
                    <a:pt x="1613" y="1"/>
                    <a:pt x="1581" y="0"/>
                    <a:pt x="1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4" name="Google Shape;4844;p54"/>
            <p:cNvSpPr/>
            <p:nvPr/>
          </p:nvSpPr>
          <p:spPr>
            <a:xfrm>
              <a:off x="3577071" y="4364092"/>
              <a:ext cx="54418" cy="27344"/>
            </a:xfrm>
            <a:custGeom>
              <a:rect b="b" l="l" r="r" t="t"/>
              <a:pathLst>
                <a:path extrusionOk="0" h="710" w="1413">
                  <a:moveTo>
                    <a:pt x="1408" y="0"/>
                  </a:moveTo>
                  <a:cubicBezTo>
                    <a:pt x="1408" y="0"/>
                    <a:pt x="1408" y="0"/>
                    <a:pt x="1408" y="0"/>
                  </a:cubicBezTo>
                  <a:cubicBezTo>
                    <a:pt x="1136" y="407"/>
                    <a:pt x="772" y="506"/>
                    <a:pt x="483" y="506"/>
                  </a:cubicBezTo>
                  <a:cubicBezTo>
                    <a:pt x="208" y="506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7" y="630"/>
                    <a:pt x="504" y="709"/>
                    <a:pt x="688" y="709"/>
                  </a:cubicBezTo>
                  <a:cubicBezTo>
                    <a:pt x="1238" y="709"/>
                    <a:pt x="1412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5" name="Google Shape;4845;p54"/>
            <p:cNvSpPr/>
            <p:nvPr/>
          </p:nvSpPr>
          <p:spPr>
            <a:xfrm>
              <a:off x="3576147" y="4308559"/>
              <a:ext cx="61504" cy="48333"/>
            </a:xfrm>
            <a:custGeom>
              <a:rect b="b" l="l" r="r" t="t"/>
              <a:pathLst>
                <a:path extrusionOk="0" h="1255" w="1597">
                  <a:moveTo>
                    <a:pt x="646" y="0"/>
                  </a:moveTo>
                  <a:cubicBezTo>
                    <a:pt x="304" y="0"/>
                    <a:pt x="1" y="140"/>
                    <a:pt x="1" y="140"/>
                  </a:cubicBezTo>
                  <a:cubicBezTo>
                    <a:pt x="53" y="136"/>
                    <a:pt x="104" y="134"/>
                    <a:pt x="153" y="134"/>
                  </a:cubicBezTo>
                  <a:cubicBezTo>
                    <a:pt x="1289" y="134"/>
                    <a:pt x="1597" y="1255"/>
                    <a:pt x="1597" y="1255"/>
                  </a:cubicBezTo>
                  <a:cubicBezTo>
                    <a:pt x="1580" y="227"/>
                    <a:pt x="1082" y="0"/>
                    <a:pt x="646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6" name="Google Shape;4846;p54"/>
            <p:cNvSpPr/>
            <p:nvPr/>
          </p:nvSpPr>
          <p:spPr>
            <a:xfrm>
              <a:off x="3567135" y="4322769"/>
              <a:ext cx="42941" cy="22838"/>
            </a:xfrm>
            <a:custGeom>
              <a:rect b="b" l="l" r="r" t="t"/>
              <a:pathLst>
                <a:path extrusionOk="0" h="593" w="1115">
                  <a:moveTo>
                    <a:pt x="578" y="1"/>
                  </a:moveTo>
                  <a:cubicBezTo>
                    <a:pt x="122" y="1"/>
                    <a:pt x="0" y="592"/>
                    <a:pt x="0" y="592"/>
                  </a:cubicBezTo>
                  <a:cubicBezTo>
                    <a:pt x="218" y="238"/>
                    <a:pt x="528" y="156"/>
                    <a:pt x="765" y="156"/>
                  </a:cubicBezTo>
                  <a:cubicBezTo>
                    <a:pt x="966" y="156"/>
                    <a:pt x="1115" y="214"/>
                    <a:pt x="1115" y="214"/>
                  </a:cubicBezTo>
                  <a:cubicBezTo>
                    <a:pt x="898" y="59"/>
                    <a:pt x="722" y="1"/>
                    <a:pt x="57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7" name="Google Shape;4847;p54"/>
            <p:cNvSpPr/>
            <p:nvPr/>
          </p:nvSpPr>
          <p:spPr>
            <a:xfrm>
              <a:off x="3604761" y="4331666"/>
              <a:ext cx="39514" cy="43866"/>
            </a:xfrm>
            <a:custGeom>
              <a:rect b="b" l="l" r="r" t="t"/>
              <a:pathLst>
                <a:path extrusionOk="0" h="1139" w="1026">
                  <a:moveTo>
                    <a:pt x="326" y="1"/>
                  </a:moveTo>
                  <a:lnTo>
                    <a:pt x="326" y="1"/>
                  </a:ln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1"/>
                    <a:pt x="326" y="1"/>
                    <a:pt x="326" y="1"/>
                  </a:cubicBezTo>
                  <a:close/>
                  <a:moveTo>
                    <a:pt x="326" y="2"/>
                  </a:moveTo>
                  <a:cubicBezTo>
                    <a:pt x="633" y="705"/>
                    <a:pt x="0" y="1139"/>
                    <a:pt x="0" y="1139"/>
                  </a:cubicBezTo>
                  <a:cubicBezTo>
                    <a:pt x="1025" y="764"/>
                    <a:pt x="346" y="31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8" name="Google Shape;4848;p54"/>
            <p:cNvSpPr/>
            <p:nvPr/>
          </p:nvSpPr>
          <p:spPr>
            <a:xfrm>
              <a:off x="3588124" y="4350074"/>
              <a:ext cx="25457" cy="18409"/>
            </a:xfrm>
            <a:custGeom>
              <a:rect b="b" l="l" r="r" t="t"/>
              <a:pathLst>
                <a:path extrusionOk="0" h="478" w="661">
                  <a:moveTo>
                    <a:pt x="631" y="1"/>
                  </a:moveTo>
                  <a:lnTo>
                    <a:pt x="631" y="1"/>
                  </a:lnTo>
                  <a:cubicBezTo>
                    <a:pt x="555" y="255"/>
                    <a:pt x="320" y="426"/>
                    <a:pt x="57" y="426"/>
                  </a:cubicBezTo>
                  <a:cubicBezTo>
                    <a:pt x="39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5" y="461"/>
                    <a:pt x="193" y="478"/>
                    <a:pt x="265" y="478"/>
                  </a:cubicBezTo>
                  <a:cubicBezTo>
                    <a:pt x="661" y="478"/>
                    <a:pt x="631" y="1"/>
                    <a:pt x="631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9" name="Google Shape;4849;p54"/>
            <p:cNvSpPr/>
            <p:nvPr/>
          </p:nvSpPr>
          <p:spPr>
            <a:xfrm>
              <a:off x="3580691" y="4348611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cubicBezTo>
                    <a:pt x="48" y="256"/>
                    <a:pt x="170" y="322"/>
                    <a:pt x="283" y="322"/>
                  </a:cubicBezTo>
                  <a:cubicBezTo>
                    <a:pt x="406" y="322"/>
                    <a:pt x="519" y="244"/>
                    <a:pt x="519" y="244"/>
                  </a:cubicBezTo>
                  <a:lnTo>
                    <a:pt x="519" y="244"/>
                  </a:lnTo>
                  <a:cubicBezTo>
                    <a:pt x="484" y="253"/>
                    <a:pt x="447" y="257"/>
                    <a:pt x="412" y="257"/>
                  </a:cubicBezTo>
                  <a:cubicBezTo>
                    <a:pt x="240" y="257"/>
                    <a:pt x="78" y="161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0" name="Google Shape;4850;p54"/>
            <p:cNvSpPr/>
            <p:nvPr/>
          </p:nvSpPr>
          <p:spPr>
            <a:xfrm>
              <a:off x="3584851" y="4344259"/>
              <a:ext cx="20142" cy="12170"/>
            </a:xfrm>
            <a:custGeom>
              <a:rect b="b" l="l" r="r" t="t"/>
              <a:pathLst>
                <a:path extrusionOk="0" h="316" w="523">
                  <a:moveTo>
                    <a:pt x="241" y="0"/>
                  </a:moveTo>
                  <a:cubicBezTo>
                    <a:pt x="116" y="0"/>
                    <a:pt x="1" y="81"/>
                    <a:pt x="1" y="81"/>
                  </a:cubicBezTo>
                  <a:cubicBezTo>
                    <a:pt x="40" y="71"/>
                    <a:pt x="79" y="66"/>
                    <a:pt x="118" y="66"/>
                  </a:cubicBezTo>
                  <a:cubicBezTo>
                    <a:pt x="287" y="66"/>
                    <a:pt x="447" y="161"/>
                    <a:pt x="523" y="316"/>
                  </a:cubicBezTo>
                  <a:cubicBezTo>
                    <a:pt x="473" y="66"/>
                    <a:pt x="353" y="0"/>
                    <a:pt x="2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1" name="Google Shape;4851;p54"/>
            <p:cNvSpPr/>
            <p:nvPr/>
          </p:nvSpPr>
          <p:spPr>
            <a:xfrm>
              <a:off x="3587701" y="4333745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39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2" name="Google Shape;4852;p54"/>
            <p:cNvSpPr/>
            <p:nvPr/>
          </p:nvSpPr>
          <p:spPr>
            <a:xfrm>
              <a:off x="3560819" y="4337442"/>
              <a:ext cx="24995" cy="28037"/>
            </a:xfrm>
            <a:custGeom>
              <a:rect b="b" l="l" r="r" t="t"/>
              <a:pathLst>
                <a:path extrusionOk="0" h="728" w="649">
                  <a:moveTo>
                    <a:pt x="443" y="0"/>
                  </a:moveTo>
                  <a:lnTo>
                    <a:pt x="443" y="0"/>
                  </a:lnTo>
                  <a:cubicBezTo>
                    <a:pt x="0" y="560"/>
                    <a:pt x="648" y="728"/>
                    <a:pt x="648" y="728"/>
                  </a:cubicBezTo>
                  <a:cubicBezTo>
                    <a:pt x="414" y="566"/>
                    <a:pt x="329" y="261"/>
                    <a:pt x="443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3" name="Google Shape;4853;p54"/>
            <p:cNvSpPr/>
            <p:nvPr/>
          </p:nvSpPr>
          <p:spPr>
            <a:xfrm>
              <a:off x="3564517" y="4351114"/>
              <a:ext cx="40361" cy="26420"/>
            </a:xfrm>
            <a:custGeom>
              <a:rect b="b" l="l" r="r" t="t"/>
              <a:pathLst>
                <a:path extrusionOk="0" h="686" w="1048">
                  <a:moveTo>
                    <a:pt x="1" y="0"/>
                  </a:moveTo>
                  <a:lnTo>
                    <a:pt x="1" y="0"/>
                  </a:lnTo>
                  <a:cubicBezTo>
                    <a:pt x="83" y="548"/>
                    <a:pt x="343" y="685"/>
                    <a:pt x="584" y="685"/>
                  </a:cubicBezTo>
                  <a:cubicBezTo>
                    <a:pt x="826" y="685"/>
                    <a:pt x="1048" y="546"/>
                    <a:pt x="1045" y="546"/>
                  </a:cubicBezTo>
                  <a:lnTo>
                    <a:pt x="1045" y="546"/>
                  </a:lnTo>
                  <a:cubicBezTo>
                    <a:pt x="968" y="562"/>
                    <a:pt x="897" y="570"/>
                    <a:pt x="829" y="570"/>
                  </a:cubicBezTo>
                  <a:cubicBezTo>
                    <a:pt x="240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4" name="Google Shape;4854;p54"/>
            <p:cNvSpPr/>
            <p:nvPr/>
          </p:nvSpPr>
          <p:spPr>
            <a:xfrm>
              <a:off x="3532205" y="4325350"/>
              <a:ext cx="36664" cy="44983"/>
            </a:xfrm>
            <a:custGeom>
              <a:rect b="b" l="l" r="r" t="t"/>
              <a:pathLst>
                <a:path extrusionOk="0" h="1168" w="952">
                  <a:moveTo>
                    <a:pt x="951" y="0"/>
                  </a:moveTo>
                  <a:lnTo>
                    <a:pt x="951" y="0"/>
                  </a:lnTo>
                  <a:cubicBezTo>
                    <a:pt x="1" y="566"/>
                    <a:pt x="849" y="1168"/>
                    <a:pt x="849" y="1168"/>
                  </a:cubicBezTo>
                  <a:cubicBezTo>
                    <a:pt x="415" y="540"/>
                    <a:pt x="951" y="0"/>
                    <a:pt x="95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5" name="Google Shape;4855;p54"/>
            <p:cNvSpPr/>
            <p:nvPr/>
          </p:nvSpPr>
          <p:spPr>
            <a:xfrm>
              <a:off x="2511261" y="4297891"/>
              <a:ext cx="133677" cy="123779"/>
            </a:xfrm>
            <a:custGeom>
              <a:rect b="b" l="l" r="r" t="t"/>
              <a:pathLst>
                <a:path extrusionOk="0" h="3214" w="3471">
                  <a:moveTo>
                    <a:pt x="1542" y="1"/>
                  </a:moveTo>
                  <a:cubicBezTo>
                    <a:pt x="781" y="1"/>
                    <a:pt x="877" y="482"/>
                    <a:pt x="649" y="628"/>
                  </a:cubicBezTo>
                  <a:cubicBezTo>
                    <a:pt x="467" y="746"/>
                    <a:pt x="100" y="708"/>
                    <a:pt x="50" y="1370"/>
                  </a:cubicBezTo>
                  <a:cubicBezTo>
                    <a:pt x="1" y="2033"/>
                    <a:pt x="226" y="2444"/>
                    <a:pt x="625" y="2532"/>
                  </a:cubicBezTo>
                  <a:cubicBezTo>
                    <a:pt x="866" y="2587"/>
                    <a:pt x="850" y="3213"/>
                    <a:pt x="1696" y="3213"/>
                  </a:cubicBezTo>
                  <a:cubicBezTo>
                    <a:pt x="1799" y="3213"/>
                    <a:pt x="1915" y="3204"/>
                    <a:pt x="2045" y="3183"/>
                  </a:cubicBezTo>
                  <a:cubicBezTo>
                    <a:pt x="2561" y="3104"/>
                    <a:pt x="2550" y="2605"/>
                    <a:pt x="2790" y="2371"/>
                  </a:cubicBezTo>
                  <a:cubicBezTo>
                    <a:pt x="2992" y="2174"/>
                    <a:pt x="3471" y="2022"/>
                    <a:pt x="3204" y="1174"/>
                  </a:cubicBezTo>
                  <a:cubicBezTo>
                    <a:pt x="2972" y="441"/>
                    <a:pt x="2655" y="678"/>
                    <a:pt x="2418" y="464"/>
                  </a:cubicBezTo>
                  <a:cubicBezTo>
                    <a:pt x="2180" y="250"/>
                    <a:pt x="2092" y="27"/>
                    <a:pt x="1643" y="4"/>
                  </a:cubicBezTo>
                  <a:cubicBezTo>
                    <a:pt x="1608" y="2"/>
                    <a:pt x="1574" y="1"/>
                    <a:pt x="1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6" name="Google Shape;4856;p54"/>
            <p:cNvSpPr/>
            <p:nvPr/>
          </p:nvSpPr>
          <p:spPr>
            <a:xfrm>
              <a:off x="2557475" y="4374491"/>
              <a:ext cx="54611" cy="27344"/>
            </a:xfrm>
            <a:custGeom>
              <a:rect b="b" l="l" r="r" t="t"/>
              <a:pathLst>
                <a:path extrusionOk="0" h="710" w="1418">
                  <a:moveTo>
                    <a:pt x="1411" y="0"/>
                  </a:moveTo>
                  <a:lnTo>
                    <a:pt x="1411" y="0"/>
                  </a:lnTo>
                  <a:cubicBezTo>
                    <a:pt x="1139" y="408"/>
                    <a:pt x="776" y="507"/>
                    <a:pt x="486" y="507"/>
                  </a:cubicBezTo>
                  <a:cubicBezTo>
                    <a:pt x="210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6" y="709"/>
                  </a:cubicBezTo>
                  <a:cubicBezTo>
                    <a:pt x="1237" y="709"/>
                    <a:pt x="1418" y="0"/>
                    <a:pt x="141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7" name="Google Shape;4857;p54"/>
            <p:cNvSpPr/>
            <p:nvPr/>
          </p:nvSpPr>
          <p:spPr>
            <a:xfrm>
              <a:off x="2556319" y="4319072"/>
              <a:ext cx="61620" cy="48333"/>
            </a:xfrm>
            <a:custGeom>
              <a:rect b="b" l="l" r="r" t="t"/>
              <a:pathLst>
                <a:path extrusionOk="0" h="1255" w="1600">
                  <a:moveTo>
                    <a:pt x="648" y="0"/>
                  </a:moveTo>
                  <a:cubicBezTo>
                    <a:pt x="305" y="0"/>
                    <a:pt x="1" y="140"/>
                    <a:pt x="1" y="140"/>
                  </a:cubicBezTo>
                  <a:cubicBezTo>
                    <a:pt x="54" y="136"/>
                    <a:pt x="105" y="133"/>
                    <a:pt x="154" y="133"/>
                  </a:cubicBezTo>
                  <a:cubicBezTo>
                    <a:pt x="1300" y="133"/>
                    <a:pt x="1600" y="1255"/>
                    <a:pt x="1600" y="1255"/>
                  </a:cubicBezTo>
                  <a:cubicBezTo>
                    <a:pt x="1583" y="226"/>
                    <a:pt x="1084" y="0"/>
                    <a:pt x="64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8" name="Google Shape;4858;p54"/>
            <p:cNvSpPr/>
            <p:nvPr/>
          </p:nvSpPr>
          <p:spPr>
            <a:xfrm>
              <a:off x="2547423" y="4333283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0"/>
                  </a:moveTo>
                  <a:cubicBezTo>
                    <a:pt x="124" y="0"/>
                    <a:pt x="0" y="592"/>
                    <a:pt x="0" y="592"/>
                  </a:cubicBezTo>
                  <a:cubicBezTo>
                    <a:pt x="218" y="237"/>
                    <a:pt x="529" y="156"/>
                    <a:pt x="767" y="156"/>
                  </a:cubicBezTo>
                  <a:cubicBezTo>
                    <a:pt x="968" y="156"/>
                    <a:pt x="1118" y="214"/>
                    <a:pt x="1118" y="214"/>
                  </a:cubicBezTo>
                  <a:cubicBezTo>
                    <a:pt x="901" y="59"/>
                    <a:pt x="724" y="0"/>
                    <a:pt x="58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9" name="Google Shape;4859;p54"/>
            <p:cNvSpPr/>
            <p:nvPr/>
          </p:nvSpPr>
          <p:spPr>
            <a:xfrm>
              <a:off x="2585126" y="4342064"/>
              <a:ext cx="39437" cy="43981"/>
            </a:xfrm>
            <a:custGeom>
              <a:rect b="b" l="l" r="r" t="t"/>
              <a:pathLst>
                <a:path extrusionOk="0" h="1142" w="1024">
                  <a:moveTo>
                    <a:pt x="326" y="0"/>
                  </a:moveTo>
                  <a:lnTo>
                    <a:pt x="326" y="0"/>
                  </a:lnTo>
                  <a:cubicBezTo>
                    <a:pt x="326" y="1"/>
                    <a:pt x="327" y="1"/>
                    <a:pt x="327" y="2"/>
                  </a:cubicBezTo>
                  <a:lnTo>
                    <a:pt x="327" y="2"/>
                  </a:lnTo>
                  <a:cubicBezTo>
                    <a:pt x="327" y="1"/>
                    <a:pt x="327" y="1"/>
                    <a:pt x="326" y="0"/>
                  </a:cubicBezTo>
                  <a:close/>
                  <a:moveTo>
                    <a:pt x="327" y="2"/>
                  </a:moveTo>
                  <a:cubicBezTo>
                    <a:pt x="631" y="708"/>
                    <a:pt x="1" y="1142"/>
                    <a:pt x="1" y="1142"/>
                  </a:cubicBezTo>
                  <a:cubicBezTo>
                    <a:pt x="1023" y="763"/>
                    <a:pt x="351" y="38"/>
                    <a:pt x="327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0" name="Google Shape;4860;p54"/>
            <p:cNvSpPr/>
            <p:nvPr/>
          </p:nvSpPr>
          <p:spPr>
            <a:xfrm>
              <a:off x="2568181" y="4360472"/>
              <a:ext cx="25611" cy="18525"/>
            </a:xfrm>
            <a:custGeom>
              <a:rect b="b" l="l" r="r" t="t"/>
              <a:pathLst>
                <a:path extrusionOk="0" h="481" w="665">
                  <a:moveTo>
                    <a:pt x="629" y="1"/>
                  </a:moveTo>
                  <a:lnTo>
                    <a:pt x="629" y="1"/>
                  </a:lnTo>
                  <a:cubicBezTo>
                    <a:pt x="552" y="256"/>
                    <a:pt x="319" y="428"/>
                    <a:pt x="56" y="428"/>
                  </a:cubicBezTo>
                  <a:cubicBezTo>
                    <a:pt x="38" y="428"/>
                    <a:pt x="20" y="428"/>
                    <a:pt x="1" y="426"/>
                  </a:cubicBezTo>
                  <a:lnTo>
                    <a:pt x="1" y="426"/>
                  </a:lnTo>
                  <a:cubicBezTo>
                    <a:pt x="106" y="464"/>
                    <a:pt x="193" y="480"/>
                    <a:pt x="266" y="480"/>
                  </a:cubicBezTo>
                  <a:cubicBezTo>
                    <a:pt x="664" y="480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1" name="Google Shape;4861;p54"/>
            <p:cNvSpPr/>
            <p:nvPr/>
          </p:nvSpPr>
          <p:spPr>
            <a:xfrm>
              <a:off x="2560979" y="4359124"/>
              <a:ext cx="19795" cy="12363"/>
            </a:xfrm>
            <a:custGeom>
              <a:rect b="b" l="l" r="r" t="t"/>
              <a:pathLst>
                <a:path extrusionOk="0" h="321" w="514">
                  <a:moveTo>
                    <a:pt x="0" y="0"/>
                  </a:moveTo>
                  <a:lnTo>
                    <a:pt x="0" y="0"/>
                  </a:lnTo>
                  <a:cubicBezTo>
                    <a:pt x="48" y="254"/>
                    <a:pt x="167" y="320"/>
                    <a:pt x="279" y="320"/>
                  </a:cubicBezTo>
                  <a:cubicBezTo>
                    <a:pt x="401" y="320"/>
                    <a:pt x="513" y="241"/>
                    <a:pt x="514" y="241"/>
                  </a:cubicBezTo>
                  <a:lnTo>
                    <a:pt x="514" y="241"/>
                  </a:lnTo>
                  <a:cubicBezTo>
                    <a:pt x="477" y="250"/>
                    <a:pt x="441" y="255"/>
                    <a:pt x="404" y="255"/>
                  </a:cubicBezTo>
                  <a:cubicBezTo>
                    <a:pt x="235" y="255"/>
                    <a:pt x="75" y="157"/>
                    <a:pt x="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2" name="Google Shape;4862;p54"/>
            <p:cNvSpPr/>
            <p:nvPr/>
          </p:nvSpPr>
          <p:spPr>
            <a:xfrm>
              <a:off x="2565254" y="4354734"/>
              <a:ext cx="20142" cy="12208"/>
            </a:xfrm>
            <a:custGeom>
              <a:rect b="b" l="l" r="r" t="t"/>
              <a:pathLst>
                <a:path extrusionOk="0" h="317" w="523">
                  <a:moveTo>
                    <a:pt x="240" y="1"/>
                  </a:moveTo>
                  <a:cubicBezTo>
                    <a:pt x="115" y="1"/>
                    <a:pt x="1" y="82"/>
                    <a:pt x="1" y="82"/>
                  </a:cubicBezTo>
                  <a:cubicBezTo>
                    <a:pt x="40" y="72"/>
                    <a:pt x="80" y="67"/>
                    <a:pt x="119" y="67"/>
                  </a:cubicBezTo>
                  <a:cubicBezTo>
                    <a:pt x="287" y="67"/>
                    <a:pt x="444" y="160"/>
                    <a:pt x="523" y="317"/>
                  </a:cubicBezTo>
                  <a:cubicBezTo>
                    <a:pt x="471" y="67"/>
                    <a:pt x="352" y="1"/>
                    <a:pt x="24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3" name="Google Shape;4863;p54"/>
            <p:cNvSpPr/>
            <p:nvPr/>
          </p:nvSpPr>
          <p:spPr>
            <a:xfrm>
              <a:off x="2567988" y="4344220"/>
              <a:ext cx="27575" cy="14827"/>
            </a:xfrm>
            <a:custGeom>
              <a:rect b="b" l="l" r="r" t="t"/>
              <a:pathLst>
                <a:path extrusionOk="0" h="385" w="716">
                  <a:moveTo>
                    <a:pt x="337" y="0"/>
                  </a:moveTo>
                  <a:cubicBezTo>
                    <a:pt x="160" y="0"/>
                    <a:pt x="0" y="138"/>
                    <a:pt x="0" y="138"/>
                  </a:cubicBezTo>
                  <a:cubicBezTo>
                    <a:pt x="67" y="113"/>
                    <a:pt x="137" y="101"/>
                    <a:pt x="206" y="101"/>
                  </a:cubicBezTo>
                  <a:cubicBezTo>
                    <a:pt x="408" y="101"/>
                    <a:pt x="604" y="203"/>
                    <a:pt x="716" y="384"/>
                  </a:cubicBezTo>
                  <a:cubicBezTo>
                    <a:pt x="624" y="85"/>
                    <a:pt x="475" y="0"/>
                    <a:pt x="3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4" name="Google Shape;4864;p54"/>
            <p:cNvSpPr/>
            <p:nvPr/>
          </p:nvSpPr>
          <p:spPr>
            <a:xfrm>
              <a:off x="2541069" y="4347956"/>
              <a:ext cx="25033" cy="28037"/>
            </a:xfrm>
            <a:custGeom>
              <a:rect b="b" l="l" r="r" t="t"/>
              <a:pathLst>
                <a:path extrusionOk="0" h="728" w="650">
                  <a:moveTo>
                    <a:pt x="441" y="0"/>
                  </a:moveTo>
                  <a:cubicBezTo>
                    <a:pt x="1" y="560"/>
                    <a:pt x="649" y="727"/>
                    <a:pt x="649" y="727"/>
                  </a:cubicBezTo>
                  <a:cubicBezTo>
                    <a:pt x="417" y="566"/>
                    <a:pt x="329" y="261"/>
                    <a:pt x="44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5" name="Google Shape;4865;p54"/>
            <p:cNvSpPr/>
            <p:nvPr/>
          </p:nvSpPr>
          <p:spPr>
            <a:xfrm>
              <a:off x="2545151" y="4361512"/>
              <a:ext cx="40246" cy="26497"/>
            </a:xfrm>
            <a:custGeom>
              <a:rect b="b" l="l" r="r" t="t"/>
              <a:pathLst>
                <a:path extrusionOk="0" h="688" w="1045">
                  <a:moveTo>
                    <a:pt x="1" y="0"/>
                  </a:moveTo>
                  <a:lnTo>
                    <a:pt x="1" y="0"/>
                  </a:lnTo>
                  <a:cubicBezTo>
                    <a:pt x="78" y="550"/>
                    <a:pt x="338" y="688"/>
                    <a:pt x="579" y="688"/>
                  </a:cubicBezTo>
                  <a:cubicBezTo>
                    <a:pt x="821" y="688"/>
                    <a:pt x="1045" y="549"/>
                    <a:pt x="1045" y="549"/>
                  </a:cubicBezTo>
                  <a:lnTo>
                    <a:pt x="1045" y="549"/>
                  </a:lnTo>
                  <a:cubicBezTo>
                    <a:pt x="968" y="565"/>
                    <a:pt x="896" y="572"/>
                    <a:pt x="829" y="572"/>
                  </a:cubicBezTo>
                  <a:cubicBezTo>
                    <a:pt x="237" y="5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6" name="Google Shape;4866;p54"/>
            <p:cNvSpPr/>
            <p:nvPr/>
          </p:nvSpPr>
          <p:spPr>
            <a:xfrm>
              <a:off x="2512493" y="4335748"/>
              <a:ext cx="37011" cy="45098"/>
            </a:xfrm>
            <a:custGeom>
              <a:rect b="b" l="l" r="r" t="t"/>
              <a:pathLst>
                <a:path extrusionOk="0" h="1171" w="961">
                  <a:moveTo>
                    <a:pt x="960" y="0"/>
                  </a:moveTo>
                  <a:lnTo>
                    <a:pt x="960" y="0"/>
                  </a:lnTo>
                  <a:cubicBezTo>
                    <a:pt x="1" y="566"/>
                    <a:pt x="849" y="1171"/>
                    <a:pt x="857" y="1171"/>
                  </a:cubicBezTo>
                  <a:cubicBezTo>
                    <a:pt x="423" y="543"/>
                    <a:pt x="960" y="0"/>
                    <a:pt x="960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7" name="Google Shape;4867;p54"/>
            <p:cNvSpPr/>
            <p:nvPr/>
          </p:nvSpPr>
          <p:spPr>
            <a:xfrm>
              <a:off x="2696964" y="4162368"/>
              <a:ext cx="133677" cy="123818"/>
            </a:xfrm>
            <a:custGeom>
              <a:rect b="b" l="l" r="r" t="t"/>
              <a:pathLst>
                <a:path extrusionOk="0" h="3215" w="3471">
                  <a:moveTo>
                    <a:pt x="1548" y="0"/>
                  </a:moveTo>
                  <a:cubicBezTo>
                    <a:pt x="780" y="0"/>
                    <a:pt x="878" y="484"/>
                    <a:pt x="649" y="630"/>
                  </a:cubicBezTo>
                  <a:cubicBezTo>
                    <a:pt x="467" y="745"/>
                    <a:pt x="103" y="710"/>
                    <a:pt x="51" y="1370"/>
                  </a:cubicBezTo>
                  <a:cubicBezTo>
                    <a:pt x="1" y="2032"/>
                    <a:pt x="227" y="2446"/>
                    <a:pt x="626" y="2534"/>
                  </a:cubicBezTo>
                  <a:cubicBezTo>
                    <a:pt x="866" y="2589"/>
                    <a:pt x="853" y="3214"/>
                    <a:pt x="1700" y="3214"/>
                  </a:cubicBezTo>
                  <a:cubicBezTo>
                    <a:pt x="1802" y="3214"/>
                    <a:pt x="1917" y="3205"/>
                    <a:pt x="2045" y="3185"/>
                  </a:cubicBezTo>
                  <a:cubicBezTo>
                    <a:pt x="2561" y="3106"/>
                    <a:pt x="2550" y="2607"/>
                    <a:pt x="2790" y="2373"/>
                  </a:cubicBezTo>
                  <a:cubicBezTo>
                    <a:pt x="2993" y="2176"/>
                    <a:pt x="3471" y="2021"/>
                    <a:pt x="3204" y="1173"/>
                  </a:cubicBezTo>
                  <a:cubicBezTo>
                    <a:pt x="2972" y="443"/>
                    <a:pt x="2655" y="677"/>
                    <a:pt x="2418" y="463"/>
                  </a:cubicBezTo>
                  <a:cubicBezTo>
                    <a:pt x="2180" y="252"/>
                    <a:pt x="2092" y="29"/>
                    <a:pt x="1643" y="3"/>
                  </a:cubicBezTo>
                  <a:cubicBezTo>
                    <a:pt x="1610" y="1"/>
                    <a:pt x="1579" y="0"/>
                    <a:pt x="1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8" name="Google Shape;4868;p54"/>
            <p:cNvSpPr/>
            <p:nvPr/>
          </p:nvSpPr>
          <p:spPr>
            <a:xfrm>
              <a:off x="2743294" y="4239045"/>
              <a:ext cx="54264" cy="27344"/>
            </a:xfrm>
            <a:custGeom>
              <a:rect b="b" l="l" r="r" t="t"/>
              <a:pathLst>
                <a:path extrusionOk="0" h="710" w="1409">
                  <a:moveTo>
                    <a:pt x="1408" y="0"/>
                  </a:moveTo>
                  <a:lnTo>
                    <a:pt x="1408" y="0"/>
                  </a:lnTo>
                  <a:cubicBezTo>
                    <a:pt x="1136" y="408"/>
                    <a:pt x="774" y="507"/>
                    <a:pt x="484" y="507"/>
                  </a:cubicBezTo>
                  <a:cubicBezTo>
                    <a:pt x="209" y="507"/>
                    <a:pt x="0" y="417"/>
                    <a:pt x="0" y="417"/>
                  </a:cubicBezTo>
                  <a:lnTo>
                    <a:pt x="0" y="417"/>
                  </a:lnTo>
                  <a:cubicBezTo>
                    <a:pt x="275" y="630"/>
                    <a:pt x="501" y="709"/>
                    <a:pt x="684" y="709"/>
                  </a:cubicBezTo>
                  <a:cubicBezTo>
                    <a:pt x="1232" y="709"/>
                    <a:pt x="1408" y="0"/>
                    <a:pt x="1408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9" name="Google Shape;4869;p54"/>
            <p:cNvSpPr/>
            <p:nvPr/>
          </p:nvSpPr>
          <p:spPr>
            <a:xfrm>
              <a:off x="2742177" y="4183588"/>
              <a:ext cx="61466" cy="48372"/>
            </a:xfrm>
            <a:custGeom>
              <a:rect b="b" l="l" r="r" t="t"/>
              <a:pathLst>
                <a:path extrusionOk="0" h="1256" w="1596">
                  <a:moveTo>
                    <a:pt x="647" y="0"/>
                  </a:moveTo>
                  <a:cubicBezTo>
                    <a:pt x="304" y="0"/>
                    <a:pt x="0" y="141"/>
                    <a:pt x="0" y="141"/>
                  </a:cubicBezTo>
                  <a:cubicBezTo>
                    <a:pt x="52" y="137"/>
                    <a:pt x="103" y="135"/>
                    <a:pt x="152" y="135"/>
                  </a:cubicBezTo>
                  <a:cubicBezTo>
                    <a:pt x="1289" y="135"/>
                    <a:pt x="1596" y="1256"/>
                    <a:pt x="1596" y="1256"/>
                  </a:cubicBezTo>
                  <a:cubicBezTo>
                    <a:pt x="1579" y="227"/>
                    <a:pt x="1082" y="0"/>
                    <a:pt x="64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0" name="Google Shape;4870;p54"/>
            <p:cNvSpPr/>
            <p:nvPr/>
          </p:nvSpPr>
          <p:spPr>
            <a:xfrm>
              <a:off x="2733126" y="4197722"/>
              <a:ext cx="43057" cy="22838"/>
            </a:xfrm>
            <a:custGeom>
              <a:rect b="b" l="l" r="r" t="t"/>
              <a:pathLst>
                <a:path extrusionOk="0" h="593" w="1118">
                  <a:moveTo>
                    <a:pt x="580" y="1"/>
                  </a:moveTo>
                  <a:cubicBezTo>
                    <a:pt x="125" y="1"/>
                    <a:pt x="2" y="588"/>
                    <a:pt x="0" y="592"/>
                  </a:cubicBezTo>
                  <a:lnTo>
                    <a:pt x="0" y="592"/>
                  </a:lnTo>
                  <a:cubicBezTo>
                    <a:pt x="219" y="238"/>
                    <a:pt x="531" y="157"/>
                    <a:pt x="769" y="157"/>
                  </a:cubicBezTo>
                  <a:cubicBezTo>
                    <a:pt x="969" y="157"/>
                    <a:pt x="1118" y="214"/>
                    <a:pt x="1118" y="214"/>
                  </a:cubicBezTo>
                  <a:cubicBezTo>
                    <a:pt x="901" y="60"/>
                    <a:pt x="724" y="1"/>
                    <a:pt x="580" y="1"/>
                  </a:cubicBezTo>
                  <a:close/>
                  <a:moveTo>
                    <a:pt x="0" y="592"/>
                  </a:move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592"/>
                    <a:pt x="0" y="592"/>
                    <a:pt x="0" y="59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1" name="Google Shape;4871;p54"/>
            <p:cNvSpPr/>
            <p:nvPr/>
          </p:nvSpPr>
          <p:spPr>
            <a:xfrm>
              <a:off x="2770868" y="4206618"/>
              <a:ext cx="39360" cy="43866"/>
            </a:xfrm>
            <a:custGeom>
              <a:rect b="b" l="l" r="r" t="t"/>
              <a:pathLst>
                <a:path extrusionOk="0" h="1139" w="1022">
                  <a:moveTo>
                    <a:pt x="326" y="1"/>
                  </a:moveTo>
                  <a:cubicBezTo>
                    <a:pt x="326" y="1"/>
                    <a:pt x="326" y="1"/>
                    <a:pt x="326" y="2"/>
                  </a:cubicBezTo>
                  <a:lnTo>
                    <a:pt x="326" y="2"/>
                  </a:lnTo>
                  <a:cubicBezTo>
                    <a:pt x="326" y="2"/>
                    <a:pt x="326" y="1"/>
                    <a:pt x="326" y="1"/>
                  </a:cubicBezTo>
                  <a:close/>
                  <a:moveTo>
                    <a:pt x="326" y="2"/>
                  </a:moveTo>
                  <a:lnTo>
                    <a:pt x="326" y="2"/>
                  </a:lnTo>
                  <a:cubicBezTo>
                    <a:pt x="630" y="705"/>
                    <a:pt x="0" y="1139"/>
                    <a:pt x="0" y="1139"/>
                  </a:cubicBezTo>
                  <a:cubicBezTo>
                    <a:pt x="1022" y="768"/>
                    <a:pt x="350" y="39"/>
                    <a:pt x="326" y="2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2" name="Google Shape;4872;p54"/>
            <p:cNvSpPr/>
            <p:nvPr/>
          </p:nvSpPr>
          <p:spPr>
            <a:xfrm>
              <a:off x="2754231" y="4225027"/>
              <a:ext cx="25341" cy="18447"/>
            </a:xfrm>
            <a:custGeom>
              <a:rect b="b" l="l" r="r" t="t"/>
              <a:pathLst>
                <a:path extrusionOk="0" h="479" w="658">
                  <a:moveTo>
                    <a:pt x="629" y="1"/>
                  </a:moveTo>
                  <a:cubicBezTo>
                    <a:pt x="552" y="255"/>
                    <a:pt x="317" y="426"/>
                    <a:pt x="57" y="426"/>
                  </a:cubicBezTo>
                  <a:cubicBezTo>
                    <a:pt x="38" y="426"/>
                    <a:pt x="20" y="425"/>
                    <a:pt x="1" y="423"/>
                  </a:cubicBezTo>
                  <a:lnTo>
                    <a:pt x="1" y="423"/>
                  </a:lnTo>
                  <a:cubicBezTo>
                    <a:pt x="106" y="462"/>
                    <a:pt x="193" y="479"/>
                    <a:pt x="266" y="479"/>
                  </a:cubicBezTo>
                  <a:cubicBezTo>
                    <a:pt x="658" y="479"/>
                    <a:pt x="629" y="1"/>
                    <a:pt x="62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3" name="Google Shape;4873;p54"/>
            <p:cNvSpPr/>
            <p:nvPr/>
          </p:nvSpPr>
          <p:spPr>
            <a:xfrm>
              <a:off x="2746683" y="4223563"/>
              <a:ext cx="20026" cy="12401"/>
            </a:xfrm>
            <a:custGeom>
              <a:rect b="b" l="l" r="r" t="t"/>
              <a:pathLst>
                <a:path extrusionOk="0" h="322" w="520">
                  <a:moveTo>
                    <a:pt x="0" y="1"/>
                  </a:moveTo>
                  <a:lnTo>
                    <a:pt x="0" y="1"/>
                  </a:lnTo>
                  <a:cubicBezTo>
                    <a:pt x="50" y="255"/>
                    <a:pt x="171" y="322"/>
                    <a:pt x="284" y="322"/>
                  </a:cubicBezTo>
                  <a:cubicBezTo>
                    <a:pt x="407" y="322"/>
                    <a:pt x="520" y="244"/>
                    <a:pt x="520" y="244"/>
                  </a:cubicBezTo>
                  <a:lnTo>
                    <a:pt x="520" y="244"/>
                  </a:lnTo>
                  <a:cubicBezTo>
                    <a:pt x="483" y="253"/>
                    <a:pt x="446" y="258"/>
                    <a:pt x="409" y="258"/>
                  </a:cubicBezTo>
                  <a:cubicBezTo>
                    <a:pt x="239" y="258"/>
                    <a:pt x="78" y="160"/>
                    <a:pt x="0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4" name="Google Shape;4874;p54"/>
            <p:cNvSpPr/>
            <p:nvPr/>
          </p:nvSpPr>
          <p:spPr>
            <a:xfrm>
              <a:off x="2750957" y="4219250"/>
              <a:ext cx="20142" cy="12247"/>
            </a:xfrm>
            <a:custGeom>
              <a:rect b="b" l="l" r="r" t="t"/>
              <a:pathLst>
                <a:path extrusionOk="0" h="318" w="523">
                  <a:moveTo>
                    <a:pt x="238" y="1"/>
                  </a:moveTo>
                  <a:cubicBezTo>
                    <a:pt x="114" y="1"/>
                    <a:pt x="1" y="80"/>
                    <a:pt x="1" y="80"/>
                  </a:cubicBezTo>
                  <a:cubicBezTo>
                    <a:pt x="39" y="71"/>
                    <a:pt x="77" y="66"/>
                    <a:pt x="115" y="66"/>
                  </a:cubicBezTo>
                  <a:cubicBezTo>
                    <a:pt x="284" y="66"/>
                    <a:pt x="444" y="160"/>
                    <a:pt x="523" y="318"/>
                  </a:cubicBezTo>
                  <a:cubicBezTo>
                    <a:pt x="471" y="66"/>
                    <a:pt x="350" y="1"/>
                    <a:pt x="238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5" name="Google Shape;4875;p54"/>
            <p:cNvSpPr/>
            <p:nvPr/>
          </p:nvSpPr>
          <p:spPr>
            <a:xfrm>
              <a:off x="2753692" y="4208698"/>
              <a:ext cx="27575" cy="14789"/>
            </a:xfrm>
            <a:custGeom>
              <a:rect b="b" l="l" r="r" t="t"/>
              <a:pathLst>
                <a:path extrusionOk="0" h="384" w="716">
                  <a:moveTo>
                    <a:pt x="339" y="1"/>
                  </a:moveTo>
                  <a:cubicBezTo>
                    <a:pt x="161" y="1"/>
                    <a:pt x="0" y="140"/>
                    <a:pt x="0" y="140"/>
                  </a:cubicBezTo>
                  <a:cubicBezTo>
                    <a:pt x="69" y="115"/>
                    <a:pt x="140" y="102"/>
                    <a:pt x="209" y="102"/>
                  </a:cubicBezTo>
                  <a:cubicBezTo>
                    <a:pt x="411" y="102"/>
                    <a:pt x="605" y="205"/>
                    <a:pt x="716" y="384"/>
                  </a:cubicBezTo>
                  <a:cubicBezTo>
                    <a:pt x="625" y="85"/>
                    <a:pt x="477" y="1"/>
                    <a:pt x="339" y="1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6" name="Google Shape;4876;p54"/>
            <p:cNvSpPr/>
            <p:nvPr/>
          </p:nvSpPr>
          <p:spPr>
            <a:xfrm>
              <a:off x="2726811" y="4212510"/>
              <a:ext cx="24879" cy="28037"/>
            </a:xfrm>
            <a:custGeom>
              <a:rect b="b" l="l" r="r" t="t"/>
              <a:pathLst>
                <a:path extrusionOk="0" h="728" w="646">
                  <a:moveTo>
                    <a:pt x="437" y="0"/>
                  </a:moveTo>
                  <a:cubicBezTo>
                    <a:pt x="0" y="560"/>
                    <a:pt x="645" y="728"/>
                    <a:pt x="645" y="728"/>
                  </a:cubicBezTo>
                  <a:cubicBezTo>
                    <a:pt x="414" y="563"/>
                    <a:pt x="326" y="261"/>
                    <a:pt x="437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7" name="Google Shape;4877;p54"/>
            <p:cNvSpPr/>
            <p:nvPr/>
          </p:nvSpPr>
          <p:spPr>
            <a:xfrm>
              <a:off x="2731085" y="4226067"/>
              <a:ext cx="40361" cy="26458"/>
            </a:xfrm>
            <a:custGeom>
              <a:rect b="b" l="l" r="r" t="t"/>
              <a:pathLst>
                <a:path extrusionOk="0" h="687" w="1048">
                  <a:moveTo>
                    <a:pt x="1048" y="546"/>
                  </a:moveTo>
                  <a:cubicBezTo>
                    <a:pt x="1048" y="546"/>
                    <a:pt x="1048" y="546"/>
                    <a:pt x="1048" y="546"/>
                  </a:cubicBezTo>
                  <a:lnTo>
                    <a:pt x="1048" y="546"/>
                  </a:lnTo>
                  <a:cubicBezTo>
                    <a:pt x="1048" y="546"/>
                    <a:pt x="1048" y="546"/>
                    <a:pt x="1048" y="546"/>
                  </a:cubicBezTo>
                  <a:close/>
                  <a:moveTo>
                    <a:pt x="1" y="0"/>
                  </a:moveTo>
                  <a:cubicBezTo>
                    <a:pt x="76" y="549"/>
                    <a:pt x="334" y="686"/>
                    <a:pt x="574" y="686"/>
                  </a:cubicBezTo>
                  <a:cubicBezTo>
                    <a:pt x="815" y="686"/>
                    <a:pt x="1039" y="549"/>
                    <a:pt x="1048" y="546"/>
                  </a:cubicBezTo>
                  <a:lnTo>
                    <a:pt x="1048" y="546"/>
                  </a:lnTo>
                  <a:cubicBezTo>
                    <a:pt x="971" y="562"/>
                    <a:pt x="899" y="570"/>
                    <a:pt x="831" y="570"/>
                  </a:cubicBezTo>
                  <a:cubicBezTo>
                    <a:pt x="239" y="57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8" name="Google Shape;4878;p54"/>
            <p:cNvSpPr/>
            <p:nvPr/>
          </p:nvSpPr>
          <p:spPr>
            <a:xfrm>
              <a:off x="2698697" y="4200302"/>
              <a:ext cx="36163" cy="44983"/>
            </a:xfrm>
            <a:custGeom>
              <a:rect b="b" l="l" r="r" t="t"/>
              <a:pathLst>
                <a:path extrusionOk="0" h="1168" w="939">
                  <a:moveTo>
                    <a:pt x="938" y="0"/>
                  </a:moveTo>
                  <a:lnTo>
                    <a:pt x="938" y="0"/>
                  </a:lnTo>
                  <a:cubicBezTo>
                    <a:pt x="1" y="559"/>
                    <a:pt x="819" y="1151"/>
                    <a:pt x="836" y="1167"/>
                  </a:cubicBezTo>
                  <a:lnTo>
                    <a:pt x="836" y="1167"/>
                  </a:lnTo>
                  <a:cubicBezTo>
                    <a:pt x="402" y="543"/>
                    <a:pt x="938" y="0"/>
                    <a:pt x="938" y="0"/>
                  </a:cubicBezTo>
                  <a:close/>
                  <a:moveTo>
                    <a:pt x="836" y="1167"/>
                  </a:moveTo>
                  <a:lnTo>
                    <a:pt x="836" y="1167"/>
                  </a:lnTo>
                  <a:cubicBezTo>
                    <a:pt x="836" y="1168"/>
                    <a:pt x="836" y="1168"/>
                    <a:pt x="836" y="1168"/>
                  </a:cubicBezTo>
                  <a:cubicBezTo>
                    <a:pt x="836" y="1168"/>
                    <a:pt x="836" y="1168"/>
                    <a:pt x="836" y="1167"/>
                  </a:cubicBezTo>
                  <a:close/>
                </a:path>
              </a:pathLst>
            </a:custGeom>
            <a:solidFill>
              <a:srgbClr val="263238">
                <a:alpha val="24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79" name="Google Shape;4879;p54"/>
          <p:cNvGrpSpPr/>
          <p:nvPr/>
        </p:nvGrpSpPr>
        <p:grpSpPr>
          <a:xfrm flipH="1">
            <a:off x="581859" y="321286"/>
            <a:ext cx="1752751" cy="660938"/>
            <a:chOff x="7258034" y="321286"/>
            <a:chExt cx="1752751" cy="660938"/>
          </a:xfrm>
        </p:grpSpPr>
        <p:sp>
          <p:nvSpPr>
            <p:cNvPr id="4880" name="Google Shape;4880;p54"/>
            <p:cNvSpPr/>
            <p:nvPr/>
          </p:nvSpPr>
          <p:spPr>
            <a:xfrm>
              <a:off x="7258034" y="321286"/>
              <a:ext cx="798949" cy="149107"/>
            </a:xfrm>
            <a:custGeom>
              <a:rect b="b" l="l" r="r" t="t"/>
              <a:pathLst>
                <a:path extrusionOk="0" h="4165" w="22317">
                  <a:moveTo>
                    <a:pt x="9965" y="1"/>
                  </a:moveTo>
                  <a:cubicBezTo>
                    <a:pt x="9641" y="1"/>
                    <a:pt x="9317" y="64"/>
                    <a:pt x="9011" y="193"/>
                  </a:cubicBezTo>
                  <a:cubicBezTo>
                    <a:pt x="8290" y="519"/>
                    <a:pt x="7794" y="1167"/>
                    <a:pt x="7117" y="1575"/>
                  </a:cubicBezTo>
                  <a:cubicBezTo>
                    <a:pt x="6313" y="2041"/>
                    <a:pt x="5351" y="1933"/>
                    <a:pt x="4462" y="2073"/>
                  </a:cubicBezTo>
                  <a:cubicBezTo>
                    <a:pt x="3573" y="2214"/>
                    <a:pt x="2893" y="2962"/>
                    <a:pt x="2115" y="3393"/>
                  </a:cubicBezTo>
                  <a:cubicBezTo>
                    <a:pt x="1860" y="3558"/>
                    <a:pt x="1567" y="3649"/>
                    <a:pt x="1265" y="3657"/>
                  </a:cubicBezTo>
                  <a:cubicBezTo>
                    <a:pt x="1092" y="3643"/>
                    <a:pt x="922" y="3616"/>
                    <a:pt x="752" y="3584"/>
                  </a:cubicBezTo>
                  <a:cubicBezTo>
                    <a:pt x="680" y="3575"/>
                    <a:pt x="610" y="3568"/>
                    <a:pt x="542" y="3568"/>
                  </a:cubicBezTo>
                  <a:cubicBezTo>
                    <a:pt x="353" y="3568"/>
                    <a:pt x="181" y="3617"/>
                    <a:pt x="48" y="3781"/>
                  </a:cubicBezTo>
                  <a:cubicBezTo>
                    <a:pt x="1" y="3836"/>
                    <a:pt x="12" y="4068"/>
                    <a:pt x="89" y="4068"/>
                  </a:cubicBezTo>
                  <a:cubicBezTo>
                    <a:pt x="1098" y="4068"/>
                    <a:pt x="15887" y="4164"/>
                    <a:pt x="20722" y="4164"/>
                  </a:cubicBezTo>
                  <a:cubicBezTo>
                    <a:pt x="21491" y="4164"/>
                    <a:pt x="22009" y="4162"/>
                    <a:pt x="22179" y="4156"/>
                  </a:cubicBezTo>
                  <a:cubicBezTo>
                    <a:pt x="22267" y="4156"/>
                    <a:pt x="22316" y="4024"/>
                    <a:pt x="22228" y="3980"/>
                  </a:cubicBezTo>
                  <a:cubicBezTo>
                    <a:pt x="21448" y="3593"/>
                    <a:pt x="20562" y="3672"/>
                    <a:pt x="19753" y="3399"/>
                  </a:cubicBezTo>
                  <a:cubicBezTo>
                    <a:pt x="19275" y="3235"/>
                    <a:pt x="18984" y="2927"/>
                    <a:pt x="18653" y="2569"/>
                  </a:cubicBezTo>
                  <a:cubicBezTo>
                    <a:pt x="18377" y="2258"/>
                    <a:pt x="18025" y="2027"/>
                    <a:pt x="17626" y="1900"/>
                  </a:cubicBezTo>
                  <a:cubicBezTo>
                    <a:pt x="17424" y="1840"/>
                    <a:pt x="17214" y="1809"/>
                    <a:pt x="17004" y="1809"/>
                  </a:cubicBezTo>
                  <a:cubicBezTo>
                    <a:pt x="16839" y="1809"/>
                    <a:pt x="16674" y="1828"/>
                    <a:pt x="16512" y="1865"/>
                  </a:cubicBezTo>
                  <a:cubicBezTo>
                    <a:pt x="16113" y="1962"/>
                    <a:pt x="15767" y="2191"/>
                    <a:pt x="15385" y="2332"/>
                  </a:cubicBezTo>
                  <a:cubicBezTo>
                    <a:pt x="15125" y="2430"/>
                    <a:pt x="14867" y="2476"/>
                    <a:pt x="14615" y="2476"/>
                  </a:cubicBezTo>
                  <a:cubicBezTo>
                    <a:pt x="13952" y="2476"/>
                    <a:pt x="13334" y="2159"/>
                    <a:pt x="12845" y="1651"/>
                  </a:cubicBezTo>
                  <a:cubicBezTo>
                    <a:pt x="12288" y="1073"/>
                    <a:pt x="11739" y="531"/>
                    <a:pt x="10983" y="220"/>
                  </a:cubicBezTo>
                  <a:cubicBezTo>
                    <a:pt x="10659" y="74"/>
                    <a:pt x="10312" y="1"/>
                    <a:pt x="99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1" name="Google Shape;4881;p54"/>
            <p:cNvSpPr/>
            <p:nvPr/>
          </p:nvSpPr>
          <p:spPr>
            <a:xfrm>
              <a:off x="7709256" y="873356"/>
              <a:ext cx="583254" cy="108868"/>
            </a:xfrm>
            <a:custGeom>
              <a:rect b="b" l="l" r="r" t="t"/>
              <a:pathLst>
                <a:path extrusionOk="0" h="3041" w="16292">
                  <a:moveTo>
                    <a:pt x="7277" y="0"/>
                  </a:moveTo>
                  <a:cubicBezTo>
                    <a:pt x="7040" y="0"/>
                    <a:pt x="6802" y="47"/>
                    <a:pt x="6580" y="142"/>
                  </a:cubicBezTo>
                  <a:cubicBezTo>
                    <a:pt x="6052" y="380"/>
                    <a:pt x="5691" y="861"/>
                    <a:pt x="5195" y="1148"/>
                  </a:cubicBezTo>
                  <a:cubicBezTo>
                    <a:pt x="4609" y="1492"/>
                    <a:pt x="3908" y="1412"/>
                    <a:pt x="3259" y="1515"/>
                  </a:cubicBezTo>
                  <a:cubicBezTo>
                    <a:pt x="2611" y="1618"/>
                    <a:pt x="2121" y="2166"/>
                    <a:pt x="1543" y="2480"/>
                  </a:cubicBezTo>
                  <a:cubicBezTo>
                    <a:pt x="1359" y="2597"/>
                    <a:pt x="1145" y="2665"/>
                    <a:pt x="925" y="2671"/>
                  </a:cubicBezTo>
                  <a:cubicBezTo>
                    <a:pt x="798" y="2671"/>
                    <a:pt x="672" y="2633"/>
                    <a:pt x="546" y="2618"/>
                  </a:cubicBezTo>
                  <a:cubicBezTo>
                    <a:pt x="494" y="2612"/>
                    <a:pt x="443" y="2607"/>
                    <a:pt x="393" y="2607"/>
                  </a:cubicBezTo>
                  <a:cubicBezTo>
                    <a:pt x="255" y="2607"/>
                    <a:pt x="130" y="2641"/>
                    <a:pt x="33" y="2762"/>
                  </a:cubicBezTo>
                  <a:cubicBezTo>
                    <a:pt x="1" y="2800"/>
                    <a:pt x="6" y="2970"/>
                    <a:pt x="65" y="2970"/>
                  </a:cubicBezTo>
                  <a:cubicBezTo>
                    <a:pt x="803" y="2970"/>
                    <a:pt x="11652" y="3040"/>
                    <a:pt x="15154" y="3040"/>
                  </a:cubicBezTo>
                  <a:cubicBezTo>
                    <a:pt x="15702" y="3040"/>
                    <a:pt x="16070" y="3038"/>
                    <a:pt x="16192" y="3034"/>
                  </a:cubicBezTo>
                  <a:cubicBezTo>
                    <a:pt x="16256" y="3034"/>
                    <a:pt x="16292" y="2941"/>
                    <a:pt x="16227" y="2905"/>
                  </a:cubicBezTo>
                  <a:cubicBezTo>
                    <a:pt x="15658" y="2624"/>
                    <a:pt x="15013" y="2679"/>
                    <a:pt x="14420" y="2483"/>
                  </a:cubicBezTo>
                  <a:cubicBezTo>
                    <a:pt x="14074" y="2366"/>
                    <a:pt x="13860" y="2137"/>
                    <a:pt x="13617" y="1876"/>
                  </a:cubicBezTo>
                  <a:cubicBezTo>
                    <a:pt x="13417" y="1647"/>
                    <a:pt x="13159" y="1480"/>
                    <a:pt x="12869" y="1386"/>
                  </a:cubicBezTo>
                  <a:cubicBezTo>
                    <a:pt x="12721" y="1343"/>
                    <a:pt x="12569" y="1322"/>
                    <a:pt x="12417" y="1322"/>
                  </a:cubicBezTo>
                  <a:cubicBezTo>
                    <a:pt x="12296" y="1322"/>
                    <a:pt x="12175" y="1335"/>
                    <a:pt x="12056" y="1362"/>
                  </a:cubicBezTo>
                  <a:cubicBezTo>
                    <a:pt x="11766" y="1430"/>
                    <a:pt x="11510" y="1597"/>
                    <a:pt x="11232" y="1706"/>
                  </a:cubicBezTo>
                  <a:cubicBezTo>
                    <a:pt x="11043" y="1776"/>
                    <a:pt x="10856" y="1809"/>
                    <a:pt x="10673" y="1809"/>
                  </a:cubicBezTo>
                  <a:cubicBezTo>
                    <a:pt x="10188" y="1809"/>
                    <a:pt x="9736" y="1578"/>
                    <a:pt x="9378" y="1207"/>
                  </a:cubicBezTo>
                  <a:cubicBezTo>
                    <a:pt x="8970" y="785"/>
                    <a:pt x="8571" y="392"/>
                    <a:pt x="8020" y="160"/>
                  </a:cubicBezTo>
                  <a:cubicBezTo>
                    <a:pt x="7784" y="54"/>
                    <a:pt x="7530" y="0"/>
                    <a:pt x="7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2" name="Google Shape;4882;p54"/>
            <p:cNvSpPr/>
            <p:nvPr/>
          </p:nvSpPr>
          <p:spPr>
            <a:xfrm>
              <a:off x="8176573" y="562690"/>
              <a:ext cx="834212" cy="126732"/>
            </a:xfrm>
            <a:custGeom>
              <a:rect b="b" l="l" r="r" t="t"/>
              <a:pathLst>
                <a:path extrusionOk="0" h="3540" w="23302">
                  <a:moveTo>
                    <a:pt x="15217" y="1"/>
                  </a:moveTo>
                  <a:cubicBezTo>
                    <a:pt x="15012" y="1"/>
                    <a:pt x="14805" y="16"/>
                    <a:pt x="14599" y="46"/>
                  </a:cubicBezTo>
                  <a:cubicBezTo>
                    <a:pt x="12989" y="298"/>
                    <a:pt x="11721" y="1521"/>
                    <a:pt x="10108" y="1747"/>
                  </a:cubicBezTo>
                  <a:cubicBezTo>
                    <a:pt x="9964" y="1767"/>
                    <a:pt x="9820" y="1776"/>
                    <a:pt x="9678" y="1776"/>
                  </a:cubicBezTo>
                  <a:cubicBezTo>
                    <a:pt x="8866" y="1776"/>
                    <a:pt x="8084" y="1490"/>
                    <a:pt x="7278" y="1378"/>
                  </a:cubicBezTo>
                  <a:cubicBezTo>
                    <a:pt x="7120" y="1356"/>
                    <a:pt x="6961" y="1345"/>
                    <a:pt x="6803" y="1345"/>
                  </a:cubicBezTo>
                  <a:cubicBezTo>
                    <a:pt x="6228" y="1345"/>
                    <a:pt x="5660" y="1489"/>
                    <a:pt x="5151" y="1768"/>
                  </a:cubicBezTo>
                  <a:cubicBezTo>
                    <a:pt x="4641" y="2020"/>
                    <a:pt x="4174" y="2231"/>
                    <a:pt x="3594" y="2272"/>
                  </a:cubicBezTo>
                  <a:cubicBezTo>
                    <a:pt x="3491" y="2280"/>
                    <a:pt x="3387" y="2283"/>
                    <a:pt x="3284" y="2283"/>
                  </a:cubicBezTo>
                  <a:cubicBezTo>
                    <a:pt x="2943" y="2283"/>
                    <a:pt x="2602" y="2251"/>
                    <a:pt x="2262" y="2249"/>
                  </a:cubicBezTo>
                  <a:cubicBezTo>
                    <a:pt x="1534" y="2261"/>
                    <a:pt x="836" y="2539"/>
                    <a:pt x="300" y="3032"/>
                  </a:cubicBezTo>
                  <a:cubicBezTo>
                    <a:pt x="229" y="3094"/>
                    <a:pt x="0" y="3519"/>
                    <a:pt x="740" y="3519"/>
                  </a:cubicBezTo>
                  <a:cubicBezTo>
                    <a:pt x="744" y="3535"/>
                    <a:pt x="3263" y="3540"/>
                    <a:pt x="6608" y="3540"/>
                  </a:cubicBezTo>
                  <a:cubicBezTo>
                    <a:pt x="13298" y="3540"/>
                    <a:pt x="23295" y="3519"/>
                    <a:pt x="23105" y="3519"/>
                  </a:cubicBezTo>
                  <a:cubicBezTo>
                    <a:pt x="22976" y="3519"/>
                    <a:pt x="23302" y="3325"/>
                    <a:pt x="23176" y="3261"/>
                  </a:cubicBezTo>
                  <a:cubicBezTo>
                    <a:pt x="22436" y="2897"/>
                    <a:pt x="21633" y="2885"/>
                    <a:pt x="20829" y="2812"/>
                  </a:cubicBezTo>
                  <a:cubicBezTo>
                    <a:pt x="20354" y="2794"/>
                    <a:pt x="19890" y="2683"/>
                    <a:pt x="19459" y="2487"/>
                  </a:cubicBezTo>
                  <a:cubicBezTo>
                    <a:pt x="19034" y="2261"/>
                    <a:pt x="18767" y="1873"/>
                    <a:pt x="18465" y="1510"/>
                  </a:cubicBezTo>
                  <a:cubicBezTo>
                    <a:pt x="17652" y="546"/>
                    <a:pt x="16459" y="1"/>
                    <a:pt x="152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83" name="Google Shape;4883;p54"/>
          <p:cNvSpPr txBox="1"/>
          <p:nvPr>
            <p:ph idx="1" type="subTitle"/>
          </p:nvPr>
        </p:nvSpPr>
        <p:spPr>
          <a:xfrm>
            <a:off x="1955000" y="1215750"/>
            <a:ext cx="65775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 u="sng">
                <a:solidFill>
                  <a:schemeClr val="l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https://www.figma.com/proto/YApoHC5QvjDSGCLsvRkEec/A6-Medium-Fi?type=design&amp;node-id=10-2&amp;t=skIb7xjSYTxM0WWj-1&amp;scaling=scale-down&amp;page-id=0%3A1&amp;starting-point-node-id=10%3A2&amp;mode=design</a:t>
            </a:r>
            <a:endParaRPr b="1" sz="1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7" name="Shape 4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8" name="Google Shape;4888;p55"/>
          <p:cNvSpPr txBox="1"/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Changes &amp; Features</a:t>
            </a:r>
            <a:endParaRPr/>
          </a:p>
        </p:txBody>
      </p:sp>
      <p:pic>
        <p:nvPicPr>
          <p:cNvPr id="4889" name="Google Shape;4889;p55"/>
          <p:cNvPicPr preferRelativeResize="0"/>
          <p:nvPr/>
        </p:nvPicPr>
        <p:blipFill rotWithShape="1">
          <a:blip r:embed="rId3">
            <a:alphaModFix/>
          </a:blip>
          <a:srcRect b="0" l="0" r="0" t="12380"/>
          <a:stretch/>
        </p:blipFill>
        <p:spPr>
          <a:xfrm>
            <a:off x="720000" y="1564225"/>
            <a:ext cx="3451375" cy="264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0" name="Google Shape;489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2549" y="1176625"/>
            <a:ext cx="4439823" cy="3087475"/>
          </a:xfrm>
          <a:prstGeom prst="rect">
            <a:avLst/>
          </a:prstGeom>
          <a:noFill/>
          <a:ln>
            <a:noFill/>
          </a:ln>
        </p:spPr>
      </p:pic>
      <p:sp>
        <p:nvSpPr>
          <p:cNvPr id="4891" name="Google Shape;4891;p55"/>
          <p:cNvSpPr txBox="1"/>
          <p:nvPr/>
        </p:nvSpPr>
        <p:spPr>
          <a:xfrm>
            <a:off x="766525" y="1176625"/>
            <a:ext cx="32451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Icon consistency/clarity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mmunity and Family History - History - 1st grade">
  <a:themeElements>
    <a:clrScheme name="Simple Light">
      <a:dk1>
        <a:srgbClr val="263238"/>
      </a:dk1>
      <a:lt1>
        <a:srgbClr val="F3F3F3"/>
      </a:lt1>
      <a:dk2>
        <a:srgbClr val="C7C7C7"/>
      </a:dk2>
      <a:lt2>
        <a:srgbClr val="0E9755"/>
      </a:lt2>
      <a:accent1>
        <a:srgbClr val="E95548"/>
      </a:accent1>
      <a:accent2>
        <a:srgbClr val="FFB9C1"/>
      </a:accent2>
      <a:accent3>
        <a:srgbClr val="FEBE1A"/>
      </a:accent3>
      <a:accent4>
        <a:srgbClr val="0955CD"/>
      </a:accent4>
      <a:accent5>
        <a:srgbClr val="ABC3F3"/>
      </a:accent5>
      <a:accent6>
        <a:srgbClr val="FFFFFF"/>
      </a:accent6>
      <a:hlink>
        <a:srgbClr val="2632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