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83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</p:sldIdLst>
  <p:sldSz cy="5143500" cx="9144000"/>
  <p:notesSz cx="6858000" cy="9144000"/>
  <p:embeddedFontLst>
    <p:embeddedFont>
      <p:font typeface="Montserrat SemiBold"/>
      <p:regular r:id="rId32"/>
      <p:bold r:id="rId33"/>
      <p:italic r:id="rId34"/>
      <p:boldItalic r:id="rId35"/>
    </p:embeddedFont>
    <p:embeddedFont>
      <p:font typeface="Cormorant Medium"/>
      <p:regular r:id="rId36"/>
      <p:bold r:id="rId37"/>
      <p:italic r:id="rId38"/>
      <p:boldItalic r:id="rId39"/>
    </p:embeddedFont>
    <p:embeddedFont>
      <p:font typeface="Montserrat"/>
      <p:regular r:id="rId40"/>
      <p:bold r:id="rId41"/>
      <p:italic r:id="rId42"/>
      <p:boldItalic r:id="rId43"/>
    </p:embeddedFont>
    <p:embeddedFont>
      <p:font typeface="Montserrat Medium"/>
      <p:regular r:id="rId44"/>
      <p:bold r:id="rId45"/>
      <p:italic r:id="rId46"/>
      <p:boldItalic r:id="rId47"/>
    </p:embeddedFont>
    <p:embeddedFont>
      <p:font typeface="Cormorant"/>
      <p:regular r:id="rId48"/>
      <p:bold r:id="rId49"/>
      <p:italic r:id="rId50"/>
      <p:boldItalic r:id="rId5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9AA0A6"/>
          </p15:clr>
        </p15:guide>
        <p15:guide id="2" pos="2880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ECFE7583-6C0E-49EB-AA66-8C9A00981FB5}">
  <a:tblStyle styleId="{ECFE7583-6C0E-49EB-AA66-8C9A00981FB5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Montserrat-regular.fntdata"/><Relationship Id="rId42" Type="http://schemas.openxmlformats.org/officeDocument/2006/relationships/font" Target="fonts/Montserrat-italic.fntdata"/><Relationship Id="rId41" Type="http://schemas.openxmlformats.org/officeDocument/2006/relationships/font" Target="fonts/Montserrat-bold.fntdata"/><Relationship Id="rId44" Type="http://schemas.openxmlformats.org/officeDocument/2006/relationships/font" Target="fonts/MontserratMedium-regular.fntdata"/><Relationship Id="rId43" Type="http://schemas.openxmlformats.org/officeDocument/2006/relationships/font" Target="fonts/Montserrat-boldItalic.fntdata"/><Relationship Id="rId46" Type="http://schemas.openxmlformats.org/officeDocument/2006/relationships/font" Target="fonts/MontserratMedium-italic.fntdata"/><Relationship Id="rId45" Type="http://schemas.openxmlformats.org/officeDocument/2006/relationships/font" Target="fonts/MontserratMedium-bold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48" Type="http://schemas.openxmlformats.org/officeDocument/2006/relationships/font" Target="fonts/Cormorant-regular.fntdata"/><Relationship Id="rId47" Type="http://schemas.openxmlformats.org/officeDocument/2006/relationships/font" Target="fonts/MontserratMedium-boldItalic.fntdata"/><Relationship Id="rId49" Type="http://schemas.openxmlformats.org/officeDocument/2006/relationships/font" Target="fonts/Cormorant-bold.fnt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33" Type="http://schemas.openxmlformats.org/officeDocument/2006/relationships/font" Target="fonts/MontserratSemiBold-bold.fntdata"/><Relationship Id="rId32" Type="http://schemas.openxmlformats.org/officeDocument/2006/relationships/font" Target="fonts/MontserratSemiBold-regular.fntdata"/><Relationship Id="rId35" Type="http://schemas.openxmlformats.org/officeDocument/2006/relationships/font" Target="fonts/MontserratSemiBold-boldItalic.fntdata"/><Relationship Id="rId34" Type="http://schemas.openxmlformats.org/officeDocument/2006/relationships/font" Target="fonts/MontserratSemiBold-italic.fntdata"/><Relationship Id="rId37" Type="http://schemas.openxmlformats.org/officeDocument/2006/relationships/font" Target="fonts/CormorantMedium-bold.fntdata"/><Relationship Id="rId36" Type="http://schemas.openxmlformats.org/officeDocument/2006/relationships/font" Target="fonts/CormorantMedium-regular.fntdata"/><Relationship Id="rId39" Type="http://schemas.openxmlformats.org/officeDocument/2006/relationships/font" Target="fonts/CormorantMedium-boldItalic.fntdata"/><Relationship Id="rId38" Type="http://schemas.openxmlformats.org/officeDocument/2006/relationships/font" Target="fonts/CormorantMedium-italic.fntdata"/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29" Type="http://schemas.openxmlformats.org/officeDocument/2006/relationships/slide" Target="slides/slide23.xml"/><Relationship Id="rId51" Type="http://schemas.openxmlformats.org/officeDocument/2006/relationships/font" Target="fonts/Cormorant-boldItalic.fntdata"/><Relationship Id="rId50" Type="http://schemas.openxmlformats.org/officeDocument/2006/relationships/font" Target="fonts/Cormorant-italic.fntdata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Google Shape;422;g1199fbe94db_0_4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3" name="Google Shape;423;g1199fbe94db_0_4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0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Google Shape;431;g29151d5d436_0_1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2" name="Google Shape;432;g29151d5d436_0_1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7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g119c344cc1f_0_9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9" name="Google Shape;439;g119c344cc1f_0_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4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g1199fbe94db_0_3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6" name="Google Shape;446;g1199fbe94db_0_3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2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g29151d5d436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4" name="Google Shape;454;g29151d5d436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0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g29151d5d436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2" name="Google Shape;462;g29151d5d436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9" name="Shape 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Google Shape;470;g29151d5d436_3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1" name="Google Shape;471;g29151d5d436_3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5" name="Shape 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6" name="Google Shape;476;g29151d5d436_0_1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7" name="Google Shape;477;g29151d5d436_0_1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1" name="Shape 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" name="Google Shape;482;g29151d5d436_0_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3" name="Google Shape;483;g29151d5d436_0_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9" name="Shape 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" name="Google Shape;490;g119c344cc1f_0_30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1" name="Google Shape;491;g119c344cc1f_0_3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1" name="Shape 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2" name="Google Shape;502;g29151d5d436_0_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3" name="Google Shape;503;g29151d5d436_0_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8" name="Shape 5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9" name="Google Shape;509;g29151d5d436_0_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0" name="Google Shape;510;g29151d5d436_0_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6" name="Shape 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7" name="Google Shape;517;g29151d5d436_0_9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8" name="Google Shape;518;g29151d5d436_0_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6" name="Shape 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7" name="Google Shape;527;g29151d5d436_0_1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8" name="Google Shape;528;g29151d5d436_0_1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4" name="Shape 5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5" name="Google Shape;535;g29151d5d436_7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6" name="Google Shape;536;g29151d5d436_7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2" name="Shape 5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3" name="Google Shape;543;g29151d5d436_3_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4" name="Google Shape;544;g29151d5d436_3_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0" name="Shape 5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1" name="Google Shape;551;g2918a90636e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2" name="Google Shape;552;g2918a90636e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8" name="Shape 5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9" name="Google Shape;559;g2918a90636e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0" name="Google Shape;560;g2918a90636e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6" name="Shape 5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7" name="Google Shape;567;g29151d5d436_7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8" name="Google Shape;568;g29151d5d436_7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4" name="Shape 5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5" name="Google Shape;575;g29151d5d436_7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6" name="Google Shape;576;g29151d5d436_7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2" name="Shape 5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" name="Google Shape;583;g29151d5d436_0_1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4" name="Google Shape;584;g29151d5d436_0_1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1" name="Shape 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2" name="Google Shape;592;g29151d5d436_0_1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3" name="Google Shape;593;g29151d5d436_0_1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7" name="Shape 5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8" name="Google Shape;598;g29151d5d436_0_1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9" name="Google Shape;599;g29151d5d436_0_1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5" name="Shape 6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6" name="Google Shape;606;g29151d5d436_0_1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7" name="Google Shape;607;g29151d5d436_0_1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1" name="Shape 6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2" name="Google Shape;612;g29151d5d436_0_1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3" name="Google Shape;613;g29151d5d436_0_1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Relationship Id="rId3" Type="http://schemas.openxmlformats.org/officeDocument/2006/relationships/image" Target="../media/image2.png"/><Relationship Id="rId4" Type="http://schemas.openxmlformats.org/officeDocument/2006/relationships/image" Target="../media/image1.png"/><Relationship Id="rId5" Type="http://schemas.openxmlformats.org/officeDocument/2006/relationships/image" Target="../media/image5.png"/><Relationship Id="rId6" Type="http://schemas.openxmlformats.org/officeDocument/2006/relationships/image" Target="../media/image4.png"/><Relationship Id="rId7" Type="http://schemas.openxmlformats.org/officeDocument/2006/relationships/image" Target="../media/image6.png"/><Relationship Id="rId8" Type="http://schemas.openxmlformats.org/officeDocument/2006/relationships/image" Target="../media/image7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3.png"/><Relationship Id="rId4" Type="http://schemas.openxmlformats.org/officeDocument/2006/relationships/image" Target="../media/image1.png"/><Relationship Id="rId5" Type="http://schemas.openxmlformats.org/officeDocument/2006/relationships/image" Target="../media/image7.png"/><Relationship Id="rId6" Type="http://schemas.openxmlformats.org/officeDocument/2006/relationships/image" Target="../media/image2.png"/><Relationship Id="rId7" Type="http://schemas.openxmlformats.org/officeDocument/2006/relationships/image" Target="../media/image6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Relationship Id="rId3" Type="http://schemas.openxmlformats.org/officeDocument/2006/relationships/image" Target="../media/image1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6.png"/><Relationship Id="rId4" Type="http://schemas.openxmlformats.org/officeDocument/2006/relationships/image" Target="../media/image4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6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4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2.png"/><Relationship Id="rId4" Type="http://schemas.openxmlformats.org/officeDocument/2006/relationships/image" Target="../media/image7.png"/><Relationship Id="rId5" Type="http://schemas.openxmlformats.org/officeDocument/2006/relationships/image" Target="../media/image4.png"/><Relationship Id="rId6" Type="http://schemas.openxmlformats.org/officeDocument/2006/relationships/image" Target="../media/image9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1.png"/><Relationship Id="rId4" Type="http://schemas.openxmlformats.org/officeDocument/2006/relationships/image" Target="../media/image4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2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Relationship Id="rId3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7.png"/><Relationship Id="rId4" Type="http://schemas.openxmlformats.org/officeDocument/2006/relationships/image" Target="../media/image2.pn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2.png"/><Relationship Id="rId4" Type="http://schemas.openxmlformats.org/officeDocument/2006/relationships/image" Target="../media/image9.png"/><Relationship Id="rId5" Type="http://schemas.openxmlformats.org/officeDocument/2006/relationships/image" Target="../media/image6.png"/><Relationship Id="rId6" Type="http://schemas.openxmlformats.org/officeDocument/2006/relationships/image" Target="../media/image4.png"/><Relationship Id="rId7" Type="http://schemas.openxmlformats.org/officeDocument/2006/relationships/image" Target="../media/image1.pn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2.png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1.png"/><Relationship Id="rId4" Type="http://schemas.openxmlformats.org/officeDocument/2006/relationships/image" Target="../media/image7.png"/><Relationship Id="rId5" Type="http://schemas.openxmlformats.org/officeDocument/2006/relationships/image" Target="../media/image5.png"/><Relationship Id="rId6" Type="http://schemas.openxmlformats.org/officeDocument/2006/relationships/image" Target="../media/image6.png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8.png"/><Relationship Id="rId4" Type="http://schemas.openxmlformats.org/officeDocument/2006/relationships/image" Target="../media/image7.png"/><Relationship Id="rId5" Type="http://schemas.openxmlformats.org/officeDocument/2006/relationships/image" Target="../media/image4.png"/><Relationship Id="rId6" Type="http://schemas.openxmlformats.org/officeDocument/2006/relationships/image" Target="../media/image6.png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Relationship Id="rId3" Type="http://schemas.openxmlformats.org/officeDocument/2006/relationships/image" Target="../media/image2.png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5.png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Relationship Id="rId3" Type="http://schemas.openxmlformats.org/officeDocument/2006/relationships/image" Target="../media/image6.png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8.png"/><Relationship Id="rId4" Type="http://schemas.openxmlformats.org/officeDocument/2006/relationships/image" Target="../media/image5.png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Relationship Id="rId3" Type="http://schemas.openxmlformats.org/officeDocument/2006/relationships/image" Target="../media/image1.png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9.png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Relationship Id="rId3" Type="http://schemas.openxmlformats.org/officeDocument/2006/relationships/image" Target="../media/image6.png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3.png"/><Relationship Id="rId4" Type="http://schemas.openxmlformats.org/officeDocument/2006/relationships/image" Target="../media/image1.png"/><Relationship Id="rId5" Type="http://schemas.openxmlformats.org/officeDocument/2006/relationships/image" Target="../media/image8.png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8.png"/><Relationship Id="rId4" Type="http://schemas.openxmlformats.org/officeDocument/2006/relationships/image" Target="../media/image5.png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Relationship Id="rId3" Type="http://schemas.openxmlformats.org/officeDocument/2006/relationships/image" Target="../media/image4.png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Relationship Id="rId3" Type="http://schemas.openxmlformats.org/officeDocument/2006/relationships/image" Target="../media/image4.png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hyperlink" Target="http://bit.ly/2Tynxth" TargetMode="External"/><Relationship Id="rId3" Type="http://schemas.openxmlformats.org/officeDocument/2006/relationships/hyperlink" Target="https://flaticon.com/" TargetMode="External"/><Relationship Id="rId4" Type="http://schemas.openxmlformats.org/officeDocument/2006/relationships/hyperlink" Target="https://freepik.com/" TargetMode="External"/><Relationship Id="rId10" Type="http://schemas.openxmlformats.org/officeDocument/2006/relationships/image" Target="../media/image6.png"/><Relationship Id="rId9" Type="http://schemas.openxmlformats.org/officeDocument/2006/relationships/image" Target="../media/image5.png"/><Relationship Id="rId5" Type="http://schemas.openxmlformats.org/officeDocument/2006/relationships/image" Target="../media/image8.png"/><Relationship Id="rId6" Type="http://schemas.openxmlformats.org/officeDocument/2006/relationships/image" Target="../media/image3.png"/><Relationship Id="rId7" Type="http://schemas.openxmlformats.org/officeDocument/2006/relationships/image" Target="../media/image1.png"/><Relationship Id="rId8" Type="http://schemas.openxmlformats.org/officeDocument/2006/relationships/image" Target="../media/image7.png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2.png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Relationship Id="rId3" Type="http://schemas.openxmlformats.org/officeDocument/2006/relationships/image" Target="../media/image1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Google Shape;9;p2"/>
          <p:cNvCxnSpPr/>
          <p:nvPr/>
        </p:nvCxnSpPr>
        <p:spPr>
          <a:xfrm>
            <a:off x="-7200" y="161200"/>
            <a:ext cx="91584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" name="Google Shape;10;p2"/>
          <p:cNvCxnSpPr/>
          <p:nvPr/>
        </p:nvCxnSpPr>
        <p:spPr>
          <a:xfrm>
            <a:off x="-7200" y="4982275"/>
            <a:ext cx="91584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1" name="Google Shape;11;p2"/>
          <p:cNvSpPr txBox="1"/>
          <p:nvPr>
            <p:ph type="ctrTitle"/>
          </p:nvPr>
        </p:nvSpPr>
        <p:spPr>
          <a:xfrm>
            <a:off x="1413450" y="1201050"/>
            <a:ext cx="6317100" cy="17268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500"/>
              <a:buNone/>
              <a:defRPr sz="5500"/>
            </a:lvl1pPr>
            <a:lvl2pPr lvl="1" algn="ctr">
              <a:spcBef>
                <a:spcPts val="0"/>
              </a:spcBef>
              <a:spcAft>
                <a:spcPts val="0"/>
              </a:spcAft>
              <a:buSzPts val="5500"/>
              <a:buNone/>
              <a:defRPr sz="5500"/>
            </a:lvl2pPr>
            <a:lvl3pPr lvl="2" algn="ctr">
              <a:spcBef>
                <a:spcPts val="0"/>
              </a:spcBef>
              <a:spcAft>
                <a:spcPts val="0"/>
              </a:spcAft>
              <a:buSzPts val="5500"/>
              <a:buNone/>
              <a:defRPr sz="5500"/>
            </a:lvl3pPr>
            <a:lvl4pPr lvl="3" algn="ctr">
              <a:spcBef>
                <a:spcPts val="0"/>
              </a:spcBef>
              <a:spcAft>
                <a:spcPts val="0"/>
              </a:spcAft>
              <a:buSzPts val="5500"/>
              <a:buNone/>
              <a:defRPr sz="5500"/>
            </a:lvl4pPr>
            <a:lvl5pPr lvl="4" algn="ctr">
              <a:spcBef>
                <a:spcPts val="0"/>
              </a:spcBef>
              <a:spcAft>
                <a:spcPts val="0"/>
              </a:spcAft>
              <a:buSzPts val="5500"/>
              <a:buNone/>
              <a:defRPr sz="5500"/>
            </a:lvl5pPr>
            <a:lvl6pPr lvl="5" algn="ctr">
              <a:spcBef>
                <a:spcPts val="0"/>
              </a:spcBef>
              <a:spcAft>
                <a:spcPts val="0"/>
              </a:spcAft>
              <a:buSzPts val="5500"/>
              <a:buNone/>
              <a:defRPr sz="5500"/>
            </a:lvl6pPr>
            <a:lvl7pPr lvl="6" algn="ctr">
              <a:spcBef>
                <a:spcPts val="0"/>
              </a:spcBef>
              <a:spcAft>
                <a:spcPts val="0"/>
              </a:spcAft>
              <a:buSzPts val="5500"/>
              <a:buNone/>
              <a:defRPr sz="5500"/>
            </a:lvl7pPr>
            <a:lvl8pPr lvl="7" algn="ctr">
              <a:spcBef>
                <a:spcPts val="0"/>
              </a:spcBef>
              <a:spcAft>
                <a:spcPts val="0"/>
              </a:spcAft>
              <a:buSzPts val="5500"/>
              <a:buNone/>
              <a:defRPr sz="5500"/>
            </a:lvl8pPr>
            <a:lvl9pPr lvl="8" algn="ctr">
              <a:spcBef>
                <a:spcPts val="0"/>
              </a:spcBef>
              <a:spcAft>
                <a:spcPts val="0"/>
              </a:spcAft>
              <a:buSzPts val="5500"/>
              <a:buNone/>
              <a:defRPr sz="5500"/>
            </a:lvl9pPr>
          </a:lstStyle>
          <a:p/>
        </p:txBody>
      </p:sp>
      <p:sp>
        <p:nvSpPr>
          <p:cNvPr id="12" name="Google Shape;12;p2"/>
          <p:cNvSpPr txBox="1"/>
          <p:nvPr>
            <p:ph idx="1" type="subTitle"/>
          </p:nvPr>
        </p:nvSpPr>
        <p:spPr>
          <a:xfrm>
            <a:off x="2211600" y="3307225"/>
            <a:ext cx="4720800" cy="3195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9pPr>
          </a:lstStyle>
          <a:p/>
        </p:txBody>
      </p:sp>
      <p:pic>
        <p:nvPicPr>
          <p:cNvPr id="13" name="Google Shape;13;p2"/>
          <p:cNvPicPr preferRelativeResize="0"/>
          <p:nvPr/>
        </p:nvPicPr>
        <p:blipFill rotWithShape="1">
          <a:blip r:embed="rId2">
            <a:alphaModFix/>
          </a:blip>
          <a:srcRect b="29188" l="0" r="0" t="0"/>
          <a:stretch/>
        </p:blipFill>
        <p:spPr>
          <a:xfrm flipH="1" rot="-9666314">
            <a:off x="423275" y="-56515"/>
            <a:ext cx="785498" cy="18808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4;p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2181395">
            <a:off x="445299" y="3452381"/>
            <a:ext cx="797963" cy="208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5;p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8463626">
            <a:off x="7937555" y="-92984"/>
            <a:ext cx="1056971" cy="207563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6;p2"/>
          <p:cNvPicPr preferRelativeResize="0"/>
          <p:nvPr/>
        </p:nvPicPr>
        <p:blipFill rotWithShape="1">
          <a:blip r:embed="rId5">
            <a:alphaModFix/>
          </a:blip>
          <a:srcRect b="8408" l="0" r="0" t="0"/>
          <a:stretch/>
        </p:blipFill>
        <p:spPr>
          <a:xfrm rot="-5400000">
            <a:off x="7725337" y="3640013"/>
            <a:ext cx="699400" cy="21822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7;p2"/>
          <p:cNvPicPr preferRelativeResize="0"/>
          <p:nvPr/>
        </p:nvPicPr>
        <p:blipFill rotWithShape="1">
          <a:blip r:embed="rId6">
            <a:alphaModFix/>
          </a:blip>
          <a:srcRect b="11863" l="0" r="0" t="0"/>
          <a:stretch/>
        </p:blipFill>
        <p:spPr>
          <a:xfrm rot="9307863">
            <a:off x="1096281" y="-54241"/>
            <a:ext cx="701412" cy="15568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18;p2"/>
          <p:cNvPicPr preferRelativeResize="0"/>
          <p:nvPr/>
        </p:nvPicPr>
        <p:blipFill rotWithShape="1">
          <a:blip r:embed="rId7">
            <a:alphaModFix/>
          </a:blip>
          <a:srcRect b="-2997" l="0" r="0" t="0"/>
          <a:stretch/>
        </p:blipFill>
        <p:spPr>
          <a:xfrm flipH="1" rot="-2871877">
            <a:off x="8064672" y="3454142"/>
            <a:ext cx="631505" cy="2066242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9;p2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flipH="1" rot="-5987199">
            <a:off x="7918418" y="-527808"/>
            <a:ext cx="591232" cy="189225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20;p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-319140">
            <a:off x="75247" y="3195688"/>
            <a:ext cx="772806" cy="1946062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21;p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flipH="1" rot="4679182">
            <a:off x="761521" y="3913774"/>
            <a:ext cx="772806" cy="194606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22;p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rot="-1293510">
            <a:off x="8464248" y="3133698"/>
            <a:ext cx="631501" cy="200616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3"/>
          <p:cNvSpPr txBox="1"/>
          <p:nvPr>
            <p:ph type="title"/>
          </p:nvPr>
        </p:nvSpPr>
        <p:spPr>
          <a:xfrm>
            <a:off x="3864202" y="1550900"/>
            <a:ext cx="3241200" cy="14388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25" name="Google Shape;25;p3"/>
          <p:cNvSpPr txBox="1"/>
          <p:nvPr>
            <p:ph idx="1" type="subTitle"/>
          </p:nvPr>
        </p:nvSpPr>
        <p:spPr>
          <a:xfrm>
            <a:off x="3864188" y="3078750"/>
            <a:ext cx="2847600" cy="5838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9pPr>
          </a:lstStyle>
          <a:p/>
        </p:txBody>
      </p:sp>
      <p:sp>
        <p:nvSpPr>
          <p:cNvPr id="26" name="Google Shape;26;p3"/>
          <p:cNvSpPr txBox="1"/>
          <p:nvPr>
            <p:ph hasCustomPrompt="1" idx="2" type="title"/>
          </p:nvPr>
        </p:nvSpPr>
        <p:spPr>
          <a:xfrm>
            <a:off x="2127400" y="1287300"/>
            <a:ext cx="1433100" cy="13929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600"/>
              <a:buNone/>
              <a:defRPr sz="9600">
                <a:solidFill>
                  <a:schemeClr val="dk2"/>
                </a:solidFill>
              </a:defRPr>
            </a:lvl1pPr>
            <a:lvl2pPr lvl="1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600"/>
              <a:buNone/>
              <a:defRPr sz="9600">
                <a:solidFill>
                  <a:schemeClr val="dk2"/>
                </a:solidFill>
              </a:defRPr>
            </a:lvl2pPr>
            <a:lvl3pPr lvl="2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600"/>
              <a:buNone/>
              <a:defRPr sz="9600">
                <a:solidFill>
                  <a:schemeClr val="dk2"/>
                </a:solidFill>
              </a:defRPr>
            </a:lvl3pPr>
            <a:lvl4pPr lvl="3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600"/>
              <a:buNone/>
              <a:defRPr sz="9600">
                <a:solidFill>
                  <a:schemeClr val="dk2"/>
                </a:solidFill>
              </a:defRPr>
            </a:lvl4pPr>
            <a:lvl5pPr lvl="4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600"/>
              <a:buNone/>
              <a:defRPr sz="9600">
                <a:solidFill>
                  <a:schemeClr val="dk2"/>
                </a:solidFill>
              </a:defRPr>
            </a:lvl5pPr>
            <a:lvl6pPr lvl="5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600"/>
              <a:buNone/>
              <a:defRPr sz="9600">
                <a:solidFill>
                  <a:schemeClr val="dk2"/>
                </a:solidFill>
              </a:defRPr>
            </a:lvl6pPr>
            <a:lvl7pPr lvl="6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600"/>
              <a:buNone/>
              <a:defRPr sz="9600">
                <a:solidFill>
                  <a:schemeClr val="dk2"/>
                </a:solidFill>
              </a:defRPr>
            </a:lvl7pPr>
            <a:lvl8pPr lvl="7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600"/>
              <a:buNone/>
              <a:defRPr sz="9600">
                <a:solidFill>
                  <a:schemeClr val="dk2"/>
                </a:solidFill>
              </a:defRPr>
            </a:lvl8pPr>
            <a:lvl9pPr lvl="8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600"/>
              <a:buNone/>
              <a:defRPr sz="96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cxnSp>
        <p:nvCxnSpPr>
          <p:cNvPr id="27" name="Google Shape;27;p3"/>
          <p:cNvCxnSpPr/>
          <p:nvPr/>
        </p:nvCxnSpPr>
        <p:spPr>
          <a:xfrm>
            <a:off x="-7200" y="161200"/>
            <a:ext cx="91584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8" name="Google Shape;28;p3"/>
          <p:cNvCxnSpPr/>
          <p:nvPr/>
        </p:nvCxnSpPr>
        <p:spPr>
          <a:xfrm>
            <a:off x="-7200" y="4982275"/>
            <a:ext cx="91584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29" name="Google Shape;29;p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1232327">
            <a:off x="1184642" y="3650356"/>
            <a:ext cx="727834" cy="2479576"/>
          </a:xfrm>
          <a:prstGeom prst="rect">
            <a:avLst/>
          </a:prstGeom>
          <a:noFill/>
          <a:ln>
            <a:noFill/>
          </a:ln>
        </p:spPr>
      </p:pic>
      <p:pic>
        <p:nvPicPr>
          <p:cNvPr id="30" name="Google Shape;30;p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6041938">
            <a:off x="339450" y="3660516"/>
            <a:ext cx="1850716" cy="1946637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Google Shape;31;p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10297209">
            <a:off x="7485474" y="-175779"/>
            <a:ext cx="1055496" cy="2072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" name="Google Shape;32;p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 rot="-8826368">
            <a:off x="7378089" y="-405307"/>
            <a:ext cx="590405" cy="188961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Google Shape;33;p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-942782">
            <a:off x="7278659" y="3684142"/>
            <a:ext cx="899405" cy="234809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Google Shape;34;p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1356242">
            <a:off x="7732801" y="3684145"/>
            <a:ext cx="899408" cy="2348086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3"/>
          <p:cNvPicPr preferRelativeResize="0"/>
          <p:nvPr/>
        </p:nvPicPr>
        <p:blipFill rotWithShape="1">
          <a:blip r:embed="rId2">
            <a:alphaModFix/>
          </a:blip>
          <a:srcRect b="8408" l="0" r="0" t="0"/>
          <a:stretch/>
        </p:blipFill>
        <p:spPr>
          <a:xfrm rot="7345972">
            <a:off x="654520" y="-508081"/>
            <a:ext cx="699400" cy="2182272"/>
          </a:xfrm>
          <a:prstGeom prst="rect">
            <a:avLst/>
          </a:prstGeom>
          <a:noFill/>
          <a:ln>
            <a:noFill/>
          </a:ln>
        </p:spPr>
      </p:pic>
      <p:pic>
        <p:nvPicPr>
          <p:cNvPr id="36" name="Google Shape;36;p3"/>
          <p:cNvPicPr preferRelativeResize="0"/>
          <p:nvPr/>
        </p:nvPicPr>
        <p:blipFill rotWithShape="1">
          <a:blip r:embed="rId7">
            <a:alphaModFix/>
          </a:blip>
          <a:srcRect b="-2997" l="0" r="0" t="0"/>
          <a:stretch/>
        </p:blipFill>
        <p:spPr>
          <a:xfrm flipH="1" rot="9874096">
            <a:off x="187492" y="-243715"/>
            <a:ext cx="631505" cy="20662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4"/>
          <p:cNvSpPr txBox="1"/>
          <p:nvPr>
            <p:ph type="title"/>
          </p:nvPr>
        </p:nvSpPr>
        <p:spPr>
          <a:xfrm>
            <a:off x="713225" y="412025"/>
            <a:ext cx="7717500" cy="6057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9pPr>
          </a:lstStyle>
          <a:p/>
        </p:txBody>
      </p:sp>
      <p:sp>
        <p:nvSpPr>
          <p:cNvPr id="39" name="Google Shape;39;p4"/>
          <p:cNvSpPr txBox="1"/>
          <p:nvPr>
            <p:ph idx="1" type="body"/>
          </p:nvPr>
        </p:nvSpPr>
        <p:spPr>
          <a:xfrm>
            <a:off x="886050" y="1327925"/>
            <a:ext cx="7371900" cy="32715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pic>
        <p:nvPicPr>
          <p:cNvPr id="40" name="Google Shape;40;p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5400000">
            <a:off x="-380946" y="-548437"/>
            <a:ext cx="733301" cy="2479574"/>
          </a:xfrm>
          <a:prstGeom prst="rect">
            <a:avLst/>
          </a:prstGeom>
          <a:noFill/>
          <a:ln>
            <a:noFill/>
          </a:ln>
        </p:spPr>
      </p:pic>
      <p:pic>
        <p:nvPicPr>
          <p:cNvPr id="41" name="Google Shape;41;p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>
            <a:off x="8279649" y="3828738"/>
            <a:ext cx="784900" cy="154137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2" name="Google Shape;42;p4"/>
          <p:cNvCxnSpPr/>
          <p:nvPr/>
        </p:nvCxnSpPr>
        <p:spPr>
          <a:xfrm>
            <a:off x="-7200" y="161200"/>
            <a:ext cx="91584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3" name="Google Shape;43;p4"/>
          <p:cNvCxnSpPr/>
          <p:nvPr/>
        </p:nvCxnSpPr>
        <p:spPr>
          <a:xfrm>
            <a:off x="-7200" y="4982275"/>
            <a:ext cx="91584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5"/>
          <p:cNvSpPr txBox="1"/>
          <p:nvPr>
            <p:ph type="title"/>
          </p:nvPr>
        </p:nvSpPr>
        <p:spPr>
          <a:xfrm>
            <a:off x="713225" y="412025"/>
            <a:ext cx="7717500" cy="6057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9pPr>
          </a:lstStyle>
          <a:p/>
        </p:txBody>
      </p:sp>
      <p:sp>
        <p:nvSpPr>
          <p:cNvPr id="46" name="Google Shape;46;p5"/>
          <p:cNvSpPr txBox="1"/>
          <p:nvPr>
            <p:ph idx="1" type="subTitle"/>
          </p:nvPr>
        </p:nvSpPr>
        <p:spPr>
          <a:xfrm>
            <a:off x="848463" y="2938550"/>
            <a:ext cx="2472600" cy="3813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Autofit/>
          </a:bodyPr>
          <a:lstStyle>
            <a:lvl1pPr lv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rmorant"/>
              <a:buNone/>
              <a:defRPr sz="2800">
                <a:solidFill>
                  <a:schemeClr val="dk1"/>
                </a:solidFill>
                <a:latin typeface="Cormorant"/>
                <a:ea typeface="Cormorant"/>
                <a:cs typeface="Cormorant"/>
                <a:sym typeface="Cormorant"/>
              </a:defRPr>
            </a:lvl1pPr>
            <a:lvl2pPr lvl="1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rmorant"/>
              <a:buNone/>
              <a:defRPr sz="2800">
                <a:solidFill>
                  <a:schemeClr val="dk1"/>
                </a:solidFill>
                <a:latin typeface="Cormorant"/>
                <a:ea typeface="Cormorant"/>
                <a:cs typeface="Cormorant"/>
                <a:sym typeface="Cormorant"/>
              </a:defRPr>
            </a:lvl2pPr>
            <a:lvl3pPr lvl="2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rmorant"/>
              <a:buNone/>
              <a:defRPr sz="2800">
                <a:solidFill>
                  <a:schemeClr val="dk1"/>
                </a:solidFill>
                <a:latin typeface="Cormorant"/>
                <a:ea typeface="Cormorant"/>
                <a:cs typeface="Cormorant"/>
                <a:sym typeface="Cormorant"/>
              </a:defRPr>
            </a:lvl3pPr>
            <a:lvl4pPr lvl="3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rmorant"/>
              <a:buNone/>
              <a:defRPr sz="2800">
                <a:solidFill>
                  <a:schemeClr val="dk1"/>
                </a:solidFill>
                <a:latin typeface="Cormorant"/>
                <a:ea typeface="Cormorant"/>
                <a:cs typeface="Cormorant"/>
                <a:sym typeface="Cormorant"/>
              </a:defRPr>
            </a:lvl4pPr>
            <a:lvl5pPr lvl="4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rmorant"/>
              <a:buNone/>
              <a:defRPr sz="2800">
                <a:solidFill>
                  <a:schemeClr val="dk1"/>
                </a:solidFill>
                <a:latin typeface="Cormorant"/>
                <a:ea typeface="Cormorant"/>
                <a:cs typeface="Cormorant"/>
                <a:sym typeface="Cormorant"/>
              </a:defRPr>
            </a:lvl5pPr>
            <a:lvl6pPr lvl="5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rmorant"/>
              <a:buNone/>
              <a:defRPr sz="2800">
                <a:solidFill>
                  <a:schemeClr val="dk1"/>
                </a:solidFill>
                <a:latin typeface="Cormorant"/>
                <a:ea typeface="Cormorant"/>
                <a:cs typeface="Cormorant"/>
                <a:sym typeface="Cormorant"/>
              </a:defRPr>
            </a:lvl6pPr>
            <a:lvl7pPr lvl="6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rmorant"/>
              <a:buNone/>
              <a:defRPr sz="2800">
                <a:solidFill>
                  <a:schemeClr val="dk1"/>
                </a:solidFill>
                <a:latin typeface="Cormorant"/>
                <a:ea typeface="Cormorant"/>
                <a:cs typeface="Cormorant"/>
                <a:sym typeface="Cormorant"/>
              </a:defRPr>
            </a:lvl7pPr>
            <a:lvl8pPr lvl="7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rmorant"/>
              <a:buNone/>
              <a:defRPr sz="2800">
                <a:solidFill>
                  <a:schemeClr val="dk1"/>
                </a:solidFill>
                <a:latin typeface="Cormorant"/>
                <a:ea typeface="Cormorant"/>
                <a:cs typeface="Cormorant"/>
                <a:sym typeface="Cormorant"/>
              </a:defRPr>
            </a:lvl8pPr>
            <a:lvl9pPr lvl="8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rmorant"/>
              <a:buNone/>
              <a:defRPr sz="2800">
                <a:solidFill>
                  <a:schemeClr val="dk1"/>
                </a:solidFill>
                <a:latin typeface="Cormorant"/>
                <a:ea typeface="Cormorant"/>
                <a:cs typeface="Cormorant"/>
                <a:sym typeface="Cormorant"/>
              </a:defRPr>
            </a:lvl9pPr>
          </a:lstStyle>
          <a:p/>
        </p:txBody>
      </p:sp>
      <p:sp>
        <p:nvSpPr>
          <p:cNvPr id="47" name="Google Shape;47;p5"/>
          <p:cNvSpPr txBox="1"/>
          <p:nvPr>
            <p:ph idx="2" type="subTitle"/>
          </p:nvPr>
        </p:nvSpPr>
        <p:spPr>
          <a:xfrm>
            <a:off x="848463" y="3383550"/>
            <a:ext cx="2472600" cy="6858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5"/>
          <p:cNvSpPr txBox="1"/>
          <p:nvPr>
            <p:ph idx="3" type="subTitle"/>
          </p:nvPr>
        </p:nvSpPr>
        <p:spPr>
          <a:xfrm>
            <a:off x="5822938" y="2938550"/>
            <a:ext cx="2472600" cy="3813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Autofit/>
          </a:bodyPr>
          <a:lstStyle>
            <a:lvl1pPr lv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rmorant"/>
              <a:buNone/>
              <a:defRPr sz="2800">
                <a:solidFill>
                  <a:schemeClr val="dk1"/>
                </a:solidFill>
                <a:latin typeface="Cormorant"/>
                <a:ea typeface="Cormorant"/>
                <a:cs typeface="Cormorant"/>
                <a:sym typeface="Cormorant"/>
              </a:defRPr>
            </a:lvl1pPr>
            <a:lvl2pPr lvl="1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rmorant"/>
              <a:buNone/>
              <a:defRPr sz="2800">
                <a:solidFill>
                  <a:schemeClr val="dk1"/>
                </a:solidFill>
                <a:latin typeface="Cormorant"/>
                <a:ea typeface="Cormorant"/>
                <a:cs typeface="Cormorant"/>
                <a:sym typeface="Cormorant"/>
              </a:defRPr>
            </a:lvl2pPr>
            <a:lvl3pPr lvl="2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rmorant"/>
              <a:buNone/>
              <a:defRPr sz="2800">
                <a:solidFill>
                  <a:schemeClr val="dk1"/>
                </a:solidFill>
                <a:latin typeface="Cormorant"/>
                <a:ea typeface="Cormorant"/>
                <a:cs typeface="Cormorant"/>
                <a:sym typeface="Cormorant"/>
              </a:defRPr>
            </a:lvl3pPr>
            <a:lvl4pPr lvl="3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rmorant"/>
              <a:buNone/>
              <a:defRPr sz="2800">
                <a:solidFill>
                  <a:schemeClr val="dk1"/>
                </a:solidFill>
                <a:latin typeface="Cormorant"/>
                <a:ea typeface="Cormorant"/>
                <a:cs typeface="Cormorant"/>
                <a:sym typeface="Cormorant"/>
              </a:defRPr>
            </a:lvl4pPr>
            <a:lvl5pPr lvl="4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rmorant"/>
              <a:buNone/>
              <a:defRPr sz="2800">
                <a:solidFill>
                  <a:schemeClr val="dk1"/>
                </a:solidFill>
                <a:latin typeface="Cormorant"/>
                <a:ea typeface="Cormorant"/>
                <a:cs typeface="Cormorant"/>
                <a:sym typeface="Cormorant"/>
              </a:defRPr>
            </a:lvl5pPr>
            <a:lvl6pPr lvl="5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rmorant"/>
              <a:buNone/>
              <a:defRPr sz="2800">
                <a:solidFill>
                  <a:schemeClr val="dk1"/>
                </a:solidFill>
                <a:latin typeface="Cormorant"/>
                <a:ea typeface="Cormorant"/>
                <a:cs typeface="Cormorant"/>
                <a:sym typeface="Cormorant"/>
              </a:defRPr>
            </a:lvl6pPr>
            <a:lvl7pPr lvl="6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rmorant"/>
              <a:buNone/>
              <a:defRPr sz="2800">
                <a:solidFill>
                  <a:schemeClr val="dk1"/>
                </a:solidFill>
                <a:latin typeface="Cormorant"/>
                <a:ea typeface="Cormorant"/>
                <a:cs typeface="Cormorant"/>
                <a:sym typeface="Cormorant"/>
              </a:defRPr>
            </a:lvl7pPr>
            <a:lvl8pPr lvl="7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rmorant"/>
              <a:buNone/>
              <a:defRPr sz="2800">
                <a:solidFill>
                  <a:schemeClr val="dk1"/>
                </a:solidFill>
                <a:latin typeface="Cormorant"/>
                <a:ea typeface="Cormorant"/>
                <a:cs typeface="Cormorant"/>
                <a:sym typeface="Cormorant"/>
              </a:defRPr>
            </a:lvl8pPr>
            <a:lvl9pPr lvl="8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rmorant"/>
              <a:buNone/>
              <a:defRPr sz="2800">
                <a:solidFill>
                  <a:schemeClr val="dk1"/>
                </a:solidFill>
                <a:latin typeface="Cormorant"/>
                <a:ea typeface="Cormorant"/>
                <a:cs typeface="Cormorant"/>
                <a:sym typeface="Cormorant"/>
              </a:defRPr>
            </a:lvl9pPr>
          </a:lstStyle>
          <a:p/>
        </p:txBody>
      </p:sp>
      <p:sp>
        <p:nvSpPr>
          <p:cNvPr id="49" name="Google Shape;49;p5"/>
          <p:cNvSpPr txBox="1"/>
          <p:nvPr>
            <p:ph idx="4" type="subTitle"/>
          </p:nvPr>
        </p:nvSpPr>
        <p:spPr>
          <a:xfrm>
            <a:off x="5822938" y="3383550"/>
            <a:ext cx="2472600" cy="6858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cxnSp>
        <p:nvCxnSpPr>
          <p:cNvPr id="50" name="Google Shape;50;p5"/>
          <p:cNvCxnSpPr/>
          <p:nvPr/>
        </p:nvCxnSpPr>
        <p:spPr>
          <a:xfrm>
            <a:off x="-7200" y="161200"/>
            <a:ext cx="91584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1" name="Google Shape;51;p5"/>
          <p:cNvCxnSpPr/>
          <p:nvPr/>
        </p:nvCxnSpPr>
        <p:spPr>
          <a:xfrm>
            <a:off x="-7200" y="4982275"/>
            <a:ext cx="91584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grpSp>
        <p:nvGrpSpPr>
          <p:cNvPr id="52" name="Google Shape;52;p5"/>
          <p:cNvGrpSpPr/>
          <p:nvPr/>
        </p:nvGrpSpPr>
        <p:grpSpPr>
          <a:xfrm>
            <a:off x="3074478" y="1744075"/>
            <a:ext cx="2819049" cy="3416152"/>
            <a:chOff x="3074478" y="1744075"/>
            <a:chExt cx="2819049" cy="3416152"/>
          </a:xfrm>
        </p:grpSpPr>
        <p:pic>
          <p:nvPicPr>
            <p:cNvPr id="53" name="Google Shape;53;p5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3894233" y="1960630"/>
              <a:ext cx="1225596" cy="319959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4" name="Google Shape;54;p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rot="1366896">
              <a:off x="4828419" y="2274425"/>
              <a:ext cx="675811" cy="214692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5" name="Google Shape;55;p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flipH="1" rot="-1366896">
              <a:off x="3463775" y="1791178"/>
              <a:ext cx="675811" cy="2146923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56" name="Google Shape;56;p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flipH="1" rot="5649572">
            <a:off x="-56362" y="-172815"/>
            <a:ext cx="621900" cy="1566046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5990528">
            <a:off x="240402" y="554442"/>
            <a:ext cx="621900" cy="1566044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5649572">
            <a:off x="8578462" y="-172815"/>
            <a:ext cx="621900" cy="1566046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flipH="1" rot="-5990528">
            <a:off x="8281698" y="554442"/>
            <a:ext cx="621900" cy="156604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1" name="Google Shape;61;p6"/>
          <p:cNvCxnSpPr/>
          <p:nvPr/>
        </p:nvCxnSpPr>
        <p:spPr>
          <a:xfrm>
            <a:off x="-7200" y="161200"/>
            <a:ext cx="91584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2" name="Google Shape;62;p6"/>
          <p:cNvCxnSpPr/>
          <p:nvPr/>
        </p:nvCxnSpPr>
        <p:spPr>
          <a:xfrm>
            <a:off x="-7200" y="4982275"/>
            <a:ext cx="91584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3" name="Google Shape;63;p6"/>
          <p:cNvSpPr txBox="1"/>
          <p:nvPr>
            <p:ph type="title"/>
          </p:nvPr>
        </p:nvSpPr>
        <p:spPr>
          <a:xfrm>
            <a:off x="713225" y="412025"/>
            <a:ext cx="7717500" cy="6057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5" name="Google Shape;65;p7"/>
          <p:cNvCxnSpPr/>
          <p:nvPr/>
        </p:nvCxnSpPr>
        <p:spPr>
          <a:xfrm>
            <a:off x="-7200" y="161200"/>
            <a:ext cx="91584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6" name="Google Shape;66;p7"/>
          <p:cNvCxnSpPr/>
          <p:nvPr/>
        </p:nvCxnSpPr>
        <p:spPr>
          <a:xfrm>
            <a:off x="-7200" y="4982275"/>
            <a:ext cx="91584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7" name="Google Shape;67;p7"/>
          <p:cNvSpPr txBox="1"/>
          <p:nvPr>
            <p:ph type="title"/>
          </p:nvPr>
        </p:nvSpPr>
        <p:spPr>
          <a:xfrm>
            <a:off x="713225" y="412025"/>
            <a:ext cx="7717500" cy="6057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9pPr>
          </a:lstStyle>
          <a:p/>
        </p:txBody>
      </p:sp>
      <p:sp>
        <p:nvSpPr>
          <p:cNvPr id="68" name="Google Shape;68;p7"/>
          <p:cNvSpPr txBox="1"/>
          <p:nvPr>
            <p:ph idx="1" type="body"/>
          </p:nvPr>
        </p:nvSpPr>
        <p:spPr>
          <a:xfrm>
            <a:off x="2460750" y="1937000"/>
            <a:ext cx="4222500" cy="19686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pic>
        <p:nvPicPr>
          <p:cNvPr id="69" name="Google Shape;69;p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-2143188">
            <a:off x="7261324" y="3621178"/>
            <a:ext cx="677574" cy="1706240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flipH="1" rot="2143188">
            <a:off x="7907874" y="3621178"/>
            <a:ext cx="677574" cy="1706240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 rot="-141995">
            <a:off x="7570783" y="3440655"/>
            <a:ext cx="699627" cy="1826486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flipH="1" rot="3577563">
            <a:off x="202487" y="-335360"/>
            <a:ext cx="1663503" cy="1749716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50279">
            <a:off x="1065818" y="3379082"/>
            <a:ext cx="608953" cy="1934494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865194">
            <a:off x="569503" y="3835863"/>
            <a:ext cx="741012" cy="193449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6" name="Google Shape;76;p8"/>
          <p:cNvCxnSpPr/>
          <p:nvPr/>
        </p:nvCxnSpPr>
        <p:spPr>
          <a:xfrm>
            <a:off x="-7200" y="161200"/>
            <a:ext cx="91584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7" name="Google Shape;77;p8"/>
          <p:cNvCxnSpPr/>
          <p:nvPr/>
        </p:nvCxnSpPr>
        <p:spPr>
          <a:xfrm>
            <a:off x="-7200" y="4982275"/>
            <a:ext cx="91584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78" name="Google Shape;78;p8"/>
          <p:cNvSpPr txBox="1"/>
          <p:nvPr>
            <p:ph type="title"/>
          </p:nvPr>
        </p:nvSpPr>
        <p:spPr>
          <a:xfrm>
            <a:off x="713250" y="1221300"/>
            <a:ext cx="7717500" cy="27009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Autofit/>
          </a:bodyPr>
          <a:lstStyle>
            <a:lvl1pPr lv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1000"/>
              <a:buNone/>
              <a:defRPr sz="11000"/>
            </a:lvl1pPr>
            <a:lvl2pPr lvl="1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1000"/>
              <a:buNone/>
              <a:defRPr sz="11000"/>
            </a:lvl2pPr>
            <a:lvl3pPr lvl="2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1000"/>
              <a:buNone/>
              <a:defRPr sz="11000"/>
            </a:lvl3pPr>
            <a:lvl4pPr lvl="3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1000"/>
              <a:buNone/>
              <a:defRPr sz="11000"/>
            </a:lvl4pPr>
            <a:lvl5pPr lvl="4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1000"/>
              <a:buNone/>
              <a:defRPr sz="11000"/>
            </a:lvl5pPr>
            <a:lvl6pPr lvl="5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1000"/>
              <a:buNone/>
              <a:defRPr sz="11000"/>
            </a:lvl6pPr>
            <a:lvl7pPr lvl="6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1000"/>
              <a:buNone/>
              <a:defRPr sz="11000"/>
            </a:lvl7pPr>
            <a:lvl8pPr lvl="7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1000"/>
              <a:buNone/>
              <a:defRPr sz="11000"/>
            </a:lvl8pPr>
            <a:lvl9pPr lvl="8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1000"/>
              <a:buNone/>
              <a:defRPr sz="11000"/>
            </a:lvl9pPr>
          </a:lstStyle>
          <a:p/>
        </p:txBody>
      </p:sp>
      <p:pic>
        <p:nvPicPr>
          <p:cNvPr id="79" name="Google Shape;79;p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flipH="1" rot="-7774119">
            <a:off x="7007199" y="3187552"/>
            <a:ext cx="2067927" cy="2175108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1058825">
            <a:off x="7529200" y="3896215"/>
            <a:ext cx="572194" cy="1949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8"/>
          <p:cNvPicPr preferRelativeResize="0"/>
          <p:nvPr/>
        </p:nvPicPr>
        <p:blipFill rotWithShape="1">
          <a:blip r:embed="rId3">
            <a:alphaModFix/>
          </a:blip>
          <a:srcRect b="8408" l="0" r="0" t="0"/>
          <a:stretch/>
        </p:blipFill>
        <p:spPr>
          <a:xfrm rot="6968265">
            <a:off x="1066831" y="-536354"/>
            <a:ext cx="633164" cy="1975618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8"/>
          <p:cNvPicPr preferRelativeResize="0"/>
          <p:nvPr/>
        </p:nvPicPr>
        <p:blipFill rotWithShape="1">
          <a:blip r:embed="rId4">
            <a:alphaModFix/>
          </a:blip>
          <a:srcRect b="-2997" l="0" r="0" t="0"/>
          <a:stretch/>
        </p:blipFill>
        <p:spPr>
          <a:xfrm flipH="1" rot="9496382">
            <a:off x="752098" y="-407400"/>
            <a:ext cx="571704" cy="1870557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10525271">
            <a:off x="287580" y="-254717"/>
            <a:ext cx="571701" cy="1816170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 rot="638987">
            <a:off x="300789" y="3410592"/>
            <a:ext cx="813244" cy="2047883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2084174">
            <a:off x="1085452" y="3585628"/>
            <a:ext cx="813243" cy="2047879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 rot="-10161013">
            <a:off x="8191250" y="-477276"/>
            <a:ext cx="813244" cy="2047883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8715826">
            <a:off x="7406588" y="-652308"/>
            <a:ext cx="813243" cy="204787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9" name="Google Shape;89;p9"/>
          <p:cNvCxnSpPr/>
          <p:nvPr/>
        </p:nvCxnSpPr>
        <p:spPr>
          <a:xfrm>
            <a:off x="-7200" y="161200"/>
            <a:ext cx="91584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0" name="Google Shape;90;p9"/>
          <p:cNvCxnSpPr/>
          <p:nvPr/>
        </p:nvCxnSpPr>
        <p:spPr>
          <a:xfrm>
            <a:off x="-7200" y="4982275"/>
            <a:ext cx="91584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91" name="Google Shape;91;p9"/>
          <p:cNvSpPr txBox="1"/>
          <p:nvPr>
            <p:ph type="title"/>
          </p:nvPr>
        </p:nvSpPr>
        <p:spPr>
          <a:xfrm>
            <a:off x="2144250" y="1138125"/>
            <a:ext cx="4855500" cy="13356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4700"/>
            </a:lvl1pPr>
            <a:lvl2pPr lv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2pPr>
            <a:lvl3pPr lvl="2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3pPr>
            <a:lvl4pPr lvl="3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4pPr>
            <a:lvl5pPr lvl="4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5pPr>
            <a:lvl6pPr lvl="5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6pPr>
            <a:lvl7pPr lvl="6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7pPr>
            <a:lvl8pPr lvl="7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8pPr>
            <a:lvl9pPr lvl="8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9pPr>
          </a:lstStyle>
          <a:p/>
        </p:txBody>
      </p:sp>
      <p:sp>
        <p:nvSpPr>
          <p:cNvPr id="92" name="Google Shape;92;p9"/>
          <p:cNvSpPr txBox="1"/>
          <p:nvPr>
            <p:ph idx="1" type="subTitle"/>
          </p:nvPr>
        </p:nvSpPr>
        <p:spPr>
          <a:xfrm>
            <a:off x="2144250" y="2799275"/>
            <a:ext cx="4855500" cy="117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9pPr>
          </a:lstStyle>
          <a:p/>
        </p:txBody>
      </p:sp>
      <p:pic>
        <p:nvPicPr>
          <p:cNvPr id="93" name="Google Shape;93;p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flipH="1" rot="-4695005">
            <a:off x="-670622" y="3325860"/>
            <a:ext cx="1993269" cy="2096577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936600">
            <a:off x="7677790" y="3415923"/>
            <a:ext cx="704433" cy="1839028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10800000">
            <a:off x="309140" y="-81293"/>
            <a:ext cx="568510" cy="1819585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8780316">
            <a:off x="752838" y="-128987"/>
            <a:ext cx="722574" cy="1819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 rot="-417519">
            <a:off x="8100378" y="3321984"/>
            <a:ext cx="821753" cy="1839028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987809">
            <a:off x="7699577" y="-508788"/>
            <a:ext cx="1993271" cy="20965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0" name="Google Shape;100;p10"/>
          <p:cNvCxnSpPr/>
          <p:nvPr/>
        </p:nvCxnSpPr>
        <p:spPr>
          <a:xfrm>
            <a:off x="-7200" y="161200"/>
            <a:ext cx="91584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1" name="Google Shape;101;p10"/>
          <p:cNvCxnSpPr/>
          <p:nvPr/>
        </p:nvCxnSpPr>
        <p:spPr>
          <a:xfrm>
            <a:off x="-7200" y="4982275"/>
            <a:ext cx="91584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2" name="Google Shape;102;p10"/>
          <p:cNvSpPr txBox="1"/>
          <p:nvPr>
            <p:ph type="title"/>
          </p:nvPr>
        </p:nvSpPr>
        <p:spPr>
          <a:xfrm>
            <a:off x="713225" y="469600"/>
            <a:ext cx="4258800" cy="11478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1pPr>
            <a:lvl2pPr lvl="1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2pPr>
            <a:lvl3pPr lvl="2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3pPr>
            <a:lvl4pPr lvl="3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4pPr>
            <a:lvl5pPr lvl="4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5pPr>
            <a:lvl6pPr lvl="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6pPr>
            <a:lvl7pPr lvl="6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7pPr>
            <a:lvl8pPr lvl="7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8pPr>
            <a:lvl9pPr lvl="8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9pPr>
          </a:lstStyle>
          <a:p/>
        </p:txBody>
      </p:sp>
      <p:pic>
        <p:nvPicPr>
          <p:cNvPr id="103" name="Google Shape;103;p1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flipH="1" rot="-7272691">
            <a:off x="749072" y="3020218"/>
            <a:ext cx="1678101" cy="176508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1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422128">
            <a:off x="587847" y="3446066"/>
            <a:ext cx="898826" cy="176508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10472617">
            <a:off x="5701466" y="-53085"/>
            <a:ext cx="700943" cy="176508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7" name="Google Shape;107;p11"/>
          <p:cNvCxnSpPr/>
          <p:nvPr/>
        </p:nvCxnSpPr>
        <p:spPr>
          <a:xfrm>
            <a:off x="-7200" y="161200"/>
            <a:ext cx="91584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8" name="Google Shape;108;p11"/>
          <p:cNvCxnSpPr/>
          <p:nvPr/>
        </p:nvCxnSpPr>
        <p:spPr>
          <a:xfrm>
            <a:off x="-7200" y="4982275"/>
            <a:ext cx="91584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9" name="Google Shape;109;p11"/>
          <p:cNvSpPr txBox="1"/>
          <p:nvPr>
            <p:ph hasCustomPrompt="1" type="title"/>
          </p:nvPr>
        </p:nvSpPr>
        <p:spPr>
          <a:xfrm>
            <a:off x="713250" y="807150"/>
            <a:ext cx="7717500" cy="16950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400"/>
              <a:buNone/>
              <a:defRPr sz="12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400"/>
              <a:buNone/>
              <a:defRPr sz="124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400"/>
              <a:buNone/>
              <a:defRPr sz="124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400"/>
              <a:buNone/>
              <a:defRPr sz="124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400"/>
              <a:buNone/>
              <a:defRPr sz="124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400"/>
              <a:buNone/>
              <a:defRPr sz="124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400"/>
              <a:buNone/>
              <a:defRPr sz="124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400"/>
              <a:buNone/>
              <a:defRPr sz="124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400"/>
              <a:buNone/>
              <a:defRPr sz="12400"/>
            </a:lvl9pPr>
          </a:lstStyle>
          <a:p>
            <a:r>
              <a:t>xx%</a:t>
            </a:r>
          </a:p>
        </p:txBody>
      </p:sp>
      <p:sp>
        <p:nvSpPr>
          <p:cNvPr id="110" name="Google Shape;110;p11"/>
          <p:cNvSpPr txBox="1"/>
          <p:nvPr>
            <p:ph idx="1" type="subTitle"/>
          </p:nvPr>
        </p:nvSpPr>
        <p:spPr>
          <a:xfrm>
            <a:off x="1995900" y="3142550"/>
            <a:ext cx="5152200" cy="2637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9pPr>
          </a:lstStyle>
          <a:p/>
        </p:txBody>
      </p:sp>
      <p:pic>
        <p:nvPicPr>
          <p:cNvPr id="111" name="Google Shape;111;p1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7345364">
            <a:off x="-175151" y="157850"/>
            <a:ext cx="700678" cy="176441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1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flipH="1" rot="6127957">
            <a:off x="537232" y="-309961"/>
            <a:ext cx="700677" cy="1764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1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-4199236">
            <a:off x="8571505" y="2863395"/>
            <a:ext cx="700679" cy="1764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1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flipH="1" rot="-5416645">
            <a:off x="7943553" y="3476932"/>
            <a:ext cx="700676" cy="176441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1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8656812">
            <a:off x="7884663" y="-428592"/>
            <a:ext cx="677574" cy="17062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1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flipH="1" rot="-8656812">
            <a:off x="7238113" y="-428592"/>
            <a:ext cx="677574" cy="17062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1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 rot="10658005">
            <a:off x="7553151" y="-368315"/>
            <a:ext cx="699627" cy="182648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1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-2143188">
            <a:off x="581763" y="3865852"/>
            <a:ext cx="677574" cy="17062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1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flipH="1" rot="2143188">
            <a:off x="1228313" y="3865852"/>
            <a:ext cx="677574" cy="17062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1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 rot="-141995">
            <a:off x="891222" y="3685329"/>
            <a:ext cx="699627" cy="18264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bg>
      <p:bgPr>
        <a:solidFill>
          <a:schemeClr val="accent2"/>
        </a:solidFill>
      </p:bgPr>
    </p:bg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 of contents">
  <p:cSld name="CUSTOM"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3" name="Google Shape;123;p13"/>
          <p:cNvCxnSpPr/>
          <p:nvPr/>
        </p:nvCxnSpPr>
        <p:spPr>
          <a:xfrm>
            <a:off x="-7200" y="161200"/>
            <a:ext cx="91584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4" name="Google Shape;124;p13"/>
          <p:cNvCxnSpPr/>
          <p:nvPr/>
        </p:nvCxnSpPr>
        <p:spPr>
          <a:xfrm>
            <a:off x="-7200" y="4982275"/>
            <a:ext cx="91584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25" name="Google Shape;125;p13"/>
          <p:cNvSpPr txBox="1"/>
          <p:nvPr>
            <p:ph type="title"/>
          </p:nvPr>
        </p:nvSpPr>
        <p:spPr>
          <a:xfrm>
            <a:off x="713225" y="412025"/>
            <a:ext cx="7717500" cy="6057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9pPr>
          </a:lstStyle>
          <a:p/>
        </p:txBody>
      </p:sp>
      <p:sp>
        <p:nvSpPr>
          <p:cNvPr id="126" name="Google Shape;126;p13"/>
          <p:cNvSpPr txBox="1"/>
          <p:nvPr>
            <p:ph idx="1" type="subTitle"/>
          </p:nvPr>
        </p:nvSpPr>
        <p:spPr>
          <a:xfrm>
            <a:off x="1981425" y="1586975"/>
            <a:ext cx="2357400" cy="7152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rmorant"/>
              <a:buNone/>
              <a:defRPr sz="2800">
                <a:solidFill>
                  <a:schemeClr val="dk1"/>
                </a:solidFill>
                <a:latin typeface="Cormorant"/>
                <a:ea typeface="Cormorant"/>
                <a:cs typeface="Cormorant"/>
                <a:sym typeface="Cormorant"/>
              </a:defRPr>
            </a:lvl1pPr>
            <a:lvl2pPr lvl="1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rmorant"/>
              <a:buNone/>
              <a:defRPr sz="2800">
                <a:solidFill>
                  <a:schemeClr val="dk1"/>
                </a:solidFill>
                <a:latin typeface="Cormorant"/>
                <a:ea typeface="Cormorant"/>
                <a:cs typeface="Cormorant"/>
                <a:sym typeface="Cormorant"/>
              </a:defRPr>
            </a:lvl2pPr>
            <a:lvl3pPr lvl="2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rmorant"/>
              <a:buNone/>
              <a:defRPr sz="2800">
                <a:solidFill>
                  <a:schemeClr val="dk1"/>
                </a:solidFill>
                <a:latin typeface="Cormorant"/>
                <a:ea typeface="Cormorant"/>
                <a:cs typeface="Cormorant"/>
                <a:sym typeface="Cormorant"/>
              </a:defRPr>
            </a:lvl3pPr>
            <a:lvl4pPr lvl="3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rmorant"/>
              <a:buNone/>
              <a:defRPr sz="2800">
                <a:solidFill>
                  <a:schemeClr val="dk1"/>
                </a:solidFill>
                <a:latin typeface="Cormorant"/>
                <a:ea typeface="Cormorant"/>
                <a:cs typeface="Cormorant"/>
                <a:sym typeface="Cormorant"/>
              </a:defRPr>
            </a:lvl4pPr>
            <a:lvl5pPr lvl="4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rmorant"/>
              <a:buNone/>
              <a:defRPr sz="2800">
                <a:solidFill>
                  <a:schemeClr val="dk1"/>
                </a:solidFill>
                <a:latin typeface="Cormorant"/>
                <a:ea typeface="Cormorant"/>
                <a:cs typeface="Cormorant"/>
                <a:sym typeface="Cormorant"/>
              </a:defRPr>
            </a:lvl5pPr>
            <a:lvl6pPr lvl="5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rmorant"/>
              <a:buNone/>
              <a:defRPr sz="2800">
                <a:solidFill>
                  <a:schemeClr val="dk1"/>
                </a:solidFill>
                <a:latin typeface="Cormorant"/>
                <a:ea typeface="Cormorant"/>
                <a:cs typeface="Cormorant"/>
                <a:sym typeface="Cormorant"/>
              </a:defRPr>
            </a:lvl6pPr>
            <a:lvl7pPr lvl="6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rmorant"/>
              <a:buNone/>
              <a:defRPr sz="2800">
                <a:solidFill>
                  <a:schemeClr val="dk1"/>
                </a:solidFill>
                <a:latin typeface="Cormorant"/>
                <a:ea typeface="Cormorant"/>
                <a:cs typeface="Cormorant"/>
                <a:sym typeface="Cormorant"/>
              </a:defRPr>
            </a:lvl7pPr>
            <a:lvl8pPr lvl="7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rmorant"/>
              <a:buNone/>
              <a:defRPr sz="2800">
                <a:solidFill>
                  <a:schemeClr val="dk1"/>
                </a:solidFill>
                <a:latin typeface="Cormorant"/>
                <a:ea typeface="Cormorant"/>
                <a:cs typeface="Cormorant"/>
                <a:sym typeface="Cormorant"/>
              </a:defRPr>
            </a:lvl8pPr>
            <a:lvl9pPr lvl="8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rmorant"/>
              <a:buNone/>
              <a:defRPr sz="2800">
                <a:solidFill>
                  <a:schemeClr val="dk1"/>
                </a:solidFill>
                <a:latin typeface="Cormorant"/>
                <a:ea typeface="Cormorant"/>
                <a:cs typeface="Cormorant"/>
                <a:sym typeface="Cormorant"/>
              </a:defRPr>
            </a:lvl9pPr>
          </a:lstStyle>
          <a:p/>
        </p:txBody>
      </p:sp>
      <p:sp>
        <p:nvSpPr>
          <p:cNvPr id="127" name="Google Shape;127;p13"/>
          <p:cNvSpPr txBox="1"/>
          <p:nvPr>
            <p:ph idx="2" type="subTitle"/>
          </p:nvPr>
        </p:nvSpPr>
        <p:spPr>
          <a:xfrm>
            <a:off x="1981436" y="2380425"/>
            <a:ext cx="2357400" cy="4782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8" name="Google Shape;128;p13"/>
          <p:cNvSpPr txBox="1"/>
          <p:nvPr>
            <p:ph hasCustomPrompt="1" idx="3" type="title"/>
          </p:nvPr>
        </p:nvSpPr>
        <p:spPr>
          <a:xfrm>
            <a:off x="889952" y="1365250"/>
            <a:ext cx="930000" cy="7152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900"/>
              <a:buNone/>
              <a:defRPr sz="5900">
                <a:solidFill>
                  <a:schemeClr val="dk2"/>
                </a:solidFill>
              </a:defRPr>
            </a:lvl1pPr>
            <a:lvl2pPr lvl="1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900"/>
              <a:buNone/>
              <a:defRPr sz="5900">
                <a:solidFill>
                  <a:schemeClr val="dk2"/>
                </a:solidFill>
              </a:defRPr>
            </a:lvl2pPr>
            <a:lvl3pPr lvl="2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900"/>
              <a:buNone/>
              <a:defRPr sz="5900">
                <a:solidFill>
                  <a:schemeClr val="dk2"/>
                </a:solidFill>
              </a:defRPr>
            </a:lvl3pPr>
            <a:lvl4pPr lvl="3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900"/>
              <a:buNone/>
              <a:defRPr sz="5900">
                <a:solidFill>
                  <a:schemeClr val="dk2"/>
                </a:solidFill>
              </a:defRPr>
            </a:lvl4pPr>
            <a:lvl5pPr lvl="4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900"/>
              <a:buNone/>
              <a:defRPr sz="5900">
                <a:solidFill>
                  <a:schemeClr val="dk2"/>
                </a:solidFill>
              </a:defRPr>
            </a:lvl5pPr>
            <a:lvl6pPr lvl="5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900"/>
              <a:buNone/>
              <a:defRPr sz="5900">
                <a:solidFill>
                  <a:schemeClr val="dk2"/>
                </a:solidFill>
              </a:defRPr>
            </a:lvl6pPr>
            <a:lvl7pPr lvl="6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900"/>
              <a:buNone/>
              <a:defRPr sz="5900">
                <a:solidFill>
                  <a:schemeClr val="dk2"/>
                </a:solidFill>
              </a:defRPr>
            </a:lvl7pPr>
            <a:lvl8pPr lvl="7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900"/>
              <a:buNone/>
              <a:defRPr sz="5900">
                <a:solidFill>
                  <a:schemeClr val="dk2"/>
                </a:solidFill>
              </a:defRPr>
            </a:lvl8pPr>
            <a:lvl9pPr lvl="8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900"/>
              <a:buNone/>
              <a:defRPr sz="59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29" name="Google Shape;129;p13"/>
          <p:cNvSpPr txBox="1"/>
          <p:nvPr>
            <p:ph idx="4" type="subTitle"/>
          </p:nvPr>
        </p:nvSpPr>
        <p:spPr>
          <a:xfrm>
            <a:off x="1981425" y="3210650"/>
            <a:ext cx="2357400" cy="7152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rmorant"/>
              <a:buNone/>
              <a:defRPr sz="2800">
                <a:solidFill>
                  <a:schemeClr val="dk1"/>
                </a:solidFill>
                <a:latin typeface="Cormorant"/>
                <a:ea typeface="Cormorant"/>
                <a:cs typeface="Cormorant"/>
                <a:sym typeface="Cormorant"/>
              </a:defRPr>
            </a:lvl1pPr>
            <a:lvl2pPr lvl="1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rmorant"/>
              <a:buNone/>
              <a:defRPr sz="2800">
                <a:solidFill>
                  <a:schemeClr val="dk1"/>
                </a:solidFill>
                <a:latin typeface="Cormorant"/>
                <a:ea typeface="Cormorant"/>
                <a:cs typeface="Cormorant"/>
                <a:sym typeface="Cormorant"/>
              </a:defRPr>
            </a:lvl2pPr>
            <a:lvl3pPr lvl="2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rmorant"/>
              <a:buNone/>
              <a:defRPr sz="2800">
                <a:solidFill>
                  <a:schemeClr val="dk1"/>
                </a:solidFill>
                <a:latin typeface="Cormorant"/>
                <a:ea typeface="Cormorant"/>
                <a:cs typeface="Cormorant"/>
                <a:sym typeface="Cormorant"/>
              </a:defRPr>
            </a:lvl3pPr>
            <a:lvl4pPr lvl="3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rmorant"/>
              <a:buNone/>
              <a:defRPr sz="2800">
                <a:solidFill>
                  <a:schemeClr val="dk1"/>
                </a:solidFill>
                <a:latin typeface="Cormorant"/>
                <a:ea typeface="Cormorant"/>
                <a:cs typeface="Cormorant"/>
                <a:sym typeface="Cormorant"/>
              </a:defRPr>
            </a:lvl4pPr>
            <a:lvl5pPr lvl="4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rmorant"/>
              <a:buNone/>
              <a:defRPr sz="2800">
                <a:solidFill>
                  <a:schemeClr val="dk1"/>
                </a:solidFill>
                <a:latin typeface="Cormorant"/>
                <a:ea typeface="Cormorant"/>
                <a:cs typeface="Cormorant"/>
                <a:sym typeface="Cormorant"/>
              </a:defRPr>
            </a:lvl5pPr>
            <a:lvl6pPr lvl="5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rmorant"/>
              <a:buNone/>
              <a:defRPr sz="2800">
                <a:solidFill>
                  <a:schemeClr val="dk1"/>
                </a:solidFill>
                <a:latin typeface="Cormorant"/>
                <a:ea typeface="Cormorant"/>
                <a:cs typeface="Cormorant"/>
                <a:sym typeface="Cormorant"/>
              </a:defRPr>
            </a:lvl6pPr>
            <a:lvl7pPr lvl="6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rmorant"/>
              <a:buNone/>
              <a:defRPr sz="2800">
                <a:solidFill>
                  <a:schemeClr val="dk1"/>
                </a:solidFill>
                <a:latin typeface="Cormorant"/>
                <a:ea typeface="Cormorant"/>
                <a:cs typeface="Cormorant"/>
                <a:sym typeface="Cormorant"/>
              </a:defRPr>
            </a:lvl7pPr>
            <a:lvl8pPr lvl="7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rmorant"/>
              <a:buNone/>
              <a:defRPr sz="2800">
                <a:solidFill>
                  <a:schemeClr val="dk1"/>
                </a:solidFill>
                <a:latin typeface="Cormorant"/>
                <a:ea typeface="Cormorant"/>
                <a:cs typeface="Cormorant"/>
                <a:sym typeface="Cormorant"/>
              </a:defRPr>
            </a:lvl8pPr>
            <a:lvl9pPr lvl="8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rmorant"/>
              <a:buNone/>
              <a:defRPr sz="2800">
                <a:solidFill>
                  <a:schemeClr val="dk1"/>
                </a:solidFill>
                <a:latin typeface="Cormorant"/>
                <a:ea typeface="Cormorant"/>
                <a:cs typeface="Cormorant"/>
                <a:sym typeface="Cormorant"/>
              </a:defRPr>
            </a:lvl9pPr>
          </a:lstStyle>
          <a:p/>
        </p:txBody>
      </p:sp>
      <p:sp>
        <p:nvSpPr>
          <p:cNvPr id="130" name="Google Shape;130;p13"/>
          <p:cNvSpPr txBox="1"/>
          <p:nvPr>
            <p:ph idx="5" type="subTitle"/>
          </p:nvPr>
        </p:nvSpPr>
        <p:spPr>
          <a:xfrm>
            <a:off x="1981436" y="4004100"/>
            <a:ext cx="2357400" cy="4782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1" name="Google Shape;131;p13"/>
          <p:cNvSpPr txBox="1"/>
          <p:nvPr>
            <p:ph hasCustomPrompt="1" idx="6" type="title"/>
          </p:nvPr>
        </p:nvSpPr>
        <p:spPr>
          <a:xfrm>
            <a:off x="889952" y="2988925"/>
            <a:ext cx="930000" cy="7152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900"/>
              <a:buNone/>
              <a:defRPr sz="5900">
                <a:solidFill>
                  <a:schemeClr val="dk2"/>
                </a:solidFill>
              </a:defRPr>
            </a:lvl1pPr>
            <a:lvl2pPr lvl="1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900"/>
              <a:buNone/>
              <a:defRPr sz="5900">
                <a:solidFill>
                  <a:schemeClr val="dk2"/>
                </a:solidFill>
              </a:defRPr>
            </a:lvl2pPr>
            <a:lvl3pPr lvl="2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900"/>
              <a:buNone/>
              <a:defRPr sz="5900">
                <a:solidFill>
                  <a:schemeClr val="dk2"/>
                </a:solidFill>
              </a:defRPr>
            </a:lvl3pPr>
            <a:lvl4pPr lvl="3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900"/>
              <a:buNone/>
              <a:defRPr sz="5900">
                <a:solidFill>
                  <a:schemeClr val="dk2"/>
                </a:solidFill>
              </a:defRPr>
            </a:lvl4pPr>
            <a:lvl5pPr lvl="4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900"/>
              <a:buNone/>
              <a:defRPr sz="5900">
                <a:solidFill>
                  <a:schemeClr val="dk2"/>
                </a:solidFill>
              </a:defRPr>
            </a:lvl5pPr>
            <a:lvl6pPr lvl="5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900"/>
              <a:buNone/>
              <a:defRPr sz="5900">
                <a:solidFill>
                  <a:schemeClr val="dk2"/>
                </a:solidFill>
              </a:defRPr>
            </a:lvl6pPr>
            <a:lvl7pPr lvl="6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900"/>
              <a:buNone/>
              <a:defRPr sz="5900">
                <a:solidFill>
                  <a:schemeClr val="dk2"/>
                </a:solidFill>
              </a:defRPr>
            </a:lvl7pPr>
            <a:lvl8pPr lvl="7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900"/>
              <a:buNone/>
              <a:defRPr sz="5900">
                <a:solidFill>
                  <a:schemeClr val="dk2"/>
                </a:solidFill>
              </a:defRPr>
            </a:lvl8pPr>
            <a:lvl9pPr lvl="8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900"/>
              <a:buNone/>
              <a:defRPr sz="59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32" name="Google Shape;132;p13"/>
          <p:cNvSpPr txBox="1"/>
          <p:nvPr>
            <p:ph idx="7" type="subTitle"/>
          </p:nvPr>
        </p:nvSpPr>
        <p:spPr>
          <a:xfrm>
            <a:off x="5896650" y="1586975"/>
            <a:ext cx="2357400" cy="7152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rmorant"/>
              <a:buNone/>
              <a:defRPr sz="2800">
                <a:solidFill>
                  <a:schemeClr val="dk1"/>
                </a:solidFill>
                <a:latin typeface="Cormorant"/>
                <a:ea typeface="Cormorant"/>
                <a:cs typeface="Cormorant"/>
                <a:sym typeface="Cormorant"/>
              </a:defRPr>
            </a:lvl1pPr>
            <a:lvl2pPr lvl="1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rmorant"/>
              <a:buNone/>
              <a:defRPr sz="2800">
                <a:solidFill>
                  <a:schemeClr val="dk1"/>
                </a:solidFill>
                <a:latin typeface="Cormorant"/>
                <a:ea typeface="Cormorant"/>
                <a:cs typeface="Cormorant"/>
                <a:sym typeface="Cormorant"/>
              </a:defRPr>
            </a:lvl2pPr>
            <a:lvl3pPr lvl="2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rmorant"/>
              <a:buNone/>
              <a:defRPr sz="2800">
                <a:solidFill>
                  <a:schemeClr val="dk1"/>
                </a:solidFill>
                <a:latin typeface="Cormorant"/>
                <a:ea typeface="Cormorant"/>
                <a:cs typeface="Cormorant"/>
                <a:sym typeface="Cormorant"/>
              </a:defRPr>
            </a:lvl3pPr>
            <a:lvl4pPr lvl="3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rmorant"/>
              <a:buNone/>
              <a:defRPr sz="2800">
                <a:solidFill>
                  <a:schemeClr val="dk1"/>
                </a:solidFill>
                <a:latin typeface="Cormorant"/>
                <a:ea typeface="Cormorant"/>
                <a:cs typeface="Cormorant"/>
                <a:sym typeface="Cormorant"/>
              </a:defRPr>
            </a:lvl4pPr>
            <a:lvl5pPr lvl="4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rmorant"/>
              <a:buNone/>
              <a:defRPr sz="2800">
                <a:solidFill>
                  <a:schemeClr val="dk1"/>
                </a:solidFill>
                <a:latin typeface="Cormorant"/>
                <a:ea typeface="Cormorant"/>
                <a:cs typeface="Cormorant"/>
                <a:sym typeface="Cormorant"/>
              </a:defRPr>
            </a:lvl5pPr>
            <a:lvl6pPr lvl="5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rmorant"/>
              <a:buNone/>
              <a:defRPr sz="2800">
                <a:solidFill>
                  <a:schemeClr val="dk1"/>
                </a:solidFill>
                <a:latin typeface="Cormorant"/>
                <a:ea typeface="Cormorant"/>
                <a:cs typeface="Cormorant"/>
                <a:sym typeface="Cormorant"/>
              </a:defRPr>
            </a:lvl6pPr>
            <a:lvl7pPr lvl="6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rmorant"/>
              <a:buNone/>
              <a:defRPr sz="2800">
                <a:solidFill>
                  <a:schemeClr val="dk1"/>
                </a:solidFill>
                <a:latin typeface="Cormorant"/>
                <a:ea typeface="Cormorant"/>
                <a:cs typeface="Cormorant"/>
                <a:sym typeface="Cormorant"/>
              </a:defRPr>
            </a:lvl7pPr>
            <a:lvl8pPr lvl="7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rmorant"/>
              <a:buNone/>
              <a:defRPr sz="2800">
                <a:solidFill>
                  <a:schemeClr val="dk1"/>
                </a:solidFill>
                <a:latin typeface="Cormorant"/>
                <a:ea typeface="Cormorant"/>
                <a:cs typeface="Cormorant"/>
                <a:sym typeface="Cormorant"/>
              </a:defRPr>
            </a:lvl8pPr>
            <a:lvl9pPr lvl="8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rmorant"/>
              <a:buNone/>
              <a:defRPr sz="2800">
                <a:solidFill>
                  <a:schemeClr val="dk1"/>
                </a:solidFill>
                <a:latin typeface="Cormorant"/>
                <a:ea typeface="Cormorant"/>
                <a:cs typeface="Cormorant"/>
                <a:sym typeface="Cormorant"/>
              </a:defRPr>
            </a:lvl9pPr>
          </a:lstStyle>
          <a:p/>
        </p:txBody>
      </p:sp>
      <p:sp>
        <p:nvSpPr>
          <p:cNvPr id="133" name="Google Shape;133;p13"/>
          <p:cNvSpPr txBox="1"/>
          <p:nvPr>
            <p:ph idx="8" type="subTitle"/>
          </p:nvPr>
        </p:nvSpPr>
        <p:spPr>
          <a:xfrm>
            <a:off x="5896661" y="2380425"/>
            <a:ext cx="2357400" cy="4782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4" name="Google Shape;134;p13"/>
          <p:cNvSpPr txBox="1"/>
          <p:nvPr>
            <p:ph hasCustomPrompt="1" idx="9" type="title"/>
          </p:nvPr>
        </p:nvSpPr>
        <p:spPr>
          <a:xfrm>
            <a:off x="4805177" y="1365250"/>
            <a:ext cx="930000" cy="7152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900"/>
              <a:buNone/>
              <a:defRPr sz="5900">
                <a:solidFill>
                  <a:schemeClr val="dk2"/>
                </a:solidFill>
              </a:defRPr>
            </a:lvl1pPr>
            <a:lvl2pPr lvl="1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900"/>
              <a:buNone/>
              <a:defRPr sz="5900">
                <a:solidFill>
                  <a:schemeClr val="dk2"/>
                </a:solidFill>
              </a:defRPr>
            </a:lvl2pPr>
            <a:lvl3pPr lvl="2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900"/>
              <a:buNone/>
              <a:defRPr sz="5900">
                <a:solidFill>
                  <a:schemeClr val="dk2"/>
                </a:solidFill>
              </a:defRPr>
            </a:lvl3pPr>
            <a:lvl4pPr lvl="3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900"/>
              <a:buNone/>
              <a:defRPr sz="5900">
                <a:solidFill>
                  <a:schemeClr val="dk2"/>
                </a:solidFill>
              </a:defRPr>
            </a:lvl4pPr>
            <a:lvl5pPr lvl="4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900"/>
              <a:buNone/>
              <a:defRPr sz="5900">
                <a:solidFill>
                  <a:schemeClr val="dk2"/>
                </a:solidFill>
              </a:defRPr>
            </a:lvl5pPr>
            <a:lvl6pPr lvl="5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900"/>
              <a:buNone/>
              <a:defRPr sz="5900">
                <a:solidFill>
                  <a:schemeClr val="dk2"/>
                </a:solidFill>
              </a:defRPr>
            </a:lvl6pPr>
            <a:lvl7pPr lvl="6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900"/>
              <a:buNone/>
              <a:defRPr sz="5900">
                <a:solidFill>
                  <a:schemeClr val="dk2"/>
                </a:solidFill>
              </a:defRPr>
            </a:lvl7pPr>
            <a:lvl8pPr lvl="7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900"/>
              <a:buNone/>
              <a:defRPr sz="5900">
                <a:solidFill>
                  <a:schemeClr val="dk2"/>
                </a:solidFill>
              </a:defRPr>
            </a:lvl8pPr>
            <a:lvl9pPr lvl="8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900"/>
              <a:buNone/>
              <a:defRPr sz="59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35" name="Google Shape;135;p13"/>
          <p:cNvSpPr txBox="1"/>
          <p:nvPr>
            <p:ph idx="13" type="subTitle"/>
          </p:nvPr>
        </p:nvSpPr>
        <p:spPr>
          <a:xfrm>
            <a:off x="5896650" y="3210650"/>
            <a:ext cx="2357400" cy="7152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rmorant"/>
              <a:buNone/>
              <a:defRPr sz="2800">
                <a:solidFill>
                  <a:schemeClr val="dk1"/>
                </a:solidFill>
                <a:latin typeface="Cormorant"/>
                <a:ea typeface="Cormorant"/>
                <a:cs typeface="Cormorant"/>
                <a:sym typeface="Cormorant"/>
              </a:defRPr>
            </a:lvl1pPr>
            <a:lvl2pPr lvl="1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rmorant"/>
              <a:buNone/>
              <a:defRPr sz="2800">
                <a:solidFill>
                  <a:schemeClr val="dk1"/>
                </a:solidFill>
                <a:latin typeface="Cormorant"/>
                <a:ea typeface="Cormorant"/>
                <a:cs typeface="Cormorant"/>
                <a:sym typeface="Cormorant"/>
              </a:defRPr>
            </a:lvl2pPr>
            <a:lvl3pPr lvl="2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rmorant"/>
              <a:buNone/>
              <a:defRPr sz="2800">
                <a:solidFill>
                  <a:schemeClr val="dk1"/>
                </a:solidFill>
                <a:latin typeface="Cormorant"/>
                <a:ea typeface="Cormorant"/>
                <a:cs typeface="Cormorant"/>
                <a:sym typeface="Cormorant"/>
              </a:defRPr>
            </a:lvl3pPr>
            <a:lvl4pPr lvl="3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rmorant"/>
              <a:buNone/>
              <a:defRPr sz="2800">
                <a:solidFill>
                  <a:schemeClr val="dk1"/>
                </a:solidFill>
                <a:latin typeface="Cormorant"/>
                <a:ea typeface="Cormorant"/>
                <a:cs typeface="Cormorant"/>
                <a:sym typeface="Cormorant"/>
              </a:defRPr>
            </a:lvl4pPr>
            <a:lvl5pPr lvl="4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rmorant"/>
              <a:buNone/>
              <a:defRPr sz="2800">
                <a:solidFill>
                  <a:schemeClr val="dk1"/>
                </a:solidFill>
                <a:latin typeface="Cormorant"/>
                <a:ea typeface="Cormorant"/>
                <a:cs typeface="Cormorant"/>
                <a:sym typeface="Cormorant"/>
              </a:defRPr>
            </a:lvl5pPr>
            <a:lvl6pPr lvl="5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rmorant"/>
              <a:buNone/>
              <a:defRPr sz="2800">
                <a:solidFill>
                  <a:schemeClr val="dk1"/>
                </a:solidFill>
                <a:latin typeface="Cormorant"/>
                <a:ea typeface="Cormorant"/>
                <a:cs typeface="Cormorant"/>
                <a:sym typeface="Cormorant"/>
              </a:defRPr>
            </a:lvl6pPr>
            <a:lvl7pPr lvl="6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rmorant"/>
              <a:buNone/>
              <a:defRPr sz="2800">
                <a:solidFill>
                  <a:schemeClr val="dk1"/>
                </a:solidFill>
                <a:latin typeface="Cormorant"/>
                <a:ea typeface="Cormorant"/>
                <a:cs typeface="Cormorant"/>
                <a:sym typeface="Cormorant"/>
              </a:defRPr>
            </a:lvl7pPr>
            <a:lvl8pPr lvl="7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rmorant"/>
              <a:buNone/>
              <a:defRPr sz="2800">
                <a:solidFill>
                  <a:schemeClr val="dk1"/>
                </a:solidFill>
                <a:latin typeface="Cormorant"/>
                <a:ea typeface="Cormorant"/>
                <a:cs typeface="Cormorant"/>
                <a:sym typeface="Cormorant"/>
              </a:defRPr>
            </a:lvl8pPr>
            <a:lvl9pPr lvl="8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rmorant"/>
              <a:buNone/>
              <a:defRPr sz="2800">
                <a:solidFill>
                  <a:schemeClr val="dk1"/>
                </a:solidFill>
                <a:latin typeface="Cormorant"/>
                <a:ea typeface="Cormorant"/>
                <a:cs typeface="Cormorant"/>
                <a:sym typeface="Cormorant"/>
              </a:defRPr>
            </a:lvl9pPr>
          </a:lstStyle>
          <a:p/>
        </p:txBody>
      </p:sp>
      <p:sp>
        <p:nvSpPr>
          <p:cNvPr id="136" name="Google Shape;136;p13"/>
          <p:cNvSpPr txBox="1"/>
          <p:nvPr>
            <p:ph idx="14" type="subTitle"/>
          </p:nvPr>
        </p:nvSpPr>
        <p:spPr>
          <a:xfrm>
            <a:off x="5896661" y="4004100"/>
            <a:ext cx="2357400" cy="4782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7" name="Google Shape;137;p13"/>
          <p:cNvSpPr txBox="1"/>
          <p:nvPr>
            <p:ph hasCustomPrompt="1" idx="15" type="title"/>
          </p:nvPr>
        </p:nvSpPr>
        <p:spPr>
          <a:xfrm>
            <a:off x="4805177" y="2988925"/>
            <a:ext cx="930000" cy="7152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900"/>
              <a:buNone/>
              <a:defRPr sz="5900">
                <a:solidFill>
                  <a:schemeClr val="dk2"/>
                </a:solidFill>
              </a:defRPr>
            </a:lvl1pPr>
            <a:lvl2pPr lvl="1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900"/>
              <a:buNone/>
              <a:defRPr sz="5900">
                <a:solidFill>
                  <a:schemeClr val="dk2"/>
                </a:solidFill>
              </a:defRPr>
            </a:lvl2pPr>
            <a:lvl3pPr lvl="2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900"/>
              <a:buNone/>
              <a:defRPr sz="5900">
                <a:solidFill>
                  <a:schemeClr val="dk2"/>
                </a:solidFill>
              </a:defRPr>
            </a:lvl3pPr>
            <a:lvl4pPr lvl="3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900"/>
              <a:buNone/>
              <a:defRPr sz="5900">
                <a:solidFill>
                  <a:schemeClr val="dk2"/>
                </a:solidFill>
              </a:defRPr>
            </a:lvl4pPr>
            <a:lvl5pPr lvl="4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900"/>
              <a:buNone/>
              <a:defRPr sz="5900">
                <a:solidFill>
                  <a:schemeClr val="dk2"/>
                </a:solidFill>
              </a:defRPr>
            </a:lvl5pPr>
            <a:lvl6pPr lvl="5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900"/>
              <a:buNone/>
              <a:defRPr sz="5900">
                <a:solidFill>
                  <a:schemeClr val="dk2"/>
                </a:solidFill>
              </a:defRPr>
            </a:lvl6pPr>
            <a:lvl7pPr lvl="6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900"/>
              <a:buNone/>
              <a:defRPr sz="5900">
                <a:solidFill>
                  <a:schemeClr val="dk2"/>
                </a:solidFill>
              </a:defRPr>
            </a:lvl7pPr>
            <a:lvl8pPr lvl="7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900"/>
              <a:buNone/>
              <a:defRPr sz="5900">
                <a:solidFill>
                  <a:schemeClr val="dk2"/>
                </a:solidFill>
              </a:defRPr>
            </a:lvl8pPr>
            <a:lvl9pPr lvl="8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900"/>
              <a:buNone/>
              <a:defRPr sz="59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pic>
        <p:nvPicPr>
          <p:cNvPr id="138" name="Google Shape;138;p1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3333301">
            <a:off x="-432150" y="3133732"/>
            <a:ext cx="608725" cy="20583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362735">
            <a:off x="8449225" y="3246388"/>
            <a:ext cx="622525" cy="19775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9828333">
            <a:off x="-9312" y="-633213"/>
            <a:ext cx="622525" cy="19775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Google Shape;141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flipH="1" rot="9353109">
            <a:off x="588636" y="-377463"/>
            <a:ext cx="403497" cy="13746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1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flipH="1" rot="1918940">
            <a:off x="73272" y="3883978"/>
            <a:ext cx="608726" cy="20583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CUSTOM_1"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4" name="Google Shape;144;p14"/>
          <p:cNvCxnSpPr/>
          <p:nvPr/>
        </p:nvCxnSpPr>
        <p:spPr>
          <a:xfrm>
            <a:off x="-7200" y="161200"/>
            <a:ext cx="91584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5" name="Google Shape;145;p14"/>
          <p:cNvCxnSpPr/>
          <p:nvPr/>
        </p:nvCxnSpPr>
        <p:spPr>
          <a:xfrm>
            <a:off x="-7200" y="4982275"/>
            <a:ext cx="91584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46" name="Google Shape;146;p14"/>
          <p:cNvSpPr txBox="1"/>
          <p:nvPr>
            <p:ph type="title"/>
          </p:nvPr>
        </p:nvSpPr>
        <p:spPr>
          <a:xfrm>
            <a:off x="1703250" y="3528500"/>
            <a:ext cx="5737500" cy="3813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1pPr>
            <a:lvl2pPr lvl="1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147" name="Google Shape;147;p14"/>
          <p:cNvSpPr txBox="1"/>
          <p:nvPr>
            <p:ph idx="1" type="subTitle"/>
          </p:nvPr>
        </p:nvSpPr>
        <p:spPr>
          <a:xfrm>
            <a:off x="1703250" y="1276375"/>
            <a:ext cx="5737500" cy="19617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None/>
              <a:defRPr sz="29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None/>
              <a:defRPr sz="29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None/>
              <a:defRPr sz="29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None/>
              <a:defRPr sz="29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None/>
              <a:defRPr sz="29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None/>
              <a:defRPr sz="29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None/>
              <a:defRPr sz="29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None/>
              <a:defRPr sz="29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None/>
              <a:defRPr sz="2900"/>
            </a:lvl9pPr>
          </a:lstStyle>
          <a:p/>
        </p:txBody>
      </p:sp>
      <p:pic>
        <p:nvPicPr>
          <p:cNvPr id="148" name="Google Shape;148;p1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-3196411">
            <a:off x="7238063" y="3330568"/>
            <a:ext cx="875448" cy="2204542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p1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flipH="1" rot="1821855">
            <a:off x="8337310" y="3183111"/>
            <a:ext cx="875448" cy="22045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1402577">
            <a:off x="7910243" y="3178821"/>
            <a:ext cx="667036" cy="21348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10799954">
            <a:off x="251974" y="917380"/>
            <a:ext cx="797964" cy="20832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p1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6986956">
            <a:off x="447870" y="-570566"/>
            <a:ext cx="875448" cy="22045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Google Shape;153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 rot="10211390">
            <a:off x="128870" y="-212196"/>
            <a:ext cx="667036" cy="21348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 1">
  <p:cSld name="CUSTOM_1_1"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5" name="Google Shape;155;p15"/>
          <p:cNvCxnSpPr/>
          <p:nvPr/>
        </p:nvCxnSpPr>
        <p:spPr>
          <a:xfrm>
            <a:off x="-7200" y="161200"/>
            <a:ext cx="91584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6" name="Google Shape;156;p15"/>
          <p:cNvCxnSpPr/>
          <p:nvPr/>
        </p:nvCxnSpPr>
        <p:spPr>
          <a:xfrm>
            <a:off x="-7200" y="4982275"/>
            <a:ext cx="91584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57" name="Google Shape;157;p15"/>
          <p:cNvSpPr txBox="1"/>
          <p:nvPr>
            <p:ph type="title"/>
          </p:nvPr>
        </p:nvSpPr>
        <p:spPr>
          <a:xfrm>
            <a:off x="2704475" y="1992800"/>
            <a:ext cx="5602800" cy="6759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58" name="Google Shape;158;p15"/>
          <p:cNvSpPr txBox="1"/>
          <p:nvPr>
            <p:ph idx="1" type="subTitle"/>
          </p:nvPr>
        </p:nvSpPr>
        <p:spPr>
          <a:xfrm>
            <a:off x="2704475" y="2821475"/>
            <a:ext cx="5227500" cy="2655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9pPr>
          </a:lstStyle>
          <a:p/>
        </p:txBody>
      </p:sp>
      <p:sp>
        <p:nvSpPr>
          <p:cNvPr id="159" name="Google Shape;159;p15"/>
          <p:cNvSpPr txBox="1"/>
          <p:nvPr>
            <p:ph hasCustomPrompt="1" idx="2" type="title"/>
          </p:nvPr>
        </p:nvSpPr>
        <p:spPr>
          <a:xfrm>
            <a:off x="967688" y="1642500"/>
            <a:ext cx="1433100" cy="13929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600"/>
              <a:buNone/>
              <a:defRPr sz="9600">
                <a:solidFill>
                  <a:schemeClr val="dk2"/>
                </a:solidFill>
              </a:defRPr>
            </a:lvl1pPr>
            <a:lvl2pPr lvl="1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600"/>
              <a:buNone/>
              <a:defRPr sz="9600">
                <a:solidFill>
                  <a:schemeClr val="dk2"/>
                </a:solidFill>
              </a:defRPr>
            </a:lvl2pPr>
            <a:lvl3pPr lvl="2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600"/>
              <a:buNone/>
              <a:defRPr sz="9600">
                <a:solidFill>
                  <a:schemeClr val="dk2"/>
                </a:solidFill>
              </a:defRPr>
            </a:lvl3pPr>
            <a:lvl4pPr lvl="3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600"/>
              <a:buNone/>
              <a:defRPr sz="9600">
                <a:solidFill>
                  <a:schemeClr val="dk2"/>
                </a:solidFill>
              </a:defRPr>
            </a:lvl4pPr>
            <a:lvl5pPr lvl="4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600"/>
              <a:buNone/>
              <a:defRPr sz="9600">
                <a:solidFill>
                  <a:schemeClr val="dk2"/>
                </a:solidFill>
              </a:defRPr>
            </a:lvl5pPr>
            <a:lvl6pPr lvl="5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600"/>
              <a:buNone/>
              <a:defRPr sz="9600">
                <a:solidFill>
                  <a:schemeClr val="dk2"/>
                </a:solidFill>
              </a:defRPr>
            </a:lvl6pPr>
            <a:lvl7pPr lvl="6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600"/>
              <a:buNone/>
              <a:defRPr sz="9600">
                <a:solidFill>
                  <a:schemeClr val="dk2"/>
                </a:solidFill>
              </a:defRPr>
            </a:lvl7pPr>
            <a:lvl8pPr lvl="7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600"/>
              <a:buNone/>
              <a:defRPr sz="9600">
                <a:solidFill>
                  <a:schemeClr val="dk2"/>
                </a:solidFill>
              </a:defRPr>
            </a:lvl8pPr>
            <a:lvl9pPr lvl="8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600"/>
              <a:buNone/>
              <a:defRPr sz="96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pic>
        <p:nvPicPr>
          <p:cNvPr id="160" name="Google Shape;160;p1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flipH="1" rot="-8970268">
            <a:off x="6792309" y="3871949"/>
            <a:ext cx="1781409" cy="18737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9597402">
            <a:off x="603116" y="-845791"/>
            <a:ext cx="831324" cy="21703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" name="Google Shape;162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rot="99855">
            <a:off x="7879526" y="3768206"/>
            <a:ext cx="786652" cy="17605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50279">
            <a:off x="1065818" y="3547057"/>
            <a:ext cx="608953" cy="19344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865194">
            <a:off x="569503" y="4003838"/>
            <a:ext cx="741012" cy="193449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" name="Google Shape;165;p1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-9254128">
            <a:off x="7371572" y="-629869"/>
            <a:ext cx="694251" cy="183079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p1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rot="10236996">
            <a:off x="7880812" y="-496620"/>
            <a:ext cx="934653" cy="1967616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15"/>
          <p:cNvPicPr preferRelativeResize="0"/>
          <p:nvPr/>
        </p:nvPicPr>
        <p:blipFill rotWithShape="1">
          <a:blip r:embed="rId5">
            <a:alphaModFix/>
          </a:blip>
          <a:srcRect b="-2997" l="0" r="0" t="0"/>
          <a:stretch/>
        </p:blipFill>
        <p:spPr>
          <a:xfrm rot="-9950106">
            <a:off x="379409" y="-328772"/>
            <a:ext cx="533212" cy="174461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 2">
  <p:cSld name="CUSTOM_1_1_1"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9" name="Google Shape;169;p16"/>
          <p:cNvCxnSpPr/>
          <p:nvPr/>
        </p:nvCxnSpPr>
        <p:spPr>
          <a:xfrm>
            <a:off x="-7200" y="161200"/>
            <a:ext cx="91584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70" name="Google Shape;170;p16"/>
          <p:cNvCxnSpPr/>
          <p:nvPr/>
        </p:nvCxnSpPr>
        <p:spPr>
          <a:xfrm>
            <a:off x="-7200" y="4982275"/>
            <a:ext cx="91584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71" name="Google Shape;171;p16"/>
          <p:cNvSpPr txBox="1"/>
          <p:nvPr>
            <p:ph type="title"/>
          </p:nvPr>
        </p:nvSpPr>
        <p:spPr>
          <a:xfrm>
            <a:off x="2240100" y="2549450"/>
            <a:ext cx="4663800" cy="6759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Autofit/>
          </a:bodyPr>
          <a:lstStyle>
            <a:lvl1pPr lvl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72" name="Google Shape;172;p16"/>
          <p:cNvSpPr txBox="1"/>
          <p:nvPr>
            <p:ph idx="1" type="subTitle"/>
          </p:nvPr>
        </p:nvSpPr>
        <p:spPr>
          <a:xfrm>
            <a:off x="2240100" y="3375850"/>
            <a:ext cx="4663800" cy="2655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9pPr>
          </a:lstStyle>
          <a:p/>
        </p:txBody>
      </p:sp>
      <p:sp>
        <p:nvSpPr>
          <p:cNvPr id="173" name="Google Shape;173;p16"/>
          <p:cNvSpPr txBox="1"/>
          <p:nvPr>
            <p:ph hasCustomPrompt="1" idx="2" type="title"/>
          </p:nvPr>
        </p:nvSpPr>
        <p:spPr>
          <a:xfrm>
            <a:off x="3855450" y="894100"/>
            <a:ext cx="1433100" cy="13929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600"/>
              <a:buNone/>
              <a:defRPr sz="9600">
                <a:solidFill>
                  <a:schemeClr val="dk2"/>
                </a:solidFill>
              </a:defRPr>
            </a:lvl1pPr>
            <a:lvl2pPr lvl="1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600"/>
              <a:buNone/>
              <a:defRPr sz="9600">
                <a:solidFill>
                  <a:schemeClr val="dk2"/>
                </a:solidFill>
              </a:defRPr>
            </a:lvl2pPr>
            <a:lvl3pPr lvl="2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600"/>
              <a:buNone/>
              <a:defRPr sz="9600">
                <a:solidFill>
                  <a:schemeClr val="dk2"/>
                </a:solidFill>
              </a:defRPr>
            </a:lvl3pPr>
            <a:lvl4pPr lvl="3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600"/>
              <a:buNone/>
              <a:defRPr sz="9600">
                <a:solidFill>
                  <a:schemeClr val="dk2"/>
                </a:solidFill>
              </a:defRPr>
            </a:lvl4pPr>
            <a:lvl5pPr lvl="4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600"/>
              <a:buNone/>
              <a:defRPr sz="9600">
                <a:solidFill>
                  <a:schemeClr val="dk2"/>
                </a:solidFill>
              </a:defRPr>
            </a:lvl5pPr>
            <a:lvl6pPr lvl="5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600"/>
              <a:buNone/>
              <a:defRPr sz="9600">
                <a:solidFill>
                  <a:schemeClr val="dk2"/>
                </a:solidFill>
              </a:defRPr>
            </a:lvl6pPr>
            <a:lvl7pPr lvl="6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600"/>
              <a:buNone/>
              <a:defRPr sz="9600">
                <a:solidFill>
                  <a:schemeClr val="dk2"/>
                </a:solidFill>
              </a:defRPr>
            </a:lvl7pPr>
            <a:lvl8pPr lvl="7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600"/>
              <a:buNone/>
              <a:defRPr sz="9600">
                <a:solidFill>
                  <a:schemeClr val="dk2"/>
                </a:solidFill>
              </a:defRPr>
            </a:lvl8pPr>
            <a:lvl9pPr lvl="8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600"/>
              <a:buNone/>
              <a:defRPr sz="96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pic>
        <p:nvPicPr>
          <p:cNvPr id="174" name="Google Shape;174;p1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-2364071">
            <a:off x="7184593" y="1213646"/>
            <a:ext cx="1929312" cy="202930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" name="Google Shape;175;p1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8476020">
            <a:off x="-59906" y="1915521"/>
            <a:ext cx="1929312" cy="2029308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176;p16"/>
          <p:cNvPicPr preferRelativeResize="0"/>
          <p:nvPr/>
        </p:nvPicPr>
        <p:blipFill rotWithShape="1">
          <a:blip r:embed="rId3">
            <a:alphaModFix/>
          </a:blip>
          <a:srcRect b="8408" l="0" r="0" t="0"/>
          <a:stretch/>
        </p:blipFill>
        <p:spPr>
          <a:xfrm flipH="1" rot="-7389752">
            <a:off x="6906187" y="-394345"/>
            <a:ext cx="732524" cy="22856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" name="Google Shape;177;p16"/>
          <p:cNvPicPr preferRelativeResize="0"/>
          <p:nvPr/>
        </p:nvPicPr>
        <p:blipFill rotWithShape="1">
          <a:blip r:embed="rId4">
            <a:alphaModFix/>
          </a:blip>
          <a:srcRect b="-2997" l="0" r="0" t="0"/>
          <a:stretch/>
        </p:blipFill>
        <p:spPr>
          <a:xfrm rot="-9917862">
            <a:off x="7473065" y="-309946"/>
            <a:ext cx="661422" cy="21640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flipH="1" rot="10103810">
            <a:off x="8024206" y="-200117"/>
            <a:ext cx="661420" cy="2101166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Google Shape;179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flipH="1" rot="-569852">
            <a:off x="299100" y="3227178"/>
            <a:ext cx="710230" cy="225623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" name="Google Shape;180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 rot="821306">
            <a:off x="823633" y="3694870"/>
            <a:ext cx="864252" cy="22562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 3">
  <p:cSld name="CUSTOM_1_1_1_1"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82" name="Google Shape;182;p17"/>
          <p:cNvCxnSpPr/>
          <p:nvPr/>
        </p:nvCxnSpPr>
        <p:spPr>
          <a:xfrm>
            <a:off x="-7200" y="161200"/>
            <a:ext cx="91584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83" name="Google Shape;183;p17"/>
          <p:cNvCxnSpPr/>
          <p:nvPr/>
        </p:nvCxnSpPr>
        <p:spPr>
          <a:xfrm>
            <a:off x="-7200" y="4982275"/>
            <a:ext cx="91584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84" name="Google Shape;184;p17"/>
          <p:cNvSpPr txBox="1"/>
          <p:nvPr>
            <p:ph type="title"/>
          </p:nvPr>
        </p:nvSpPr>
        <p:spPr>
          <a:xfrm>
            <a:off x="919625" y="1992800"/>
            <a:ext cx="5602800" cy="6759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85" name="Google Shape;185;p17"/>
          <p:cNvSpPr txBox="1"/>
          <p:nvPr>
            <p:ph idx="1" type="subTitle"/>
          </p:nvPr>
        </p:nvSpPr>
        <p:spPr>
          <a:xfrm>
            <a:off x="919625" y="2821475"/>
            <a:ext cx="5227500" cy="2655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9pPr>
          </a:lstStyle>
          <a:p/>
        </p:txBody>
      </p:sp>
      <p:sp>
        <p:nvSpPr>
          <p:cNvPr id="186" name="Google Shape;186;p17"/>
          <p:cNvSpPr txBox="1"/>
          <p:nvPr>
            <p:ph hasCustomPrompt="1" idx="2" type="title"/>
          </p:nvPr>
        </p:nvSpPr>
        <p:spPr>
          <a:xfrm>
            <a:off x="6926663" y="1642500"/>
            <a:ext cx="1433100" cy="13929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600"/>
              <a:buNone/>
              <a:defRPr sz="9600">
                <a:solidFill>
                  <a:schemeClr val="dk2"/>
                </a:solidFill>
              </a:defRPr>
            </a:lvl1pPr>
            <a:lvl2pPr lvl="1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600"/>
              <a:buNone/>
              <a:defRPr sz="9600">
                <a:solidFill>
                  <a:schemeClr val="dk2"/>
                </a:solidFill>
              </a:defRPr>
            </a:lvl2pPr>
            <a:lvl3pPr lvl="2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600"/>
              <a:buNone/>
              <a:defRPr sz="9600">
                <a:solidFill>
                  <a:schemeClr val="dk2"/>
                </a:solidFill>
              </a:defRPr>
            </a:lvl3pPr>
            <a:lvl4pPr lvl="3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600"/>
              <a:buNone/>
              <a:defRPr sz="9600">
                <a:solidFill>
                  <a:schemeClr val="dk2"/>
                </a:solidFill>
              </a:defRPr>
            </a:lvl4pPr>
            <a:lvl5pPr lvl="4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600"/>
              <a:buNone/>
              <a:defRPr sz="9600">
                <a:solidFill>
                  <a:schemeClr val="dk2"/>
                </a:solidFill>
              </a:defRPr>
            </a:lvl5pPr>
            <a:lvl6pPr lvl="5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600"/>
              <a:buNone/>
              <a:defRPr sz="9600">
                <a:solidFill>
                  <a:schemeClr val="dk2"/>
                </a:solidFill>
              </a:defRPr>
            </a:lvl6pPr>
            <a:lvl7pPr lvl="6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600"/>
              <a:buNone/>
              <a:defRPr sz="9600">
                <a:solidFill>
                  <a:schemeClr val="dk2"/>
                </a:solidFill>
              </a:defRPr>
            </a:lvl7pPr>
            <a:lvl8pPr lvl="7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600"/>
              <a:buNone/>
              <a:defRPr sz="9600">
                <a:solidFill>
                  <a:schemeClr val="dk2"/>
                </a:solidFill>
              </a:defRPr>
            </a:lvl8pPr>
            <a:lvl9pPr lvl="8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600"/>
              <a:buNone/>
              <a:defRPr sz="96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pic>
        <p:nvPicPr>
          <p:cNvPr id="187" name="Google Shape;187;p1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2577283">
            <a:off x="6826051" y="-61665"/>
            <a:ext cx="1597550" cy="16803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 rot="7520508">
            <a:off x="655016" y="-397067"/>
            <a:ext cx="853437" cy="16759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10671237">
            <a:off x="394951" y="-101182"/>
            <a:ext cx="477381" cy="1527856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" name="Google Shape;190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 rot="-6414105">
            <a:off x="8227020" y="-94134"/>
            <a:ext cx="895839" cy="17591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p1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flipH="1" rot="-2973560">
            <a:off x="758406" y="3531097"/>
            <a:ext cx="1597549" cy="16803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" name="Google Shape;192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6017829">
            <a:off x="66915" y="3619362"/>
            <a:ext cx="895839" cy="17591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p17"/>
          <p:cNvPicPr preferRelativeResize="0"/>
          <p:nvPr/>
        </p:nvPicPr>
        <p:blipFill rotWithShape="1">
          <a:blip r:embed="rId5">
            <a:alphaModFix/>
          </a:blip>
          <a:srcRect b="8408" l="0" r="0" t="0"/>
          <a:stretch/>
        </p:blipFill>
        <p:spPr>
          <a:xfrm rot="-2646314">
            <a:off x="6834214" y="3511248"/>
            <a:ext cx="633164" cy="197561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17"/>
          <p:cNvPicPr preferRelativeResize="0"/>
          <p:nvPr/>
        </p:nvPicPr>
        <p:blipFill rotWithShape="1">
          <a:blip r:embed="rId6">
            <a:alphaModFix/>
          </a:blip>
          <a:srcRect b="-2997" l="0" r="0" t="0"/>
          <a:stretch/>
        </p:blipFill>
        <p:spPr>
          <a:xfrm flipH="1" rot="-118194">
            <a:off x="7291781" y="3608631"/>
            <a:ext cx="571704" cy="1870556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Google Shape;195;p1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1792247">
            <a:off x="7771379" y="3674745"/>
            <a:ext cx="571701" cy="18161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umbers and text">
  <p:cSld name="CUSTOM_2"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7" name="Google Shape;197;p18"/>
          <p:cNvCxnSpPr/>
          <p:nvPr/>
        </p:nvCxnSpPr>
        <p:spPr>
          <a:xfrm>
            <a:off x="-7200" y="161200"/>
            <a:ext cx="91584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98" name="Google Shape;198;p18"/>
          <p:cNvCxnSpPr/>
          <p:nvPr/>
        </p:nvCxnSpPr>
        <p:spPr>
          <a:xfrm>
            <a:off x="-7200" y="4982275"/>
            <a:ext cx="91584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99" name="Google Shape;199;p18"/>
          <p:cNvSpPr txBox="1"/>
          <p:nvPr>
            <p:ph hasCustomPrompt="1" type="title"/>
          </p:nvPr>
        </p:nvSpPr>
        <p:spPr>
          <a:xfrm>
            <a:off x="2725350" y="421600"/>
            <a:ext cx="3693300" cy="7230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500"/>
              <a:buNone/>
              <a:defRPr sz="55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500"/>
              <a:buNone/>
              <a:defRPr sz="55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500"/>
              <a:buNone/>
              <a:defRPr sz="55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500"/>
              <a:buNone/>
              <a:defRPr sz="55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500"/>
              <a:buNone/>
              <a:defRPr sz="55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500"/>
              <a:buNone/>
              <a:defRPr sz="55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500"/>
              <a:buNone/>
              <a:defRPr sz="55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500"/>
              <a:buNone/>
              <a:defRPr sz="55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500"/>
              <a:buNone/>
              <a:defRPr sz="5500">
                <a:solidFill>
                  <a:schemeClr val="dk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00" name="Google Shape;200;p18"/>
          <p:cNvSpPr txBox="1"/>
          <p:nvPr>
            <p:ph idx="1" type="subTitle"/>
          </p:nvPr>
        </p:nvSpPr>
        <p:spPr>
          <a:xfrm>
            <a:off x="2725350" y="1340900"/>
            <a:ext cx="3693300" cy="2166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1" name="Google Shape;201;p18"/>
          <p:cNvSpPr txBox="1"/>
          <p:nvPr>
            <p:ph hasCustomPrompt="1" idx="2" type="title"/>
          </p:nvPr>
        </p:nvSpPr>
        <p:spPr>
          <a:xfrm>
            <a:off x="2725350" y="3463525"/>
            <a:ext cx="3693300" cy="7230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500"/>
              <a:buNone/>
              <a:defRPr sz="55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500"/>
              <a:buNone/>
              <a:defRPr sz="55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500"/>
              <a:buNone/>
              <a:defRPr sz="55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500"/>
              <a:buNone/>
              <a:defRPr sz="55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500"/>
              <a:buNone/>
              <a:defRPr sz="55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500"/>
              <a:buNone/>
              <a:defRPr sz="55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500"/>
              <a:buNone/>
              <a:defRPr sz="55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500"/>
              <a:buNone/>
              <a:defRPr sz="55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500"/>
              <a:buNone/>
              <a:defRPr sz="5500">
                <a:solidFill>
                  <a:schemeClr val="dk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02" name="Google Shape;202;p18"/>
          <p:cNvSpPr txBox="1"/>
          <p:nvPr>
            <p:ph idx="3" type="subTitle"/>
          </p:nvPr>
        </p:nvSpPr>
        <p:spPr>
          <a:xfrm>
            <a:off x="2725350" y="4382825"/>
            <a:ext cx="3693300" cy="2166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3" name="Google Shape;203;p18"/>
          <p:cNvSpPr txBox="1"/>
          <p:nvPr>
            <p:ph hasCustomPrompt="1" idx="4" type="title"/>
          </p:nvPr>
        </p:nvSpPr>
        <p:spPr>
          <a:xfrm>
            <a:off x="2725350" y="1942563"/>
            <a:ext cx="3693300" cy="7230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500"/>
              <a:buNone/>
              <a:defRPr sz="55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500"/>
              <a:buNone/>
              <a:defRPr sz="55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500"/>
              <a:buNone/>
              <a:defRPr sz="55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500"/>
              <a:buNone/>
              <a:defRPr sz="55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500"/>
              <a:buNone/>
              <a:defRPr sz="55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500"/>
              <a:buNone/>
              <a:defRPr sz="55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500"/>
              <a:buNone/>
              <a:defRPr sz="55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500"/>
              <a:buNone/>
              <a:defRPr sz="55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500"/>
              <a:buNone/>
              <a:defRPr sz="5500">
                <a:solidFill>
                  <a:schemeClr val="dk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04" name="Google Shape;204;p18"/>
          <p:cNvSpPr txBox="1"/>
          <p:nvPr>
            <p:ph idx="5" type="subTitle"/>
          </p:nvPr>
        </p:nvSpPr>
        <p:spPr>
          <a:xfrm>
            <a:off x="2725350" y="2861863"/>
            <a:ext cx="3693300" cy="2166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pic>
        <p:nvPicPr>
          <p:cNvPr id="205" name="Google Shape;205;p1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flipH="1" rot="-9446980">
            <a:off x="7232486" y="102351"/>
            <a:ext cx="966480" cy="1897932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" name="Google Shape;206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10669343">
            <a:off x="7994857" y="-353732"/>
            <a:ext cx="719751" cy="2433722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" name="Google Shape;207;p1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-847067">
            <a:off x="442328" y="3390605"/>
            <a:ext cx="1094886" cy="2150093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" name="Google Shape;208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flipH="1" rot="1629370">
            <a:off x="1133178" y="3536381"/>
            <a:ext cx="700278" cy="2241272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" name="Google Shape;209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925527">
            <a:off x="7170772" y="3377295"/>
            <a:ext cx="837087" cy="2107923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" name="Google Shape;210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785565">
            <a:off x="7899347" y="3252083"/>
            <a:ext cx="637808" cy="2041313"/>
          </a:xfrm>
          <a:prstGeom prst="rect">
            <a:avLst/>
          </a:prstGeom>
          <a:noFill/>
          <a:ln>
            <a:noFill/>
          </a:ln>
        </p:spPr>
      </p:pic>
      <p:pic>
        <p:nvPicPr>
          <p:cNvPr id="211" name="Google Shape;211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 rot="8515597">
            <a:off x="60917" y="-206421"/>
            <a:ext cx="719598" cy="2433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" name="Google Shape;212;p1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flipH="1" rot="6396270">
            <a:off x="677863" y="-236758"/>
            <a:ext cx="616308" cy="195788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umbers and text 1">
  <p:cSld name="CUSTOM_2_1"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4" name="Google Shape;214;p19"/>
          <p:cNvCxnSpPr/>
          <p:nvPr/>
        </p:nvCxnSpPr>
        <p:spPr>
          <a:xfrm>
            <a:off x="-7200" y="161200"/>
            <a:ext cx="91584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15" name="Google Shape;215;p19"/>
          <p:cNvCxnSpPr/>
          <p:nvPr/>
        </p:nvCxnSpPr>
        <p:spPr>
          <a:xfrm>
            <a:off x="-7200" y="4982275"/>
            <a:ext cx="91584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16" name="Google Shape;216;p19"/>
          <p:cNvSpPr txBox="1"/>
          <p:nvPr>
            <p:ph type="title"/>
          </p:nvPr>
        </p:nvSpPr>
        <p:spPr>
          <a:xfrm>
            <a:off x="713225" y="412025"/>
            <a:ext cx="7717500" cy="6057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9pPr>
          </a:lstStyle>
          <a:p/>
        </p:txBody>
      </p:sp>
      <p:sp>
        <p:nvSpPr>
          <p:cNvPr id="217" name="Google Shape;217;p19"/>
          <p:cNvSpPr txBox="1"/>
          <p:nvPr>
            <p:ph idx="1" type="subTitle"/>
          </p:nvPr>
        </p:nvSpPr>
        <p:spPr>
          <a:xfrm>
            <a:off x="714250" y="2925650"/>
            <a:ext cx="2177100" cy="3813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Autofit/>
          </a:bodyPr>
          <a:lstStyle>
            <a:lvl1pPr lv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rmorant"/>
              <a:buNone/>
              <a:defRPr sz="2800">
                <a:solidFill>
                  <a:schemeClr val="dk1"/>
                </a:solidFill>
                <a:latin typeface="Cormorant"/>
                <a:ea typeface="Cormorant"/>
                <a:cs typeface="Cormorant"/>
                <a:sym typeface="Cormorant"/>
              </a:defRPr>
            </a:lvl1pPr>
            <a:lvl2pPr lvl="1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rmorant"/>
              <a:buNone/>
              <a:defRPr sz="2800">
                <a:solidFill>
                  <a:schemeClr val="dk1"/>
                </a:solidFill>
                <a:latin typeface="Cormorant"/>
                <a:ea typeface="Cormorant"/>
                <a:cs typeface="Cormorant"/>
                <a:sym typeface="Cormorant"/>
              </a:defRPr>
            </a:lvl2pPr>
            <a:lvl3pPr lvl="2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rmorant"/>
              <a:buNone/>
              <a:defRPr sz="2800">
                <a:solidFill>
                  <a:schemeClr val="dk1"/>
                </a:solidFill>
                <a:latin typeface="Cormorant"/>
                <a:ea typeface="Cormorant"/>
                <a:cs typeface="Cormorant"/>
                <a:sym typeface="Cormorant"/>
              </a:defRPr>
            </a:lvl3pPr>
            <a:lvl4pPr lvl="3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rmorant"/>
              <a:buNone/>
              <a:defRPr sz="2800">
                <a:solidFill>
                  <a:schemeClr val="dk1"/>
                </a:solidFill>
                <a:latin typeface="Cormorant"/>
                <a:ea typeface="Cormorant"/>
                <a:cs typeface="Cormorant"/>
                <a:sym typeface="Cormorant"/>
              </a:defRPr>
            </a:lvl4pPr>
            <a:lvl5pPr lvl="4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rmorant"/>
              <a:buNone/>
              <a:defRPr sz="2800">
                <a:solidFill>
                  <a:schemeClr val="dk1"/>
                </a:solidFill>
                <a:latin typeface="Cormorant"/>
                <a:ea typeface="Cormorant"/>
                <a:cs typeface="Cormorant"/>
                <a:sym typeface="Cormorant"/>
              </a:defRPr>
            </a:lvl5pPr>
            <a:lvl6pPr lvl="5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rmorant"/>
              <a:buNone/>
              <a:defRPr sz="2800">
                <a:solidFill>
                  <a:schemeClr val="dk1"/>
                </a:solidFill>
                <a:latin typeface="Cormorant"/>
                <a:ea typeface="Cormorant"/>
                <a:cs typeface="Cormorant"/>
                <a:sym typeface="Cormorant"/>
              </a:defRPr>
            </a:lvl6pPr>
            <a:lvl7pPr lvl="6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rmorant"/>
              <a:buNone/>
              <a:defRPr sz="2800">
                <a:solidFill>
                  <a:schemeClr val="dk1"/>
                </a:solidFill>
                <a:latin typeface="Cormorant"/>
                <a:ea typeface="Cormorant"/>
                <a:cs typeface="Cormorant"/>
                <a:sym typeface="Cormorant"/>
              </a:defRPr>
            </a:lvl7pPr>
            <a:lvl8pPr lvl="7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rmorant"/>
              <a:buNone/>
              <a:defRPr sz="2800">
                <a:solidFill>
                  <a:schemeClr val="dk1"/>
                </a:solidFill>
                <a:latin typeface="Cormorant"/>
                <a:ea typeface="Cormorant"/>
                <a:cs typeface="Cormorant"/>
                <a:sym typeface="Cormorant"/>
              </a:defRPr>
            </a:lvl8pPr>
            <a:lvl9pPr lvl="8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rmorant"/>
              <a:buNone/>
              <a:defRPr sz="2800">
                <a:solidFill>
                  <a:schemeClr val="dk1"/>
                </a:solidFill>
                <a:latin typeface="Cormorant"/>
                <a:ea typeface="Cormorant"/>
                <a:cs typeface="Cormorant"/>
                <a:sym typeface="Cormorant"/>
              </a:defRPr>
            </a:lvl9pPr>
          </a:lstStyle>
          <a:p/>
        </p:txBody>
      </p:sp>
      <p:sp>
        <p:nvSpPr>
          <p:cNvPr id="218" name="Google Shape;218;p19"/>
          <p:cNvSpPr txBox="1"/>
          <p:nvPr>
            <p:ph idx="2" type="subTitle"/>
          </p:nvPr>
        </p:nvSpPr>
        <p:spPr>
          <a:xfrm>
            <a:off x="714250" y="3370650"/>
            <a:ext cx="2177100" cy="6858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9" name="Google Shape;219;p19"/>
          <p:cNvSpPr txBox="1"/>
          <p:nvPr>
            <p:ph hasCustomPrompt="1" idx="3" type="title"/>
          </p:nvPr>
        </p:nvSpPr>
        <p:spPr>
          <a:xfrm>
            <a:off x="714250" y="1684800"/>
            <a:ext cx="2177100" cy="8496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1pPr>
            <a:lvl2pPr lvl="1" rtl="0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2pPr>
            <a:lvl3pPr lvl="2" rtl="0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3pPr>
            <a:lvl4pPr lvl="3" rtl="0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4pPr>
            <a:lvl5pPr lvl="4" rtl="0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5pPr>
            <a:lvl6pPr lvl="5" rtl="0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6pPr>
            <a:lvl7pPr lvl="6" rtl="0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7pPr>
            <a:lvl8pPr lvl="7" rtl="0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8pPr>
            <a:lvl9pPr lvl="8" rtl="0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9pPr>
          </a:lstStyle>
          <a:p>
            <a:r>
              <a:t>xx%</a:t>
            </a:r>
          </a:p>
        </p:txBody>
      </p:sp>
      <p:sp>
        <p:nvSpPr>
          <p:cNvPr id="220" name="Google Shape;220;p19"/>
          <p:cNvSpPr txBox="1"/>
          <p:nvPr>
            <p:ph idx="4" type="subTitle"/>
          </p:nvPr>
        </p:nvSpPr>
        <p:spPr>
          <a:xfrm>
            <a:off x="6252650" y="2925650"/>
            <a:ext cx="2177100" cy="3813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Autofit/>
          </a:bodyPr>
          <a:lstStyle>
            <a:lvl1pPr lv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rmorant"/>
              <a:buNone/>
              <a:defRPr sz="2800">
                <a:solidFill>
                  <a:schemeClr val="dk1"/>
                </a:solidFill>
                <a:latin typeface="Cormorant"/>
                <a:ea typeface="Cormorant"/>
                <a:cs typeface="Cormorant"/>
                <a:sym typeface="Cormorant"/>
              </a:defRPr>
            </a:lvl1pPr>
            <a:lvl2pPr lvl="1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rmorant"/>
              <a:buNone/>
              <a:defRPr sz="2800">
                <a:solidFill>
                  <a:schemeClr val="dk1"/>
                </a:solidFill>
                <a:latin typeface="Cormorant"/>
                <a:ea typeface="Cormorant"/>
                <a:cs typeface="Cormorant"/>
                <a:sym typeface="Cormorant"/>
              </a:defRPr>
            </a:lvl2pPr>
            <a:lvl3pPr lvl="2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rmorant"/>
              <a:buNone/>
              <a:defRPr sz="2800">
                <a:solidFill>
                  <a:schemeClr val="dk1"/>
                </a:solidFill>
                <a:latin typeface="Cormorant"/>
                <a:ea typeface="Cormorant"/>
                <a:cs typeface="Cormorant"/>
                <a:sym typeface="Cormorant"/>
              </a:defRPr>
            </a:lvl3pPr>
            <a:lvl4pPr lvl="3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rmorant"/>
              <a:buNone/>
              <a:defRPr sz="2800">
                <a:solidFill>
                  <a:schemeClr val="dk1"/>
                </a:solidFill>
                <a:latin typeface="Cormorant"/>
                <a:ea typeface="Cormorant"/>
                <a:cs typeface="Cormorant"/>
                <a:sym typeface="Cormorant"/>
              </a:defRPr>
            </a:lvl4pPr>
            <a:lvl5pPr lvl="4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rmorant"/>
              <a:buNone/>
              <a:defRPr sz="2800">
                <a:solidFill>
                  <a:schemeClr val="dk1"/>
                </a:solidFill>
                <a:latin typeface="Cormorant"/>
                <a:ea typeface="Cormorant"/>
                <a:cs typeface="Cormorant"/>
                <a:sym typeface="Cormorant"/>
              </a:defRPr>
            </a:lvl5pPr>
            <a:lvl6pPr lvl="5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rmorant"/>
              <a:buNone/>
              <a:defRPr sz="2800">
                <a:solidFill>
                  <a:schemeClr val="dk1"/>
                </a:solidFill>
                <a:latin typeface="Cormorant"/>
                <a:ea typeface="Cormorant"/>
                <a:cs typeface="Cormorant"/>
                <a:sym typeface="Cormorant"/>
              </a:defRPr>
            </a:lvl6pPr>
            <a:lvl7pPr lvl="6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rmorant"/>
              <a:buNone/>
              <a:defRPr sz="2800">
                <a:solidFill>
                  <a:schemeClr val="dk1"/>
                </a:solidFill>
                <a:latin typeface="Cormorant"/>
                <a:ea typeface="Cormorant"/>
                <a:cs typeface="Cormorant"/>
                <a:sym typeface="Cormorant"/>
              </a:defRPr>
            </a:lvl7pPr>
            <a:lvl8pPr lvl="7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rmorant"/>
              <a:buNone/>
              <a:defRPr sz="2800">
                <a:solidFill>
                  <a:schemeClr val="dk1"/>
                </a:solidFill>
                <a:latin typeface="Cormorant"/>
                <a:ea typeface="Cormorant"/>
                <a:cs typeface="Cormorant"/>
                <a:sym typeface="Cormorant"/>
              </a:defRPr>
            </a:lvl8pPr>
            <a:lvl9pPr lvl="8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rmorant"/>
              <a:buNone/>
              <a:defRPr sz="2800">
                <a:solidFill>
                  <a:schemeClr val="dk1"/>
                </a:solidFill>
                <a:latin typeface="Cormorant"/>
                <a:ea typeface="Cormorant"/>
                <a:cs typeface="Cormorant"/>
                <a:sym typeface="Cormorant"/>
              </a:defRPr>
            </a:lvl9pPr>
          </a:lstStyle>
          <a:p/>
        </p:txBody>
      </p:sp>
      <p:sp>
        <p:nvSpPr>
          <p:cNvPr id="221" name="Google Shape;221;p19"/>
          <p:cNvSpPr txBox="1"/>
          <p:nvPr>
            <p:ph idx="5" type="subTitle"/>
          </p:nvPr>
        </p:nvSpPr>
        <p:spPr>
          <a:xfrm>
            <a:off x="6252650" y="3370650"/>
            <a:ext cx="2177100" cy="6858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2" name="Google Shape;222;p19"/>
          <p:cNvSpPr txBox="1"/>
          <p:nvPr>
            <p:ph hasCustomPrompt="1" idx="6" type="title"/>
          </p:nvPr>
        </p:nvSpPr>
        <p:spPr>
          <a:xfrm>
            <a:off x="6252650" y="1684800"/>
            <a:ext cx="2177100" cy="8496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1pPr>
            <a:lvl2pPr lvl="1" rtl="0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2pPr>
            <a:lvl3pPr lvl="2" rtl="0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3pPr>
            <a:lvl4pPr lvl="3" rtl="0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4pPr>
            <a:lvl5pPr lvl="4" rtl="0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5pPr>
            <a:lvl6pPr lvl="5" rtl="0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6pPr>
            <a:lvl7pPr lvl="6" rtl="0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7pPr>
            <a:lvl8pPr lvl="7" rtl="0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8pPr>
            <a:lvl9pPr lvl="8" rtl="0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9pPr>
          </a:lstStyle>
          <a:p>
            <a:r>
              <a:t>xx%</a:t>
            </a:r>
          </a:p>
        </p:txBody>
      </p:sp>
      <p:sp>
        <p:nvSpPr>
          <p:cNvPr id="223" name="Google Shape;223;p19"/>
          <p:cNvSpPr txBox="1"/>
          <p:nvPr>
            <p:ph idx="7" type="subTitle"/>
          </p:nvPr>
        </p:nvSpPr>
        <p:spPr>
          <a:xfrm>
            <a:off x="3483450" y="2925650"/>
            <a:ext cx="2177100" cy="3813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Autofit/>
          </a:bodyPr>
          <a:lstStyle>
            <a:lvl1pPr lv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rmorant"/>
              <a:buNone/>
              <a:defRPr sz="2800">
                <a:solidFill>
                  <a:schemeClr val="dk1"/>
                </a:solidFill>
                <a:latin typeface="Cormorant"/>
                <a:ea typeface="Cormorant"/>
                <a:cs typeface="Cormorant"/>
                <a:sym typeface="Cormorant"/>
              </a:defRPr>
            </a:lvl1pPr>
            <a:lvl2pPr lvl="1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rmorant"/>
              <a:buNone/>
              <a:defRPr sz="2800">
                <a:solidFill>
                  <a:schemeClr val="dk1"/>
                </a:solidFill>
                <a:latin typeface="Cormorant"/>
                <a:ea typeface="Cormorant"/>
                <a:cs typeface="Cormorant"/>
                <a:sym typeface="Cormorant"/>
              </a:defRPr>
            </a:lvl2pPr>
            <a:lvl3pPr lvl="2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rmorant"/>
              <a:buNone/>
              <a:defRPr sz="2800">
                <a:solidFill>
                  <a:schemeClr val="dk1"/>
                </a:solidFill>
                <a:latin typeface="Cormorant"/>
                <a:ea typeface="Cormorant"/>
                <a:cs typeface="Cormorant"/>
                <a:sym typeface="Cormorant"/>
              </a:defRPr>
            </a:lvl3pPr>
            <a:lvl4pPr lvl="3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rmorant"/>
              <a:buNone/>
              <a:defRPr sz="2800">
                <a:solidFill>
                  <a:schemeClr val="dk1"/>
                </a:solidFill>
                <a:latin typeface="Cormorant"/>
                <a:ea typeface="Cormorant"/>
                <a:cs typeface="Cormorant"/>
                <a:sym typeface="Cormorant"/>
              </a:defRPr>
            </a:lvl4pPr>
            <a:lvl5pPr lvl="4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rmorant"/>
              <a:buNone/>
              <a:defRPr sz="2800">
                <a:solidFill>
                  <a:schemeClr val="dk1"/>
                </a:solidFill>
                <a:latin typeface="Cormorant"/>
                <a:ea typeface="Cormorant"/>
                <a:cs typeface="Cormorant"/>
                <a:sym typeface="Cormorant"/>
              </a:defRPr>
            </a:lvl5pPr>
            <a:lvl6pPr lvl="5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rmorant"/>
              <a:buNone/>
              <a:defRPr sz="2800">
                <a:solidFill>
                  <a:schemeClr val="dk1"/>
                </a:solidFill>
                <a:latin typeface="Cormorant"/>
                <a:ea typeface="Cormorant"/>
                <a:cs typeface="Cormorant"/>
                <a:sym typeface="Cormorant"/>
              </a:defRPr>
            </a:lvl6pPr>
            <a:lvl7pPr lvl="6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rmorant"/>
              <a:buNone/>
              <a:defRPr sz="2800">
                <a:solidFill>
                  <a:schemeClr val="dk1"/>
                </a:solidFill>
                <a:latin typeface="Cormorant"/>
                <a:ea typeface="Cormorant"/>
                <a:cs typeface="Cormorant"/>
                <a:sym typeface="Cormorant"/>
              </a:defRPr>
            </a:lvl7pPr>
            <a:lvl8pPr lvl="7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rmorant"/>
              <a:buNone/>
              <a:defRPr sz="2800">
                <a:solidFill>
                  <a:schemeClr val="dk1"/>
                </a:solidFill>
                <a:latin typeface="Cormorant"/>
                <a:ea typeface="Cormorant"/>
                <a:cs typeface="Cormorant"/>
                <a:sym typeface="Cormorant"/>
              </a:defRPr>
            </a:lvl8pPr>
            <a:lvl9pPr lvl="8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rmorant"/>
              <a:buNone/>
              <a:defRPr sz="2800">
                <a:solidFill>
                  <a:schemeClr val="dk1"/>
                </a:solidFill>
                <a:latin typeface="Cormorant"/>
                <a:ea typeface="Cormorant"/>
                <a:cs typeface="Cormorant"/>
                <a:sym typeface="Cormorant"/>
              </a:defRPr>
            </a:lvl9pPr>
          </a:lstStyle>
          <a:p/>
        </p:txBody>
      </p:sp>
      <p:sp>
        <p:nvSpPr>
          <p:cNvPr id="224" name="Google Shape;224;p19"/>
          <p:cNvSpPr txBox="1"/>
          <p:nvPr>
            <p:ph idx="8" type="subTitle"/>
          </p:nvPr>
        </p:nvSpPr>
        <p:spPr>
          <a:xfrm>
            <a:off x="3483450" y="3370650"/>
            <a:ext cx="2177100" cy="6858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5" name="Google Shape;225;p19"/>
          <p:cNvSpPr txBox="1"/>
          <p:nvPr>
            <p:ph hasCustomPrompt="1" idx="9" type="title"/>
          </p:nvPr>
        </p:nvSpPr>
        <p:spPr>
          <a:xfrm>
            <a:off x="3483450" y="1684800"/>
            <a:ext cx="2177100" cy="8496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1pPr>
            <a:lvl2pPr lvl="1" rtl="0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2pPr>
            <a:lvl3pPr lvl="2" rtl="0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3pPr>
            <a:lvl4pPr lvl="3" rtl="0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4pPr>
            <a:lvl5pPr lvl="4" rtl="0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5pPr>
            <a:lvl6pPr lvl="5" rtl="0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6pPr>
            <a:lvl7pPr lvl="6" rtl="0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7pPr>
            <a:lvl8pPr lvl="7" rtl="0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8pPr>
            <a:lvl9pPr lvl="8" rtl="0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9pPr>
          </a:lstStyle>
          <a:p>
            <a:r>
              <a:t>xx%</a:t>
            </a:r>
          </a:p>
        </p:txBody>
      </p:sp>
      <p:pic>
        <p:nvPicPr>
          <p:cNvPr id="226" name="Google Shape;226;p1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flipH="1" rot="10393411">
            <a:off x="8203334" y="-323942"/>
            <a:ext cx="487086" cy="1558946"/>
          </a:xfrm>
          <a:prstGeom prst="rect">
            <a:avLst/>
          </a:prstGeom>
          <a:noFill/>
          <a:ln>
            <a:noFill/>
          </a:ln>
        </p:spPr>
      </p:pic>
      <p:pic>
        <p:nvPicPr>
          <p:cNvPr id="227" name="Google Shape;227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10600474">
            <a:off x="344249" y="-528029"/>
            <a:ext cx="671063" cy="175191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umbers and text 2">
  <p:cSld name="CUSTOM_2_1_2"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9" name="Google Shape;229;p20"/>
          <p:cNvCxnSpPr/>
          <p:nvPr/>
        </p:nvCxnSpPr>
        <p:spPr>
          <a:xfrm>
            <a:off x="-7200" y="161200"/>
            <a:ext cx="91584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30" name="Google Shape;230;p20"/>
          <p:cNvCxnSpPr/>
          <p:nvPr/>
        </p:nvCxnSpPr>
        <p:spPr>
          <a:xfrm>
            <a:off x="-7200" y="4982275"/>
            <a:ext cx="91584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31" name="Google Shape;231;p20"/>
          <p:cNvSpPr txBox="1"/>
          <p:nvPr>
            <p:ph type="title"/>
          </p:nvPr>
        </p:nvSpPr>
        <p:spPr>
          <a:xfrm>
            <a:off x="713225" y="412025"/>
            <a:ext cx="7717500" cy="6057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9pPr>
          </a:lstStyle>
          <a:p/>
        </p:txBody>
      </p:sp>
      <p:sp>
        <p:nvSpPr>
          <p:cNvPr id="232" name="Google Shape;232;p20"/>
          <p:cNvSpPr txBox="1"/>
          <p:nvPr>
            <p:ph idx="1" type="subTitle"/>
          </p:nvPr>
        </p:nvSpPr>
        <p:spPr>
          <a:xfrm>
            <a:off x="1580175" y="1538675"/>
            <a:ext cx="2851800" cy="2172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3" name="Google Shape;233;p20"/>
          <p:cNvSpPr txBox="1"/>
          <p:nvPr>
            <p:ph hasCustomPrompt="1" idx="2" type="title"/>
          </p:nvPr>
        </p:nvSpPr>
        <p:spPr>
          <a:xfrm>
            <a:off x="713225" y="1430075"/>
            <a:ext cx="780600" cy="4023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300"/>
              <a:buNone/>
              <a:defRPr sz="430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300"/>
              <a:buNone/>
              <a:defRPr sz="4300">
                <a:solidFill>
                  <a:schemeClr val="dk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300"/>
              <a:buNone/>
              <a:defRPr sz="4300">
                <a:solidFill>
                  <a:schemeClr val="dk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300"/>
              <a:buNone/>
              <a:defRPr sz="4300">
                <a:solidFill>
                  <a:schemeClr val="dk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300"/>
              <a:buNone/>
              <a:defRPr sz="4300">
                <a:solidFill>
                  <a:schemeClr val="dk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300"/>
              <a:buNone/>
              <a:defRPr sz="4300">
                <a:solidFill>
                  <a:schemeClr val="dk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300"/>
              <a:buNone/>
              <a:defRPr sz="4300">
                <a:solidFill>
                  <a:schemeClr val="dk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300"/>
              <a:buNone/>
              <a:defRPr sz="4300">
                <a:solidFill>
                  <a:schemeClr val="dk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300"/>
              <a:buNone/>
              <a:defRPr sz="43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34" name="Google Shape;234;p20"/>
          <p:cNvSpPr txBox="1"/>
          <p:nvPr>
            <p:ph idx="3" type="subTitle"/>
          </p:nvPr>
        </p:nvSpPr>
        <p:spPr>
          <a:xfrm>
            <a:off x="1580175" y="4229525"/>
            <a:ext cx="2851800" cy="2172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5" name="Google Shape;235;p20"/>
          <p:cNvSpPr txBox="1"/>
          <p:nvPr>
            <p:ph hasCustomPrompt="1" idx="4" type="title"/>
          </p:nvPr>
        </p:nvSpPr>
        <p:spPr>
          <a:xfrm>
            <a:off x="713225" y="4120925"/>
            <a:ext cx="780600" cy="4023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300"/>
              <a:buNone/>
              <a:defRPr sz="430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300"/>
              <a:buNone/>
              <a:defRPr sz="4300">
                <a:solidFill>
                  <a:schemeClr val="dk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300"/>
              <a:buNone/>
              <a:defRPr sz="4300">
                <a:solidFill>
                  <a:schemeClr val="dk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300"/>
              <a:buNone/>
              <a:defRPr sz="4300">
                <a:solidFill>
                  <a:schemeClr val="dk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300"/>
              <a:buNone/>
              <a:defRPr sz="4300">
                <a:solidFill>
                  <a:schemeClr val="dk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300"/>
              <a:buNone/>
              <a:defRPr sz="4300">
                <a:solidFill>
                  <a:schemeClr val="dk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300"/>
              <a:buNone/>
              <a:defRPr sz="4300">
                <a:solidFill>
                  <a:schemeClr val="dk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300"/>
              <a:buNone/>
              <a:defRPr sz="4300">
                <a:solidFill>
                  <a:schemeClr val="dk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300"/>
              <a:buNone/>
              <a:defRPr sz="43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36" name="Google Shape;236;p20"/>
          <p:cNvSpPr txBox="1"/>
          <p:nvPr>
            <p:ph idx="5" type="subTitle"/>
          </p:nvPr>
        </p:nvSpPr>
        <p:spPr>
          <a:xfrm>
            <a:off x="1580175" y="3556813"/>
            <a:ext cx="2851800" cy="2172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7" name="Google Shape;237;p20"/>
          <p:cNvSpPr txBox="1"/>
          <p:nvPr>
            <p:ph hasCustomPrompt="1" idx="6" type="title"/>
          </p:nvPr>
        </p:nvSpPr>
        <p:spPr>
          <a:xfrm>
            <a:off x="713225" y="3448213"/>
            <a:ext cx="780600" cy="4023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300"/>
              <a:buNone/>
              <a:defRPr sz="430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300"/>
              <a:buNone/>
              <a:defRPr sz="4300">
                <a:solidFill>
                  <a:schemeClr val="dk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300"/>
              <a:buNone/>
              <a:defRPr sz="4300">
                <a:solidFill>
                  <a:schemeClr val="dk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300"/>
              <a:buNone/>
              <a:defRPr sz="4300">
                <a:solidFill>
                  <a:schemeClr val="dk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300"/>
              <a:buNone/>
              <a:defRPr sz="4300">
                <a:solidFill>
                  <a:schemeClr val="dk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300"/>
              <a:buNone/>
              <a:defRPr sz="4300">
                <a:solidFill>
                  <a:schemeClr val="dk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300"/>
              <a:buNone/>
              <a:defRPr sz="4300">
                <a:solidFill>
                  <a:schemeClr val="dk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300"/>
              <a:buNone/>
              <a:defRPr sz="4300">
                <a:solidFill>
                  <a:schemeClr val="dk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300"/>
              <a:buNone/>
              <a:defRPr sz="43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38" name="Google Shape;238;p20"/>
          <p:cNvSpPr txBox="1"/>
          <p:nvPr>
            <p:ph idx="7" type="subTitle"/>
          </p:nvPr>
        </p:nvSpPr>
        <p:spPr>
          <a:xfrm>
            <a:off x="1580175" y="2884100"/>
            <a:ext cx="2851800" cy="2172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9" name="Google Shape;239;p20"/>
          <p:cNvSpPr txBox="1"/>
          <p:nvPr>
            <p:ph hasCustomPrompt="1" idx="8" type="title"/>
          </p:nvPr>
        </p:nvSpPr>
        <p:spPr>
          <a:xfrm>
            <a:off x="713225" y="2775500"/>
            <a:ext cx="780600" cy="4023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300"/>
              <a:buNone/>
              <a:defRPr sz="430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300"/>
              <a:buNone/>
              <a:defRPr sz="4300">
                <a:solidFill>
                  <a:schemeClr val="dk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300"/>
              <a:buNone/>
              <a:defRPr sz="4300">
                <a:solidFill>
                  <a:schemeClr val="dk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300"/>
              <a:buNone/>
              <a:defRPr sz="4300">
                <a:solidFill>
                  <a:schemeClr val="dk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300"/>
              <a:buNone/>
              <a:defRPr sz="4300">
                <a:solidFill>
                  <a:schemeClr val="dk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300"/>
              <a:buNone/>
              <a:defRPr sz="4300">
                <a:solidFill>
                  <a:schemeClr val="dk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300"/>
              <a:buNone/>
              <a:defRPr sz="4300">
                <a:solidFill>
                  <a:schemeClr val="dk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300"/>
              <a:buNone/>
              <a:defRPr sz="4300">
                <a:solidFill>
                  <a:schemeClr val="dk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300"/>
              <a:buNone/>
              <a:defRPr sz="43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40" name="Google Shape;240;p20"/>
          <p:cNvSpPr txBox="1"/>
          <p:nvPr>
            <p:ph idx="9" type="subTitle"/>
          </p:nvPr>
        </p:nvSpPr>
        <p:spPr>
          <a:xfrm>
            <a:off x="1580175" y="2211388"/>
            <a:ext cx="2851800" cy="2172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1" name="Google Shape;241;p20"/>
          <p:cNvSpPr txBox="1"/>
          <p:nvPr>
            <p:ph hasCustomPrompt="1" idx="13" type="title"/>
          </p:nvPr>
        </p:nvSpPr>
        <p:spPr>
          <a:xfrm>
            <a:off x="713225" y="2102788"/>
            <a:ext cx="780600" cy="4023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300"/>
              <a:buNone/>
              <a:defRPr sz="430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300"/>
              <a:buNone/>
              <a:defRPr sz="4300">
                <a:solidFill>
                  <a:schemeClr val="dk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300"/>
              <a:buNone/>
              <a:defRPr sz="4300">
                <a:solidFill>
                  <a:schemeClr val="dk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300"/>
              <a:buNone/>
              <a:defRPr sz="4300">
                <a:solidFill>
                  <a:schemeClr val="dk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300"/>
              <a:buNone/>
              <a:defRPr sz="4300">
                <a:solidFill>
                  <a:schemeClr val="dk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300"/>
              <a:buNone/>
              <a:defRPr sz="4300">
                <a:solidFill>
                  <a:schemeClr val="dk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300"/>
              <a:buNone/>
              <a:defRPr sz="4300">
                <a:solidFill>
                  <a:schemeClr val="dk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300"/>
              <a:buNone/>
              <a:defRPr sz="4300">
                <a:solidFill>
                  <a:schemeClr val="dk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300"/>
              <a:buNone/>
              <a:defRPr sz="43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42" name="Google Shape;242;p20"/>
          <p:cNvSpPr txBox="1"/>
          <p:nvPr>
            <p:ph idx="14" type="subTitle"/>
          </p:nvPr>
        </p:nvSpPr>
        <p:spPr>
          <a:xfrm>
            <a:off x="5578975" y="1538675"/>
            <a:ext cx="2851800" cy="2172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3" name="Google Shape;243;p20"/>
          <p:cNvSpPr txBox="1"/>
          <p:nvPr>
            <p:ph hasCustomPrompt="1" idx="15" type="title"/>
          </p:nvPr>
        </p:nvSpPr>
        <p:spPr>
          <a:xfrm>
            <a:off x="4712025" y="1430075"/>
            <a:ext cx="780600" cy="4023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300"/>
              <a:buNone/>
              <a:defRPr sz="430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300"/>
              <a:buNone/>
              <a:defRPr sz="4300">
                <a:solidFill>
                  <a:schemeClr val="dk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300"/>
              <a:buNone/>
              <a:defRPr sz="4300">
                <a:solidFill>
                  <a:schemeClr val="dk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300"/>
              <a:buNone/>
              <a:defRPr sz="4300">
                <a:solidFill>
                  <a:schemeClr val="dk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300"/>
              <a:buNone/>
              <a:defRPr sz="4300">
                <a:solidFill>
                  <a:schemeClr val="dk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300"/>
              <a:buNone/>
              <a:defRPr sz="4300">
                <a:solidFill>
                  <a:schemeClr val="dk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300"/>
              <a:buNone/>
              <a:defRPr sz="4300">
                <a:solidFill>
                  <a:schemeClr val="dk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300"/>
              <a:buNone/>
              <a:defRPr sz="4300">
                <a:solidFill>
                  <a:schemeClr val="dk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300"/>
              <a:buNone/>
              <a:defRPr sz="43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44" name="Google Shape;244;p20"/>
          <p:cNvSpPr txBox="1"/>
          <p:nvPr>
            <p:ph idx="16" type="subTitle"/>
          </p:nvPr>
        </p:nvSpPr>
        <p:spPr>
          <a:xfrm>
            <a:off x="5578975" y="4229525"/>
            <a:ext cx="2851800" cy="2172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5" name="Google Shape;245;p20"/>
          <p:cNvSpPr txBox="1"/>
          <p:nvPr>
            <p:ph hasCustomPrompt="1" idx="17" type="title"/>
          </p:nvPr>
        </p:nvSpPr>
        <p:spPr>
          <a:xfrm>
            <a:off x="4712025" y="4120925"/>
            <a:ext cx="780600" cy="4023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300"/>
              <a:buNone/>
              <a:defRPr sz="430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300"/>
              <a:buNone/>
              <a:defRPr sz="4300">
                <a:solidFill>
                  <a:schemeClr val="dk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300"/>
              <a:buNone/>
              <a:defRPr sz="4300">
                <a:solidFill>
                  <a:schemeClr val="dk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300"/>
              <a:buNone/>
              <a:defRPr sz="4300">
                <a:solidFill>
                  <a:schemeClr val="dk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300"/>
              <a:buNone/>
              <a:defRPr sz="4300">
                <a:solidFill>
                  <a:schemeClr val="dk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300"/>
              <a:buNone/>
              <a:defRPr sz="4300">
                <a:solidFill>
                  <a:schemeClr val="dk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300"/>
              <a:buNone/>
              <a:defRPr sz="4300">
                <a:solidFill>
                  <a:schemeClr val="dk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300"/>
              <a:buNone/>
              <a:defRPr sz="4300">
                <a:solidFill>
                  <a:schemeClr val="dk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300"/>
              <a:buNone/>
              <a:defRPr sz="43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46" name="Google Shape;246;p20"/>
          <p:cNvSpPr txBox="1"/>
          <p:nvPr>
            <p:ph idx="18" type="subTitle"/>
          </p:nvPr>
        </p:nvSpPr>
        <p:spPr>
          <a:xfrm>
            <a:off x="5578975" y="3556813"/>
            <a:ext cx="2851800" cy="2172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7" name="Google Shape;247;p20"/>
          <p:cNvSpPr txBox="1"/>
          <p:nvPr>
            <p:ph hasCustomPrompt="1" idx="19" type="title"/>
          </p:nvPr>
        </p:nvSpPr>
        <p:spPr>
          <a:xfrm>
            <a:off x="4712025" y="3448213"/>
            <a:ext cx="780600" cy="4023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300"/>
              <a:buNone/>
              <a:defRPr sz="430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300"/>
              <a:buNone/>
              <a:defRPr sz="4300">
                <a:solidFill>
                  <a:schemeClr val="dk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300"/>
              <a:buNone/>
              <a:defRPr sz="4300">
                <a:solidFill>
                  <a:schemeClr val="dk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300"/>
              <a:buNone/>
              <a:defRPr sz="4300">
                <a:solidFill>
                  <a:schemeClr val="dk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300"/>
              <a:buNone/>
              <a:defRPr sz="4300">
                <a:solidFill>
                  <a:schemeClr val="dk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300"/>
              <a:buNone/>
              <a:defRPr sz="4300">
                <a:solidFill>
                  <a:schemeClr val="dk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300"/>
              <a:buNone/>
              <a:defRPr sz="4300">
                <a:solidFill>
                  <a:schemeClr val="dk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300"/>
              <a:buNone/>
              <a:defRPr sz="4300">
                <a:solidFill>
                  <a:schemeClr val="dk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300"/>
              <a:buNone/>
              <a:defRPr sz="43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48" name="Google Shape;248;p20"/>
          <p:cNvSpPr txBox="1"/>
          <p:nvPr>
            <p:ph idx="20" type="subTitle"/>
          </p:nvPr>
        </p:nvSpPr>
        <p:spPr>
          <a:xfrm>
            <a:off x="5578975" y="2884100"/>
            <a:ext cx="2851800" cy="2172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9" name="Google Shape;249;p20"/>
          <p:cNvSpPr txBox="1"/>
          <p:nvPr>
            <p:ph hasCustomPrompt="1" idx="21" type="title"/>
          </p:nvPr>
        </p:nvSpPr>
        <p:spPr>
          <a:xfrm>
            <a:off x="4712025" y="2775500"/>
            <a:ext cx="780600" cy="4023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300"/>
              <a:buNone/>
              <a:defRPr sz="430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300"/>
              <a:buNone/>
              <a:defRPr sz="4300">
                <a:solidFill>
                  <a:schemeClr val="dk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300"/>
              <a:buNone/>
              <a:defRPr sz="4300">
                <a:solidFill>
                  <a:schemeClr val="dk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300"/>
              <a:buNone/>
              <a:defRPr sz="4300">
                <a:solidFill>
                  <a:schemeClr val="dk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300"/>
              <a:buNone/>
              <a:defRPr sz="4300">
                <a:solidFill>
                  <a:schemeClr val="dk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300"/>
              <a:buNone/>
              <a:defRPr sz="4300">
                <a:solidFill>
                  <a:schemeClr val="dk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300"/>
              <a:buNone/>
              <a:defRPr sz="4300">
                <a:solidFill>
                  <a:schemeClr val="dk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300"/>
              <a:buNone/>
              <a:defRPr sz="4300">
                <a:solidFill>
                  <a:schemeClr val="dk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300"/>
              <a:buNone/>
              <a:defRPr sz="43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50" name="Google Shape;250;p20"/>
          <p:cNvSpPr txBox="1"/>
          <p:nvPr>
            <p:ph idx="22" type="subTitle"/>
          </p:nvPr>
        </p:nvSpPr>
        <p:spPr>
          <a:xfrm>
            <a:off x="5578975" y="2211388"/>
            <a:ext cx="2851800" cy="2172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1" name="Google Shape;251;p20"/>
          <p:cNvSpPr txBox="1"/>
          <p:nvPr>
            <p:ph hasCustomPrompt="1" idx="23" type="title"/>
          </p:nvPr>
        </p:nvSpPr>
        <p:spPr>
          <a:xfrm>
            <a:off x="4712025" y="2102788"/>
            <a:ext cx="780600" cy="4023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300"/>
              <a:buNone/>
              <a:defRPr sz="430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300"/>
              <a:buNone/>
              <a:defRPr sz="4300">
                <a:solidFill>
                  <a:schemeClr val="dk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300"/>
              <a:buNone/>
              <a:defRPr sz="4300">
                <a:solidFill>
                  <a:schemeClr val="dk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300"/>
              <a:buNone/>
              <a:defRPr sz="4300">
                <a:solidFill>
                  <a:schemeClr val="dk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300"/>
              <a:buNone/>
              <a:defRPr sz="4300">
                <a:solidFill>
                  <a:schemeClr val="dk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300"/>
              <a:buNone/>
              <a:defRPr sz="4300">
                <a:solidFill>
                  <a:schemeClr val="dk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300"/>
              <a:buNone/>
              <a:defRPr sz="4300">
                <a:solidFill>
                  <a:schemeClr val="dk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300"/>
              <a:buNone/>
              <a:defRPr sz="4300">
                <a:solidFill>
                  <a:schemeClr val="dk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300"/>
              <a:buNone/>
              <a:defRPr sz="43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pic>
        <p:nvPicPr>
          <p:cNvPr id="252" name="Google Shape;252;p2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flipH="1">
            <a:off x="8333103" y="3720858"/>
            <a:ext cx="673051" cy="1757128"/>
          </a:xfrm>
          <a:prstGeom prst="rect">
            <a:avLst/>
          </a:prstGeom>
          <a:noFill/>
          <a:ln>
            <a:noFill/>
          </a:ln>
        </p:spPr>
      </p:pic>
      <p:pic>
        <p:nvPicPr>
          <p:cNvPr id="253" name="Google Shape;253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10673486">
            <a:off x="226398" y="-568131"/>
            <a:ext cx="598450" cy="20387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1">
  <p:cSld name="CUSTOM_2_1_1"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55" name="Google Shape;255;p21"/>
          <p:cNvCxnSpPr/>
          <p:nvPr/>
        </p:nvCxnSpPr>
        <p:spPr>
          <a:xfrm>
            <a:off x="-7200" y="161200"/>
            <a:ext cx="91584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56" name="Google Shape;256;p21"/>
          <p:cNvCxnSpPr/>
          <p:nvPr/>
        </p:nvCxnSpPr>
        <p:spPr>
          <a:xfrm>
            <a:off x="-7200" y="4982275"/>
            <a:ext cx="91584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57" name="Google Shape;257;p21"/>
          <p:cNvSpPr txBox="1"/>
          <p:nvPr>
            <p:ph type="title"/>
          </p:nvPr>
        </p:nvSpPr>
        <p:spPr>
          <a:xfrm>
            <a:off x="713225" y="412025"/>
            <a:ext cx="7717500" cy="6057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9pPr>
          </a:lstStyle>
          <a:p/>
        </p:txBody>
      </p:sp>
      <p:pic>
        <p:nvPicPr>
          <p:cNvPr id="258" name="Google Shape;258;p2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flipH="1" rot="10543090">
            <a:off x="387118" y="-641498"/>
            <a:ext cx="536624" cy="1814523"/>
          </a:xfrm>
          <a:prstGeom prst="rect">
            <a:avLst/>
          </a:prstGeom>
          <a:noFill/>
          <a:ln>
            <a:noFill/>
          </a:ln>
        </p:spPr>
      </p:pic>
      <p:pic>
        <p:nvPicPr>
          <p:cNvPr id="259" name="Google Shape;259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09450" y="3354455"/>
            <a:ext cx="582200" cy="184951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2">
  <p:cSld name="CUSTOM_2_1_1_2"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61" name="Google Shape;261;p22"/>
          <p:cNvCxnSpPr/>
          <p:nvPr/>
        </p:nvCxnSpPr>
        <p:spPr>
          <a:xfrm>
            <a:off x="-7200" y="161200"/>
            <a:ext cx="91584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62" name="Google Shape;262;p22"/>
          <p:cNvCxnSpPr/>
          <p:nvPr/>
        </p:nvCxnSpPr>
        <p:spPr>
          <a:xfrm>
            <a:off x="-7200" y="4982275"/>
            <a:ext cx="91584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63" name="Google Shape;263;p22"/>
          <p:cNvSpPr txBox="1"/>
          <p:nvPr>
            <p:ph type="title"/>
          </p:nvPr>
        </p:nvSpPr>
        <p:spPr>
          <a:xfrm>
            <a:off x="713225" y="412025"/>
            <a:ext cx="7717500" cy="6057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9pPr>
          </a:lstStyle>
          <a:p/>
        </p:txBody>
      </p:sp>
      <p:pic>
        <p:nvPicPr>
          <p:cNvPr id="264" name="Google Shape;264;p2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flipH="1" rot="9982231">
            <a:off x="330860" y="-225326"/>
            <a:ext cx="764738" cy="1501763"/>
          </a:xfrm>
          <a:prstGeom prst="rect">
            <a:avLst/>
          </a:prstGeom>
          <a:noFill/>
          <a:ln>
            <a:noFill/>
          </a:ln>
        </p:spPr>
      </p:pic>
      <p:pic>
        <p:nvPicPr>
          <p:cNvPr id="265" name="Google Shape;265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10375897">
            <a:off x="429176" y="-1296777"/>
            <a:ext cx="594125" cy="2008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6" name="Google Shape;266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241604">
            <a:off x="8536696" y="3325625"/>
            <a:ext cx="534682" cy="18215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3">
  <p:cSld name="CUSTOM_2_1_1_2_1"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68" name="Google Shape;268;p23"/>
          <p:cNvCxnSpPr/>
          <p:nvPr/>
        </p:nvCxnSpPr>
        <p:spPr>
          <a:xfrm>
            <a:off x="-7200" y="161200"/>
            <a:ext cx="91584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69" name="Google Shape;269;p23"/>
          <p:cNvCxnSpPr/>
          <p:nvPr/>
        </p:nvCxnSpPr>
        <p:spPr>
          <a:xfrm>
            <a:off x="-7200" y="4982275"/>
            <a:ext cx="91584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70" name="Google Shape;270;p23"/>
          <p:cNvSpPr txBox="1"/>
          <p:nvPr>
            <p:ph type="title"/>
          </p:nvPr>
        </p:nvSpPr>
        <p:spPr>
          <a:xfrm>
            <a:off x="713225" y="412025"/>
            <a:ext cx="7717500" cy="6057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9pPr>
          </a:lstStyle>
          <a:p/>
        </p:txBody>
      </p:sp>
      <p:pic>
        <p:nvPicPr>
          <p:cNvPr id="271" name="Google Shape;271;p2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flipH="1" rot="1332161">
            <a:off x="797019" y="3883710"/>
            <a:ext cx="540155" cy="1826448"/>
          </a:xfrm>
          <a:prstGeom prst="rect">
            <a:avLst/>
          </a:prstGeom>
          <a:noFill/>
          <a:ln>
            <a:noFill/>
          </a:ln>
        </p:spPr>
      </p:pic>
      <p:pic>
        <p:nvPicPr>
          <p:cNvPr id="272" name="Google Shape;272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4775" y="3787850"/>
            <a:ext cx="725319" cy="142435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4">
  <p:cSld name="CUSTOM_2_1_1_2_1_1"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74" name="Google Shape;274;p24"/>
          <p:cNvCxnSpPr/>
          <p:nvPr/>
        </p:nvCxnSpPr>
        <p:spPr>
          <a:xfrm>
            <a:off x="-7200" y="161200"/>
            <a:ext cx="91584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75" name="Google Shape;275;p24"/>
          <p:cNvCxnSpPr/>
          <p:nvPr/>
        </p:nvCxnSpPr>
        <p:spPr>
          <a:xfrm>
            <a:off x="-7200" y="4982275"/>
            <a:ext cx="91584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76" name="Google Shape;276;p24"/>
          <p:cNvSpPr txBox="1"/>
          <p:nvPr>
            <p:ph type="title"/>
          </p:nvPr>
        </p:nvSpPr>
        <p:spPr>
          <a:xfrm>
            <a:off x="713225" y="412025"/>
            <a:ext cx="7717500" cy="6057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9pPr>
          </a:lstStyle>
          <a:p/>
        </p:txBody>
      </p:sp>
      <p:pic>
        <p:nvPicPr>
          <p:cNvPr id="277" name="Google Shape;277;p2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flipH="1" rot="-10376001">
            <a:off x="8406413" y="-420226"/>
            <a:ext cx="621754" cy="1565653"/>
          </a:xfrm>
          <a:prstGeom prst="rect">
            <a:avLst/>
          </a:prstGeom>
          <a:noFill/>
          <a:ln>
            <a:noFill/>
          </a:ln>
        </p:spPr>
      </p:pic>
      <p:pic>
        <p:nvPicPr>
          <p:cNvPr id="278" name="Google Shape;278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flipH="1" rot="484192">
            <a:off x="164521" y="4044850"/>
            <a:ext cx="679653" cy="152102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5">
  <p:cSld name="CUSTOM_2_1_1_2_1_1_1"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80" name="Google Shape;280;p25"/>
          <p:cNvCxnSpPr/>
          <p:nvPr/>
        </p:nvCxnSpPr>
        <p:spPr>
          <a:xfrm>
            <a:off x="-7200" y="161200"/>
            <a:ext cx="91584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81" name="Google Shape;281;p25"/>
          <p:cNvCxnSpPr/>
          <p:nvPr/>
        </p:nvCxnSpPr>
        <p:spPr>
          <a:xfrm>
            <a:off x="-7200" y="4982275"/>
            <a:ext cx="91584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82" name="Google Shape;282;p25"/>
          <p:cNvSpPr txBox="1"/>
          <p:nvPr>
            <p:ph type="title"/>
          </p:nvPr>
        </p:nvSpPr>
        <p:spPr>
          <a:xfrm>
            <a:off x="713225" y="412025"/>
            <a:ext cx="7717500" cy="6057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9pPr>
          </a:lstStyle>
          <a:p/>
        </p:txBody>
      </p:sp>
      <p:pic>
        <p:nvPicPr>
          <p:cNvPr id="283" name="Google Shape;283;p2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flipH="1" rot="10275506">
            <a:off x="8484506" y="-152853"/>
            <a:ext cx="468563" cy="14885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84" name="Google Shape;284;p2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-10275506">
            <a:off x="190931" y="-152853"/>
            <a:ext cx="468563" cy="14885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">
  <p:cSld name="CUSTOM_2_1_1_1"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86" name="Google Shape;286;p26"/>
          <p:cNvCxnSpPr/>
          <p:nvPr/>
        </p:nvCxnSpPr>
        <p:spPr>
          <a:xfrm>
            <a:off x="-7200" y="161200"/>
            <a:ext cx="91584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87" name="Google Shape;287;p26"/>
          <p:cNvCxnSpPr/>
          <p:nvPr/>
        </p:nvCxnSpPr>
        <p:spPr>
          <a:xfrm>
            <a:off x="-7200" y="4982275"/>
            <a:ext cx="91584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88" name="Google Shape;288;p26"/>
          <p:cNvSpPr txBox="1"/>
          <p:nvPr>
            <p:ph type="title"/>
          </p:nvPr>
        </p:nvSpPr>
        <p:spPr>
          <a:xfrm>
            <a:off x="802400" y="977900"/>
            <a:ext cx="3512700" cy="168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1pPr>
            <a:lvl2pPr lvl="1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2pPr>
            <a:lvl3pPr lvl="2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3pPr>
            <a:lvl4pPr lvl="3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4pPr>
            <a:lvl5pPr lvl="4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5pPr>
            <a:lvl6pPr lvl="5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6pPr>
            <a:lvl7pPr lvl="6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7pPr>
            <a:lvl8pPr lvl="7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8pPr>
            <a:lvl9pPr lvl="8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9pPr>
          </a:lstStyle>
          <a:p/>
        </p:txBody>
      </p:sp>
      <p:sp>
        <p:nvSpPr>
          <p:cNvPr id="289" name="Google Shape;289;p26"/>
          <p:cNvSpPr txBox="1"/>
          <p:nvPr>
            <p:ph idx="1" type="subTitle"/>
          </p:nvPr>
        </p:nvSpPr>
        <p:spPr>
          <a:xfrm>
            <a:off x="802400" y="3027450"/>
            <a:ext cx="3512700" cy="10470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9pPr>
          </a:lstStyle>
          <a:p/>
        </p:txBody>
      </p:sp>
      <p:pic>
        <p:nvPicPr>
          <p:cNvPr id="290" name="Google Shape;290;p2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flipH="1" rot="10020462">
            <a:off x="90126" y="-526520"/>
            <a:ext cx="496387" cy="167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1" name="Google Shape;291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 rot="7901132">
            <a:off x="557287" y="-364718"/>
            <a:ext cx="425136" cy="13505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1">
  <p:cSld name="CUSTOM_2_1_1_1_1"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93" name="Google Shape;293;p27"/>
          <p:cNvCxnSpPr/>
          <p:nvPr/>
        </p:nvCxnSpPr>
        <p:spPr>
          <a:xfrm>
            <a:off x="-7200" y="161200"/>
            <a:ext cx="91584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94" name="Google Shape;294;p27"/>
          <p:cNvCxnSpPr/>
          <p:nvPr/>
        </p:nvCxnSpPr>
        <p:spPr>
          <a:xfrm>
            <a:off x="-7200" y="4982275"/>
            <a:ext cx="91584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95" name="Google Shape;295;p27"/>
          <p:cNvSpPr txBox="1"/>
          <p:nvPr>
            <p:ph type="title"/>
          </p:nvPr>
        </p:nvSpPr>
        <p:spPr>
          <a:xfrm>
            <a:off x="4925225" y="1294975"/>
            <a:ext cx="3505500" cy="11994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Autofit/>
          </a:bodyPr>
          <a:lstStyle>
            <a:lvl1pPr lvl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1pPr>
            <a:lvl2pPr lvl="1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2pPr>
            <a:lvl3pPr lvl="2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3pPr>
            <a:lvl4pPr lvl="3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4pPr>
            <a:lvl5pPr lvl="4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5pPr>
            <a:lvl6pPr lvl="5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6pPr>
            <a:lvl7pPr lvl="6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7pPr>
            <a:lvl8pPr lvl="7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8pPr>
            <a:lvl9pPr lvl="8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9pPr>
          </a:lstStyle>
          <a:p/>
        </p:txBody>
      </p:sp>
      <p:sp>
        <p:nvSpPr>
          <p:cNvPr id="296" name="Google Shape;296;p27"/>
          <p:cNvSpPr txBox="1"/>
          <p:nvPr>
            <p:ph idx="1" type="subTitle"/>
          </p:nvPr>
        </p:nvSpPr>
        <p:spPr>
          <a:xfrm>
            <a:off x="4925225" y="2772925"/>
            <a:ext cx="3505500" cy="109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9pPr>
          </a:lstStyle>
          <a:p/>
        </p:txBody>
      </p:sp>
      <p:pic>
        <p:nvPicPr>
          <p:cNvPr id="297" name="Google Shape;297;p2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10800000">
            <a:off x="159693" y="-99693"/>
            <a:ext cx="506056" cy="1724033"/>
          </a:xfrm>
          <a:prstGeom prst="rect">
            <a:avLst/>
          </a:prstGeom>
          <a:noFill/>
          <a:ln>
            <a:noFill/>
          </a:ln>
        </p:spPr>
      </p:pic>
      <p:pic>
        <p:nvPicPr>
          <p:cNvPr id="298" name="Google Shape;298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8331887">
            <a:off x="298851" y="-722099"/>
            <a:ext cx="660382" cy="1724027"/>
          </a:xfrm>
          <a:prstGeom prst="rect">
            <a:avLst/>
          </a:prstGeom>
          <a:noFill/>
          <a:ln>
            <a:noFill/>
          </a:ln>
        </p:spPr>
      </p:pic>
      <p:pic>
        <p:nvPicPr>
          <p:cNvPr id="299" name="Google Shape;299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4175168">
            <a:off x="7806441" y="3586843"/>
            <a:ext cx="1809940" cy="190371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 1">
  <p:cSld name="CUSTOM_3"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01" name="Google Shape;301;p28"/>
          <p:cNvCxnSpPr/>
          <p:nvPr/>
        </p:nvCxnSpPr>
        <p:spPr>
          <a:xfrm>
            <a:off x="-7200" y="161200"/>
            <a:ext cx="91584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02" name="Google Shape;302;p28"/>
          <p:cNvCxnSpPr/>
          <p:nvPr/>
        </p:nvCxnSpPr>
        <p:spPr>
          <a:xfrm>
            <a:off x="-7200" y="4982275"/>
            <a:ext cx="91584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03" name="Google Shape;303;p28"/>
          <p:cNvSpPr txBox="1"/>
          <p:nvPr>
            <p:ph type="title"/>
          </p:nvPr>
        </p:nvSpPr>
        <p:spPr>
          <a:xfrm>
            <a:off x="713225" y="412025"/>
            <a:ext cx="7717500" cy="6057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9pPr>
          </a:lstStyle>
          <a:p/>
        </p:txBody>
      </p:sp>
      <p:sp>
        <p:nvSpPr>
          <p:cNvPr id="304" name="Google Shape;304;p28"/>
          <p:cNvSpPr txBox="1"/>
          <p:nvPr>
            <p:ph idx="1" type="subTitle"/>
          </p:nvPr>
        </p:nvSpPr>
        <p:spPr>
          <a:xfrm>
            <a:off x="2228300" y="1949500"/>
            <a:ext cx="1262700" cy="4602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rmorant"/>
              <a:buNone/>
              <a:defRPr sz="2800">
                <a:solidFill>
                  <a:schemeClr val="dk1"/>
                </a:solidFill>
                <a:latin typeface="Cormorant"/>
                <a:ea typeface="Cormorant"/>
                <a:cs typeface="Cormorant"/>
                <a:sym typeface="Cormorant"/>
              </a:defRPr>
            </a:lvl1pPr>
            <a:lvl2pPr lvl="1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rmorant"/>
              <a:buNone/>
              <a:defRPr sz="2800">
                <a:solidFill>
                  <a:schemeClr val="dk1"/>
                </a:solidFill>
                <a:latin typeface="Cormorant"/>
                <a:ea typeface="Cormorant"/>
                <a:cs typeface="Cormorant"/>
                <a:sym typeface="Cormorant"/>
              </a:defRPr>
            </a:lvl2pPr>
            <a:lvl3pPr lvl="2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rmorant"/>
              <a:buNone/>
              <a:defRPr sz="2800">
                <a:solidFill>
                  <a:schemeClr val="dk1"/>
                </a:solidFill>
                <a:latin typeface="Cormorant"/>
                <a:ea typeface="Cormorant"/>
                <a:cs typeface="Cormorant"/>
                <a:sym typeface="Cormorant"/>
              </a:defRPr>
            </a:lvl3pPr>
            <a:lvl4pPr lvl="3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rmorant"/>
              <a:buNone/>
              <a:defRPr sz="2800">
                <a:solidFill>
                  <a:schemeClr val="dk1"/>
                </a:solidFill>
                <a:latin typeface="Cormorant"/>
                <a:ea typeface="Cormorant"/>
                <a:cs typeface="Cormorant"/>
                <a:sym typeface="Cormorant"/>
              </a:defRPr>
            </a:lvl4pPr>
            <a:lvl5pPr lvl="4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rmorant"/>
              <a:buNone/>
              <a:defRPr sz="2800">
                <a:solidFill>
                  <a:schemeClr val="dk1"/>
                </a:solidFill>
                <a:latin typeface="Cormorant"/>
                <a:ea typeface="Cormorant"/>
                <a:cs typeface="Cormorant"/>
                <a:sym typeface="Cormorant"/>
              </a:defRPr>
            </a:lvl5pPr>
            <a:lvl6pPr lvl="5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rmorant"/>
              <a:buNone/>
              <a:defRPr sz="2800">
                <a:solidFill>
                  <a:schemeClr val="dk1"/>
                </a:solidFill>
                <a:latin typeface="Cormorant"/>
                <a:ea typeface="Cormorant"/>
                <a:cs typeface="Cormorant"/>
                <a:sym typeface="Cormorant"/>
              </a:defRPr>
            </a:lvl6pPr>
            <a:lvl7pPr lvl="6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rmorant"/>
              <a:buNone/>
              <a:defRPr sz="2800">
                <a:solidFill>
                  <a:schemeClr val="dk1"/>
                </a:solidFill>
                <a:latin typeface="Cormorant"/>
                <a:ea typeface="Cormorant"/>
                <a:cs typeface="Cormorant"/>
                <a:sym typeface="Cormorant"/>
              </a:defRPr>
            </a:lvl7pPr>
            <a:lvl8pPr lvl="7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rmorant"/>
              <a:buNone/>
              <a:defRPr sz="2800">
                <a:solidFill>
                  <a:schemeClr val="dk1"/>
                </a:solidFill>
                <a:latin typeface="Cormorant"/>
                <a:ea typeface="Cormorant"/>
                <a:cs typeface="Cormorant"/>
                <a:sym typeface="Cormorant"/>
              </a:defRPr>
            </a:lvl8pPr>
            <a:lvl9pPr lvl="8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rmorant"/>
              <a:buNone/>
              <a:defRPr sz="2800">
                <a:solidFill>
                  <a:schemeClr val="dk1"/>
                </a:solidFill>
                <a:latin typeface="Cormorant"/>
                <a:ea typeface="Cormorant"/>
                <a:cs typeface="Cormorant"/>
                <a:sym typeface="Cormorant"/>
              </a:defRPr>
            </a:lvl9pPr>
          </a:lstStyle>
          <a:p/>
        </p:txBody>
      </p:sp>
      <p:sp>
        <p:nvSpPr>
          <p:cNvPr id="305" name="Google Shape;305;p28"/>
          <p:cNvSpPr txBox="1"/>
          <p:nvPr>
            <p:ph idx="2" type="subTitle"/>
          </p:nvPr>
        </p:nvSpPr>
        <p:spPr>
          <a:xfrm>
            <a:off x="3923125" y="1793450"/>
            <a:ext cx="3881400" cy="6369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6" name="Google Shape;306;p28"/>
          <p:cNvSpPr txBox="1"/>
          <p:nvPr>
            <p:ph idx="3" type="subTitle"/>
          </p:nvPr>
        </p:nvSpPr>
        <p:spPr>
          <a:xfrm>
            <a:off x="3923125" y="3107450"/>
            <a:ext cx="3881400" cy="6369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7" name="Google Shape;307;p28"/>
          <p:cNvSpPr txBox="1"/>
          <p:nvPr>
            <p:ph idx="4" type="subTitle"/>
          </p:nvPr>
        </p:nvSpPr>
        <p:spPr>
          <a:xfrm>
            <a:off x="2228300" y="3263500"/>
            <a:ext cx="1262700" cy="4602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rmorant"/>
              <a:buNone/>
              <a:defRPr sz="2800">
                <a:solidFill>
                  <a:schemeClr val="dk1"/>
                </a:solidFill>
                <a:latin typeface="Cormorant"/>
                <a:ea typeface="Cormorant"/>
                <a:cs typeface="Cormorant"/>
                <a:sym typeface="Cormorant"/>
              </a:defRPr>
            </a:lvl1pPr>
            <a:lvl2pPr lvl="1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rmorant"/>
              <a:buNone/>
              <a:defRPr sz="2800">
                <a:solidFill>
                  <a:schemeClr val="dk1"/>
                </a:solidFill>
                <a:latin typeface="Cormorant"/>
                <a:ea typeface="Cormorant"/>
                <a:cs typeface="Cormorant"/>
                <a:sym typeface="Cormorant"/>
              </a:defRPr>
            </a:lvl2pPr>
            <a:lvl3pPr lvl="2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rmorant"/>
              <a:buNone/>
              <a:defRPr sz="2800">
                <a:solidFill>
                  <a:schemeClr val="dk1"/>
                </a:solidFill>
                <a:latin typeface="Cormorant"/>
                <a:ea typeface="Cormorant"/>
                <a:cs typeface="Cormorant"/>
                <a:sym typeface="Cormorant"/>
              </a:defRPr>
            </a:lvl3pPr>
            <a:lvl4pPr lvl="3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rmorant"/>
              <a:buNone/>
              <a:defRPr sz="2800">
                <a:solidFill>
                  <a:schemeClr val="dk1"/>
                </a:solidFill>
                <a:latin typeface="Cormorant"/>
                <a:ea typeface="Cormorant"/>
                <a:cs typeface="Cormorant"/>
                <a:sym typeface="Cormorant"/>
              </a:defRPr>
            </a:lvl4pPr>
            <a:lvl5pPr lvl="4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rmorant"/>
              <a:buNone/>
              <a:defRPr sz="2800">
                <a:solidFill>
                  <a:schemeClr val="dk1"/>
                </a:solidFill>
                <a:latin typeface="Cormorant"/>
                <a:ea typeface="Cormorant"/>
                <a:cs typeface="Cormorant"/>
                <a:sym typeface="Cormorant"/>
              </a:defRPr>
            </a:lvl5pPr>
            <a:lvl6pPr lvl="5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rmorant"/>
              <a:buNone/>
              <a:defRPr sz="2800">
                <a:solidFill>
                  <a:schemeClr val="dk1"/>
                </a:solidFill>
                <a:latin typeface="Cormorant"/>
                <a:ea typeface="Cormorant"/>
                <a:cs typeface="Cormorant"/>
                <a:sym typeface="Cormorant"/>
              </a:defRPr>
            </a:lvl6pPr>
            <a:lvl7pPr lvl="6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rmorant"/>
              <a:buNone/>
              <a:defRPr sz="2800">
                <a:solidFill>
                  <a:schemeClr val="dk1"/>
                </a:solidFill>
                <a:latin typeface="Cormorant"/>
                <a:ea typeface="Cormorant"/>
                <a:cs typeface="Cormorant"/>
                <a:sym typeface="Cormorant"/>
              </a:defRPr>
            </a:lvl7pPr>
            <a:lvl8pPr lvl="7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rmorant"/>
              <a:buNone/>
              <a:defRPr sz="2800">
                <a:solidFill>
                  <a:schemeClr val="dk1"/>
                </a:solidFill>
                <a:latin typeface="Cormorant"/>
                <a:ea typeface="Cormorant"/>
                <a:cs typeface="Cormorant"/>
                <a:sym typeface="Cormorant"/>
              </a:defRPr>
            </a:lvl8pPr>
            <a:lvl9pPr lvl="8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rmorant"/>
              <a:buNone/>
              <a:defRPr sz="2800">
                <a:solidFill>
                  <a:schemeClr val="dk1"/>
                </a:solidFill>
                <a:latin typeface="Cormorant"/>
                <a:ea typeface="Cormorant"/>
                <a:cs typeface="Cormorant"/>
                <a:sym typeface="Cormorant"/>
              </a:defRPr>
            </a:lvl9pPr>
          </a:lstStyle>
          <a:p/>
        </p:txBody>
      </p:sp>
      <p:pic>
        <p:nvPicPr>
          <p:cNvPr id="308" name="Google Shape;308;p2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10800000">
            <a:off x="257399" y="-153149"/>
            <a:ext cx="650025" cy="1636824"/>
          </a:xfrm>
          <a:prstGeom prst="rect">
            <a:avLst/>
          </a:prstGeom>
          <a:noFill/>
          <a:ln>
            <a:noFill/>
          </a:ln>
        </p:spPr>
      </p:pic>
      <p:pic>
        <p:nvPicPr>
          <p:cNvPr id="309" name="Google Shape;309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 rot="-7437324">
            <a:off x="7534652" y="3620859"/>
            <a:ext cx="1584144" cy="1666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0" name="Google Shape;310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flipH="1" rot="-2261714">
            <a:off x="7635649" y="4067497"/>
            <a:ext cx="722743" cy="1419308"/>
          </a:xfrm>
          <a:prstGeom prst="rect">
            <a:avLst/>
          </a:prstGeom>
          <a:noFill/>
          <a:ln>
            <a:noFill/>
          </a:ln>
        </p:spPr>
      </p:pic>
      <p:pic>
        <p:nvPicPr>
          <p:cNvPr id="311" name="Google Shape;311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202605">
            <a:off x="200041" y="3491670"/>
            <a:ext cx="764736" cy="1501759"/>
          </a:xfrm>
          <a:prstGeom prst="rect">
            <a:avLst/>
          </a:prstGeom>
          <a:noFill/>
          <a:ln>
            <a:noFill/>
          </a:ln>
        </p:spPr>
      </p:pic>
      <p:pic>
        <p:nvPicPr>
          <p:cNvPr id="312" name="Google Shape;312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 rot="751646">
            <a:off x="526845" y="3809631"/>
            <a:ext cx="594125" cy="2008952"/>
          </a:xfrm>
          <a:prstGeom prst="rect">
            <a:avLst/>
          </a:prstGeom>
          <a:noFill/>
          <a:ln>
            <a:noFill/>
          </a:ln>
        </p:spPr>
      </p:pic>
      <p:pic>
        <p:nvPicPr>
          <p:cNvPr id="313" name="Google Shape;313;p2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flipH="1" rot="10800000">
            <a:off x="8236574" y="-153149"/>
            <a:ext cx="650025" cy="16368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 2">
  <p:cSld name="CUSTOM_3_1">
    <p:spTree>
      <p:nvGrpSpPr>
        <p:cNvPr id="314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5" name="Google Shape;315;p29"/>
          <p:cNvCxnSpPr/>
          <p:nvPr/>
        </p:nvCxnSpPr>
        <p:spPr>
          <a:xfrm>
            <a:off x="-7200" y="161200"/>
            <a:ext cx="91584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16" name="Google Shape;316;p29"/>
          <p:cNvCxnSpPr/>
          <p:nvPr/>
        </p:nvCxnSpPr>
        <p:spPr>
          <a:xfrm>
            <a:off x="-7200" y="4982275"/>
            <a:ext cx="91584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17" name="Google Shape;317;p29"/>
          <p:cNvSpPr txBox="1"/>
          <p:nvPr>
            <p:ph type="title"/>
          </p:nvPr>
        </p:nvSpPr>
        <p:spPr>
          <a:xfrm>
            <a:off x="713225" y="412025"/>
            <a:ext cx="7717500" cy="6057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9pPr>
          </a:lstStyle>
          <a:p/>
        </p:txBody>
      </p:sp>
      <p:sp>
        <p:nvSpPr>
          <p:cNvPr id="318" name="Google Shape;318;p29"/>
          <p:cNvSpPr txBox="1"/>
          <p:nvPr>
            <p:ph idx="1" type="body"/>
          </p:nvPr>
        </p:nvSpPr>
        <p:spPr>
          <a:xfrm>
            <a:off x="713225" y="1652400"/>
            <a:ext cx="3836400" cy="29469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Autofit/>
          </a:bodyPr>
          <a:lstStyle>
            <a:lvl1pPr indent="-307975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50"/>
              <a:buChar char="●"/>
              <a:defRPr sz="1250"/>
            </a:lvl1pPr>
            <a:lvl2pPr indent="-307975" lvl="1" marL="914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50"/>
              <a:buChar char="○"/>
              <a:defRPr sz="1250"/>
            </a:lvl2pPr>
            <a:lvl3pPr indent="-307975" lvl="2" marL="1371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50"/>
              <a:buChar char="■"/>
              <a:defRPr sz="1250"/>
            </a:lvl3pPr>
            <a:lvl4pPr indent="-307975" lvl="3" marL="1828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50"/>
              <a:buChar char="●"/>
              <a:defRPr sz="1250"/>
            </a:lvl4pPr>
            <a:lvl5pPr indent="-307975" lvl="4" marL="22860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50"/>
              <a:buChar char="○"/>
              <a:defRPr sz="1250"/>
            </a:lvl5pPr>
            <a:lvl6pPr indent="-307975" lvl="5" marL="27432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50"/>
              <a:buChar char="■"/>
              <a:defRPr sz="1250"/>
            </a:lvl6pPr>
            <a:lvl7pPr indent="-307975" lvl="6" marL="3200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50"/>
              <a:buChar char="●"/>
              <a:defRPr sz="1250"/>
            </a:lvl7pPr>
            <a:lvl8pPr indent="-307975" lvl="7" marL="3657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50"/>
              <a:buChar char="○"/>
              <a:defRPr sz="1250"/>
            </a:lvl8pPr>
            <a:lvl9pPr indent="-307975" lvl="8" marL="41148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50"/>
              <a:buChar char="■"/>
              <a:defRPr sz="1250"/>
            </a:lvl9pPr>
          </a:lstStyle>
          <a:p/>
        </p:txBody>
      </p:sp>
      <p:sp>
        <p:nvSpPr>
          <p:cNvPr id="319" name="Google Shape;319;p29"/>
          <p:cNvSpPr txBox="1"/>
          <p:nvPr>
            <p:ph idx="2" type="body"/>
          </p:nvPr>
        </p:nvSpPr>
        <p:spPr>
          <a:xfrm>
            <a:off x="4595825" y="1652400"/>
            <a:ext cx="3836400" cy="29469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Autofit/>
          </a:bodyPr>
          <a:lstStyle>
            <a:lvl1pPr indent="-307975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50"/>
              <a:buChar char="●"/>
              <a:defRPr sz="1250"/>
            </a:lvl1pPr>
            <a:lvl2pPr indent="-307975" lvl="1" marL="914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50"/>
              <a:buChar char="○"/>
              <a:defRPr sz="1250"/>
            </a:lvl2pPr>
            <a:lvl3pPr indent="-307975" lvl="2" marL="1371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50"/>
              <a:buChar char="■"/>
              <a:defRPr sz="1250"/>
            </a:lvl3pPr>
            <a:lvl4pPr indent="-307975" lvl="3" marL="1828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50"/>
              <a:buChar char="●"/>
              <a:defRPr sz="1250"/>
            </a:lvl4pPr>
            <a:lvl5pPr indent="-307975" lvl="4" marL="22860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50"/>
              <a:buChar char="○"/>
              <a:defRPr sz="1250"/>
            </a:lvl5pPr>
            <a:lvl6pPr indent="-307975" lvl="5" marL="27432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50"/>
              <a:buChar char="■"/>
              <a:defRPr sz="1250"/>
            </a:lvl6pPr>
            <a:lvl7pPr indent="-307975" lvl="6" marL="3200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50"/>
              <a:buChar char="●"/>
              <a:defRPr sz="1250"/>
            </a:lvl7pPr>
            <a:lvl8pPr indent="-307975" lvl="7" marL="3657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50"/>
              <a:buChar char="○"/>
              <a:defRPr sz="1250"/>
            </a:lvl8pPr>
            <a:lvl9pPr indent="-307975" lvl="8" marL="41148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50"/>
              <a:buChar char="■"/>
              <a:defRPr sz="1250"/>
            </a:lvl9pPr>
          </a:lstStyle>
          <a:p/>
        </p:txBody>
      </p:sp>
      <p:sp>
        <p:nvSpPr>
          <p:cNvPr id="320" name="Google Shape;320;p29"/>
          <p:cNvSpPr txBox="1"/>
          <p:nvPr>
            <p:ph idx="3" type="subTitle"/>
          </p:nvPr>
        </p:nvSpPr>
        <p:spPr>
          <a:xfrm>
            <a:off x="713250" y="1206800"/>
            <a:ext cx="7717500" cy="34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50"/>
              <a:buNone/>
              <a:defRPr sz="125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50"/>
              <a:buNone/>
              <a:defRPr sz="125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50"/>
              <a:buNone/>
              <a:defRPr sz="125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50"/>
              <a:buNone/>
              <a:defRPr sz="125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50"/>
              <a:buNone/>
              <a:defRPr sz="125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50"/>
              <a:buNone/>
              <a:defRPr sz="125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50"/>
              <a:buNone/>
              <a:defRPr sz="125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50"/>
              <a:buNone/>
              <a:defRPr sz="125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50"/>
              <a:buNone/>
              <a:defRPr sz="1250"/>
            </a:lvl9pPr>
          </a:lstStyle>
          <a:p/>
        </p:txBody>
      </p:sp>
      <p:pic>
        <p:nvPicPr>
          <p:cNvPr id="321" name="Google Shape;321;p2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249783">
            <a:off x="8023255" y="3326570"/>
            <a:ext cx="764739" cy="1501761"/>
          </a:xfrm>
          <a:prstGeom prst="rect">
            <a:avLst/>
          </a:prstGeom>
          <a:noFill/>
          <a:ln>
            <a:noFill/>
          </a:ln>
        </p:spPr>
      </p:pic>
      <p:pic>
        <p:nvPicPr>
          <p:cNvPr id="322" name="Google Shape;322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 rot="-143883">
            <a:off x="8255905" y="3877556"/>
            <a:ext cx="594124" cy="2008949"/>
          </a:xfrm>
          <a:prstGeom prst="rect">
            <a:avLst/>
          </a:prstGeom>
          <a:noFill/>
          <a:ln>
            <a:noFill/>
          </a:ln>
        </p:spPr>
      </p:pic>
      <p:pic>
        <p:nvPicPr>
          <p:cNvPr id="323" name="Google Shape;323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10673486">
            <a:off x="226398" y="-568131"/>
            <a:ext cx="598450" cy="20387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">
  <p:cSld name="CUSTOM_4">
    <p:spTree>
      <p:nvGrpSpPr>
        <p:cNvPr id="324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25" name="Google Shape;325;p30"/>
          <p:cNvCxnSpPr/>
          <p:nvPr/>
        </p:nvCxnSpPr>
        <p:spPr>
          <a:xfrm>
            <a:off x="-7200" y="161200"/>
            <a:ext cx="91584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26" name="Google Shape;326;p30"/>
          <p:cNvCxnSpPr/>
          <p:nvPr/>
        </p:nvCxnSpPr>
        <p:spPr>
          <a:xfrm>
            <a:off x="-7200" y="4982275"/>
            <a:ext cx="91584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27" name="Google Shape;327;p30"/>
          <p:cNvSpPr txBox="1"/>
          <p:nvPr>
            <p:ph type="title"/>
          </p:nvPr>
        </p:nvSpPr>
        <p:spPr>
          <a:xfrm>
            <a:off x="713225" y="412025"/>
            <a:ext cx="7717500" cy="6057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9pPr>
          </a:lstStyle>
          <a:p/>
        </p:txBody>
      </p:sp>
      <p:sp>
        <p:nvSpPr>
          <p:cNvPr id="328" name="Google Shape;328;p30"/>
          <p:cNvSpPr txBox="1"/>
          <p:nvPr>
            <p:ph idx="1" type="subTitle"/>
          </p:nvPr>
        </p:nvSpPr>
        <p:spPr>
          <a:xfrm>
            <a:off x="713213" y="3316975"/>
            <a:ext cx="2357400" cy="3813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Autofit/>
          </a:bodyPr>
          <a:lstStyle>
            <a:lvl1pPr lv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rmorant"/>
              <a:buNone/>
              <a:defRPr sz="2800">
                <a:solidFill>
                  <a:schemeClr val="dk1"/>
                </a:solidFill>
                <a:latin typeface="Cormorant"/>
                <a:ea typeface="Cormorant"/>
                <a:cs typeface="Cormorant"/>
                <a:sym typeface="Cormorant"/>
              </a:defRPr>
            </a:lvl1pPr>
            <a:lvl2pPr lvl="1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rmorant"/>
              <a:buNone/>
              <a:defRPr sz="2800">
                <a:solidFill>
                  <a:schemeClr val="dk1"/>
                </a:solidFill>
                <a:latin typeface="Cormorant"/>
                <a:ea typeface="Cormorant"/>
                <a:cs typeface="Cormorant"/>
                <a:sym typeface="Cormorant"/>
              </a:defRPr>
            </a:lvl2pPr>
            <a:lvl3pPr lvl="2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rmorant"/>
              <a:buNone/>
              <a:defRPr sz="2800">
                <a:solidFill>
                  <a:schemeClr val="dk1"/>
                </a:solidFill>
                <a:latin typeface="Cormorant"/>
                <a:ea typeface="Cormorant"/>
                <a:cs typeface="Cormorant"/>
                <a:sym typeface="Cormorant"/>
              </a:defRPr>
            </a:lvl3pPr>
            <a:lvl4pPr lvl="3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rmorant"/>
              <a:buNone/>
              <a:defRPr sz="2800">
                <a:solidFill>
                  <a:schemeClr val="dk1"/>
                </a:solidFill>
                <a:latin typeface="Cormorant"/>
                <a:ea typeface="Cormorant"/>
                <a:cs typeface="Cormorant"/>
                <a:sym typeface="Cormorant"/>
              </a:defRPr>
            </a:lvl4pPr>
            <a:lvl5pPr lvl="4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rmorant"/>
              <a:buNone/>
              <a:defRPr sz="2800">
                <a:solidFill>
                  <a:schemeClr val="dk1"/>
                </a:solidFill>
                <a:latin typeface="Cormorant"/>
                <a:ea typeface="Cormorant"/>
                <a:cs typeface="Cormorant"/>
                <a:sym typeface="Cormorant"/>
              </a:defRPr>
            </a:lvl5pPr>
            <a:lvl6pPr lvl="5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rmorant"/>
              <a:buNone/>
              <a:defRPr sz="2800">
                <a:solidFill>
                  <a:schemeClr val="dk1"/>
                </a:solidFill>
                <a:latin typeface="Cormorant"/>
                <a:ea typeface="Cormorant"/>
                <a:cs typeface="Cormorant"/>
                <a:sym typeface="Cormorant"/>
              </a:defRPr>
            </a:lvl6pPr>
            <a:lvl7pPr lvl="6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rmorant"/>
              <a:buNone/>
              <a:defRPr sz="2800">
                <a:solidFill>
                  <a:schemeClr val="dk1"/>
                </a:solidFill>
                <a:latin typeface="Cormorant"/>
                <a:ea typeface="Cormorant"/>
                <a:cs typeface="Cormorant"/>
                <a:sym typeface="Cormorant"/>
              </a:defRPr>
            </a:lvl7pPr>
            <a:lvl8pPr lvl="7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rmorant"/>
              <a:buNone/>
              <a:defRPr sz="2800">
                <a:solidFill>
                  <a:schemeClr val="dk1"/>
                </a:solidFill>
                <a:latin typeface="Cormorant"/>
                <a:ea typeface="Cormorant"/>
                <a:cs typeface="Cormorant"/>
                <a:sym typeface="Cormorant"/>
              </a:defRPr>
            </a:lvl8pPr>
            <a:lvl9pPr lvl="8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rmorant"/>
              <a:buNone/>
              <a:defRPr sz="2800">
                <a:solidFill>
                  <a:schemeClr val="dk1"/>
                </a:solidFill>
                <a:latin typeface="Cormorant"/>
                <a:ea typeface="Cormorant"/>
                <a:cs typeface="Cormorant"/>
                <a:sym typeface="Cormorant"/>
              </a:defRPr>
            </a:lvl9pPr>
          </a:lstStyle>
          <a:p/>
        </p:txBody>
      </p:sp>
      <p:sp>
        <p:nvSpPr>
          <p:cNvPr id="329" name="Google Shape;329;p30"/>
          <p:cNvSpPr txBox="1"/>
          <p:nvPr>
            <p:ph idx="2" type="subTitle"/>
          </p:nvPr>
        </p:nvSpPr>
        <p:spPr>
          <a:xfrm>
            <a:off x="713213" y="3761698"/>
            <a:ext cx="2357400" cy="4782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0" name="Google Shape;330;p30"/>
          <p:cNvSpPr txBox="1"/>
          <p:nvPr>
            <p:ph idx="3" type="subTitle"/>
          </p:nvPr>
        </p:nvSpPr>
        <p:spPr>
          <a:xfrm>
            <a:off x="6073325" y="3316975"/>
            <a:ext cx="2357400" cy="3813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Autofit/>
          </a:bodyPr>
          <a:lstStyle>
            <a:lvl1pPr lv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rmorant"/>
              <a:buNone/>
              <a:defRPr sz="2800">
                <a:solidFill>
                  <a:schemeClr val="dk1"/>
                </a:solidFill>
                <a:latin typeface="Cormorant"/>
                <a:ea typeface="Cormorant"/>
                <a:cs typeface="Cormorant"/>
                <a:sym typeface="Cormorant"/>
              </a:defRPr>
            </a:lvl1pPr>
            <a:lvl2pPr lvl="1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rmorant"/>
              <a:buNone/>
              <a:defRPr sz="2800">
                <a:solidFill>
                  <a:schemeClr val="dk1"/>
                </a:solidFill>
                <a:latin typeface="Cormorant"/>
                <a:ea typeface="Cormorant"/>
                <a:cs typeface="Cormorant"/>
                <a:sym typeface="Cormorant"/>
              </a:defRPr>
            </a:lvl2pPr>
            <a:lvl3pPr lvl="2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rmorant"/>
              <a:buNone/>
              <a:defRPr sz="2800">
                <a:solidFill>
                  <a:schemeClr val="dk1"/>
                </a:solidFill>
                <a:latin typeface="Cormorant"/>
                <a:ea typeface="Cormorant"/>
                <a:cs typeface="Cormorant"/>
                <a:sym typeface="Cormorant"/>
              </a:defRPr>
            </a:lvl3pPr>
            <a:lvl4pPr lvl="3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rmorant"/>
              <a:buNone/>
              <a:defRPr sz="2800">
                <a:solidFill>
                  <a:schemeClr val="dk1"/>
                </a:solidFill>
                <a:latin typeface="Cormorant"/>
                <a:ea typeface="Cormorant"/>
                <a:cs typeface="Cormorant"/>
                <a:sym typeface="Cormorant"/>
              </a:defRPr>
            </a:lvl4pPr>
            <a:lvl5pPr lvl="4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rmorant"/>
              <a:buNone/>
              <a:defRPr sz="2800">
                <a:solidFill>
                  <a:schemeClr val="dk1"/>
                </a:solidFill>
                <a:latin typeface="Cormorant"/>
                <a:ea typeface="Cormorant"/>
                <a:cs typeface="Cormorant"/>
                <a:sym typeface="Cormorant"/>
              </a:defRPr>
            </a:lvl5pPr>
            <a:lvl6pPr lvl="5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rmorant"/>
              <a:buNone/>
              <a:defRPr sz="2800">
                <a:solidFill>
                  <a:schemeClr val="dk1"/>
                </a:solidFill>
                <a:latin typeface="Cormorant"/>
                <a:ea typeface="Cormorant"/>
                <a:cs typeface="Cormorant"/>
                <a:sym typeface="Cormorant"/>
              </a:defRPr>
            </a:lvl6pPr>
            <a:lvl7pPr lvl="6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rmorant"/>
              <a:buNone/>
              <a:defRPr sz="2800">
                <a:solidFill>
                  <a:schemeClr val="dk1"/>
                </a:solidFill>
                <a:latin typeface="Cormorant"/>
                <a:ea typeface="Cormorant"/>
                <a:cs typeface="Cormorant"/>
                <a:sym typeface="Cormorant"/>
              </a:defRPr>
            </a:lvl7pPr>
            <a:lvl8pPr lvl="7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rmorant"/>
              <a:buNone/>
              <a:defRPr sz="2800">
                <a:solidFill>
                  <a:schemeClr val="dk1"/>
                </a:solidFill>
                <a:latin typeface="Cormorant"/>
                <a:ea typeface="Cormorant"/>
                <a:cs typeface="Cormorant"/>
                <a:sym typeface="Cormorant"/>
              </a:defRPr>
            </a:lvl8pPr>
            <a:lvl9pPr lvl="8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rmorant"/>
              <a:buNone/>
              <a:defRPr sz="2800">
                <a:solidFill>
                  <a:schemeClr val="dk1"/>
                </a:solidFill>
                <a:latin typeface="Cormorant"/>
                <a:ea typeface="Cormorant"/>
                <a:cs typeface="Cormorant"/>
                <a:sym typeface="Cormorant"/>
              </a:defRPr>
            </a:lvl9pPr>
          </a:lstStyle>
          <a:p/>
        </p:txBody>
      </p:sp>
      <p:sp>
        <p:nvSpPr>
          <p:cNvPr id="331" name="Google Shape;331;p30"/>
          <p:cNvSpPr txBox="1"/>
          <p:nvPr>
            <p:ph idx="4" type="subTitle"/>
          </p:nvPr>
        </p:nvSpPr>
        <p:spPr>
          <a:xfrm>
            <a:off x="6073325" y="3761698"/>
            <a:ext cx="2357400" cy="4782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2" name="Google Shape;332;p30"/>
          <p:cNvSpPr txBox="1"/>
          <p:nvPr>
            <p:ph idx="5" type="subTitle"/>
          </p:nvPr>
        </p:nvSpPr>
        <p:spPr>
          <a:xfrm>
            <a:off x="3393300" y="3316975"/>
            <a:ext cx="2357400" cy="3813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Autofit/>
          </a:bodyPr>
          <a:lstStyle>
            <a:lvl1pPr lv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rmorant"/>
              <a:buNone/>
              <a:defRPr sz="2800">
                <a:solidFill>
                  <a:schemeClr val="dk1"/>
                </a:solidFill>
                <a:latin typeface="Cormorant"/>
                <a:ea typeface="Cormorant"/>
                <a:cs typeface="Cormorant"/>
                <a:sym typeface="Cormorant"/>
              </a:defRPr>
            </a:lvl1pPr>
            <a:lvl2pPr lvl="1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rmorant"/>
              <a:buNone/>
              <a:defRPr sz="2800">
                <a:solidFill>
                  <a:schemeClr val="dk1"/>
                </a:solidFill>
                <a:latin typeface="Cormorant"/>
                <a:ea typeface="Cormorant"/>
                <a:cs typeface="Cormorant"/>
                <a:sym typeface="Cormorant"/>
              </a:defRPr>
            </a:lvl2pPr>
            <a:lvl3pPr lvl="2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rmorant"/>
              <a:buNone/>
              <a:defRPr sz="2800">
                <a:solidFill>
                  <a:schemeClr val="dk1"/>
                </a:solidFill>
                <a:latin typeface="Cormorant"/>
                <a:ea typeface="Cormorant"/>
                <a:cs typeface="Cormorant"/>
                <a:sym typeface="Cormorant"/>
              </a:defRPr>
            </a:lvl3pPr>
            <a:lvl4pPr lvl="3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rmorant"/>
              <a:buNone/>
              <a:defRPr sz="2800">
                <a:solidFill>
                  <a:schemeClr val="dk1"/>
                </a:solidFill>
                <a:latin typeface="Cormorant"/>
                <a:ea typeface="Cormorant"/>
                <a:cs typeface="Cormorant"/>
                <a:sym typeface="Cormorant"/>
              </a:defRPr>
            </a:lvl4pPr>
            <a:lvl5pPr lvl="4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rmorant"/>
              <a:buNone/>
              <a:defRPr sz="2800">
                <a:solidFill>
                  <a:schemeClr val="dk1"/>
                </a:solidFill>
                <a:latin typeface="Cormorant"/>
                <a:ea typeface="Cormorant"/>
                <a:cs typeface="Cormorant"/>
                <a:sym typeface="Cormorant"/>
              </a:defRPr>
            </a:lvl5pPr>
            <a:lvl6pPr lvl="5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rmorant"/>
              <a:buNone/>
              <a:defRPr sz="2800">
                <a:solidFill>
                  <a:schemeClr val="dk1"/>
                </a:solidFill>
                <a:latin typeface="Cormorant"/>
                <a:ea typeface="Cormorant"/>
                <a:cs typeface="Cormorant"/>
                <a:sym typeface="Cormorant"/>
              </a:defRPr>
            </a:lvl6pPr>
            <a:lvl7pPr lvl="6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rmorant"/>
              <a:buNone/>
              <a:defRPr sz="2800">
                <a:solidFill>
                  <a:schemeClr val="dk1"/>
                </a:solidFill>
                <a:latin typeface="Cormorant"/>
                <a:ea typeface="Cormorant"/>
                <a:cs typeface="Cormorant"/>
                <a:sym typeface="Cormorant"/>
              </a:defRPr>
            </a:lvl7pPr>
            <a:lvl8pPr lvl="7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rmorant"/>
              <a:buNone/>
              <a:defRPr sz="2800">
                <a:solidFill>
                  <a:schemeClr val="dk1"/>
                </a:solidFill>
                <a:latin typeface="Cormorant"/>
                <a:ea typeface="Cormorant"/>
                <a:cs typeface="Cormorant"/>
                <a:sym typeface="Cormorant"/>
              </a:defRPr>
            </a:lvl8pPr>
            <a:lvl9pPr lvl="8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rmorant"/>
              <a:buNone/>
              <a:defRPr sz="2800">
                <a:solidFill>
                  <a:schemeClr val="dk1"/>
                </a:solidFill>
                <a:latin typeface="Cormorant"/>
                <a:ea typeface="Cormorant"/>
                <a:cs typeface="Cormorant"/>
                <a:sym typeface="Cormorant"/>
              </a:defRPr>
            </a:lvl9pPr>
          </a:lstStyle>
          <a:p/>
        </p:txBody>
      </p:sp>
      <p:sp>
        <p:nvSpPr>
          <p:cNvPr id="333" name="Google Shape;333;p30"/>
          <p:cNvSpPr txBox="1"/>
          <p:nvPr>
            <p:ph idx="6" type="subTitle"/>
          </p:nvPr>
        </p:nvSpPr>
        <p:spPr>
          <a:xfrm>
            <a:off x="3393300" y="3761698"/>
            <a:ext cx="2357400" cy="4782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pic>
        <p:nvPicPr>
          <p:cNvPr id="334" name="Google Shape;334;p3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9753211">
            <a:off x="8246048" y="-347752"/>
            <a:ext cx="496387" cy="16784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35" name="Google Shape;335;p3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flipH="1" rot="-9753211">
            <a:off x="401565" y="-347752"/>
            <a:ext cx="496387" cy="16784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our columns">
  <p:cSld name="CUSTOM_6">
    <p:spTree>
      <p:nvGrpSpPr>
        <p:cNvPr id="336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37" name="Google Shape;337;p31"/>
          <p:cNvCxnSpPr/>
          <p:nvPr/>
        </p:nvCxnSpPr>
        <p:spPr>
          <a:xfrm>
            <a:off x="-7200" y="161200"/>
            <a:ext cx="91584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38" name="Google Shape;338;p31"/>
          <p:cNvCxnSpPr/>
          <p:nvPr/>
        </p:nvCxnSpPr>
        <p:spPr>
          <a:xfrm>
            <a:off x="-7200" y="4982275"/>
            <a:ext cx="91584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39" name="Google Shape;339;p31"/>
          <p:cNvSpPr txBox="1"/>
          <p:nvPr>
            <p:ph type="title"/>
          </p:nvPr>
        </p:nvSpPr>
        <p:spPr>
          <a:xfrm>
            <a:off x="713225" y="412025"/>
            <a:ext cx="7717500" cy="6057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9pPr>
          </a:lstStyle>
          <a:p/>
        </p:txBody>
      </p:sp>
      <p:sp>
        <p:nvSpPr>
          <p:cNvPr id="340" name="Google Shape;340;p31"/>
          <p:cNvSpPr txBox="1"/>
          <p:nvPr>
            <p:ph idx="1" type="subTitle"/>
          </p:nvPr>
        </p:nvSpPr>
        <p:spPr>
          <a:xfrm>
            <a:off x="1417775" y="1720900"/>
            <a:ext cx="2177100" cy="3249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rmorant"/>
              <a:buNone/>
              <a:defRPr sz="2800">
                <a:solidFill>
                  <a:schemeClr val="dk1"/>
                </a:solidFill>
                <a:latin typeface="Cormorant"/>
                <a:ea typeface="Cormorant"/>
                <a:cs typeface="Cormorant"/>
                <a:sym typeface="Cormorant"/>
              </a:defRPr>
            </a:lvl1pPr>
            <a:lvl2pPr lvl="1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rmorant"/>
              <a:buNone/>
              <a:defRPr sz="2800">
                <a:solidFill>
                  <a:schemeClr val="dk1"/>
                </a:solidFill>
                <a:latin typeface="Cormorant"/>
                <a:ea typeface="Cormorant"/>
                <a:cs typeface="Cormorant"/>
                <a:sym typeface="Cormorant"/>
              </a:defRPr>
            </a:lvl2pPr>
            <a:lvl3pPr lvl="2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rmorant"/>
              <a:buNone/>
              <a:defRPr sz="2800">
                <a:solidFill>
                  <a:schemeClr val="dk1"/>
                </a:solidFill>
                <a:latin typeface="Cormorant"/>
                <a:ea typeface="Cormorant"/>
                <a:cs typeface="Cormorant"/>
                <a:sym typeface="Cormorant"/>
              </a:defRPr>
            </a:lvl3pPr>
            <a:lvl4pPr lvl="3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rmorant"/>
              <a:buNone/>
              <a:defRPr sz="2800">
                <a:solidFill>
                  <a:schemeClr val="dk1"/>
                </a:solidFill>
                <a:latin typeface="Cormorant"/>
                <a:ea typeface="Cormorant"/>
                <a:cs typeface="Cormorant"/>
                <a:sym typeface="Cormorant"/>
              </a:defRPr>
            </a:lvl4pPr>
            <a:lvl5pPr lvl="4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rmorant"/>
              <a:buNone/>
              <a:defRPr sz="2800">
                <a:solidFill>
                  <a:schemeClr val="dk1"/>
                </a:solidFill>
                <a:latin typeface="Cormorant"/>
                <a:ea typeface="Cormorant"/>
                <a:cs typeface="Cormorant"/>
                <a:sym typeface="Cormorant"/>
              </a:defRPr>
            </a:lvl5pPr>
            <a:lvl6pPr lvl="5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rmorant"/>
              <a:buNone/>
              <a:defRPr sz="2800">
                <a:solidFill>
                  <a:schemeClr val="dk1"/>
                </a:solidFill>
                <a:latin typeface="Cormorant"/>
                <a:ea typeface="Cormorant"/>
                <a:cs typeface="Cormorant"/>
                <a:sym typeface="Cormorant"/>
              </a:defRPr>
            </a:lvl6pPr>
            <a:lvl7pPr lvl="6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rmorant"/>
              <a:buNone/>
              <a:defRPr sz="2800">
                <a:solidFill>
                  <a:schemeClr val="dk1"/>
                </a:solidFill>
                <a:latin typeface="Cormorant"/>
                <a:ea typeface="Cormorant"/>
                <a:cs typeface="Cormorant"/>
                <a:sym typeface="Cormorant"/>
              </a:defRPr>
            </a:lvl7pPr>
            <a:lvl8pPr lvl="7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rmorant"/>
              <a:buNone/>
              <a:defRPr sz="2800">
                <a:solidFill>
                  <a:schemeClr val="dk1"/>
                </a:solidFill>
                <a:latin typeface="Cormorant"/>
                <a:ea typeface="Cormorant"/>
                <a:cs typeface="Cormorant"/>
                <a:sym typeface="Cormorant"/>
              </a:defRPr>
            </a:lvl8pPr>
            <a:lvl9pPr lvl="8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rmorant"/>
              <a:buNone/>
              <a:defRPr sz="2800">
                <a:solidFill>
                  <a:schemeClr val="dk1"/>
                </a:solidFill>
                <a:latin typeface="Cormorant"/>
                <a:ea typeface="Cormorant"/>
                <a:cs typeface="Cormorant"/>
                <a:sym typeface="Cormorant"/>
              </a:defRPr>
            </a:lvl9pPr>
          </a:lstStyle>
          <a:p/>
        </p:txBody>
      </p:sp>
      <p:sp>
        <p:nvSpPr>
          <p:cNvPr id="341" name="Google Shape;341;p31"/>
          <p:cNvSpPr txBox="1"/>
          <p:nvPr>
            <p:ph idx="2" type="subTitle"/>
          </p:nvPr>
        </p:nvSpPr>
        <p:spPr>
          <a:xfrm>
            <a:off x="3923113" y="1670500"/>
            <a:ext cx="3803100" cy="4257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2" name="Google Shape;342;p31"/>
          <p:cNvSpPr txBox="1"/>
          <p:nvPr>
            <p:ph idx="3" type="subTitle"/>
          </p:nvPr>
        </p:nvSpPr>
        <p:spPr>
          <a:xfrm>
            <a:off x="3923113" y="3936925"/>
            <a:ext cx="3803100" cy="4257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3" name="Google Shape;343;p31"/>
          <p:cNvSpPr txBox="1"/>
          <p:nvPr>
            <p:ph idx="4" type="subTitle"/>
          </p:nvPr>
        </p:nvSpPr>
        <p:spPr>
          <a:xfrm>
            <a:off x="3923113" y="3181450"/>
            <a:ext cx="3803100" cy="4257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4" name="Google Shape;344;p31"/>
          <p:cNvSpPr txBox="1"/>
          <p:nvPr>
            <p:ph idx="5" type="subTitle"/>
          </p:nvPr>
        </p:nvSpPr>
        <p:spPr>
          <a:xfrm>
            <a:off x="3923113" y="2425975"/>
            <a:ext cx="3803100" cy="4257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5" name="Google Shape;345;p31"/>
          <p:cNvSpPr txBox="1"/>
          <p:nvPr>
            <p:ph idx="6" type="subTitle"/>
          </p:nvPr>
        </p:nvSpPr>
        <p:spPr>
          <a:xfrm>
            <a:off x="1417775" y="2409300"/>
            <a:ext cx="2177100" cy="3249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rmorant"/>
              <a:buNone/>
              <a:defRPr sz="2800">
                <a:solidFill>
                  <a:schemeClr val="dk1"/>
                </a:solidFill>
                <a:latin typeface="Cormorant"/>
                <a:ea typeface="Cormorant"/>
                <a:cs typeface="Cormorant"/>
                <a:sym typeface="Cormorant"/>
              </a:defRPr>
            </a:lvl1pPr>
            <a:lvl2pPr lvl="1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rmorant"/>
              <a:buNone/>
              <a:defRPr sz="2800">
                <a:solidFill>
                  <a:schemeClr val="dk1"/>
                </a:solidFill>
                <a:latin typeface="Cormorant"/>
                <a:ea typeface="Cormorant"/>
                <a:cs typeface="Cormorant"/>
                <a:sym typeface="Cormorant"/>
              </a:defRPr>
            </a:lvl2pPr>
            <a:lvl3pPr lvl="2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rmorant"/>
              <a:buNone/>
              <a:defRPr sz="2800">
                <a:solidFill>
                  <a:schemeClr val="dk1"/>
                </a:solidFill>
                <a:latin typeface="Cormorant"/>
                <a:ea typeface="Cormorant"/>
                <a:cs typeface="Cormorant"/>
                <a:sym typeface="Cormorant"/>
              </a:defRPr>
            </a:lvl3pPr>
            <a:lvl4pPr lvl="3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rmorant"/>
              <a:buNone/>
              <a:defRPr sz="2800">
                <a:solidFill>
                  <a:schemeClr val="dk1"/>
                </a:solidFill>
                <a:latin typeface="Cormorant"/>
                <a:ea typeface="Cormorant"/>
                <a:cs typeface="Cormorant"/>
                <a:sym typeface="Cormorant"/>
              </a:defRPr>
            </a:lvl4pPr>
            <a:lvl5pPr lvl="4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rmorant"/>
              <a:buNone/>
              <a:defRPr sz="2800">
                <a:solidFill>
                  <a:schemeClr val="dk1"/>
                </a:solidFill>
                <a:latin typeface="Cormorant"/>
                <a:ea typeface="Cormorant"/>
                <a:cs typeface="Cormorant"/>
                <a:sym typeface="Cormorant"/>
              </a:defRPr>
            </a:lvl5pPr>
            <a:lvl6pPr lvl="5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rmorant"/>
              <a:buNone/>
              <a:defRPr sz="2800">
                <a:solidFill>
                  <a:schemeClr val="dk1"/>
                </a:solidFill>
                <a:latin typeface="Cormorant"/>
                <a:ea typeface="Cormorant"/>
                <a:cs typeface="Cormorant"/>
                <a:sym typeface="Cormorant"/>
              </a:defRPr>
            </a:lvl6pPr>
            <a:lvl7pPr lvl="6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rmorant"/>
              <a:buNone/>
              <a:defRPr sz="2800">
                <a:solidFill>
                  <a:schemeClr val="dk1"/>
                </a:solidFill>
                <a:latin typeface="Cormorant"/>
                <a:ea typeface="Cormorant"/>
                <a:cs typeface="Cormorant"/>
                <a:sym typeface="Cormorant"/>
              </a:defRPr>
            </a:lvl7pPr>
            <a:lvl8pPr lvl="7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rmorant"/>
              <a:buNone/>
              <a:defRPr sz="2800">
                <a:solidFill>
                  <a:schemeClr val="dk1"/>
                </a:solidFill>
                <a:latin typeface="Cormorant"/>
                <a:ea typeface="Cormorant"/>
                <a:cs typeface="Cormorant"/>
                <a:sym typeface="Cormorant"/>
              </a:defRPr>
            </a:lvl8pPr>
            <a:lvl9pPr lvl="8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rmorant"/>
              <a:buNone/>
              <a:defRPr sz="2800">
                <a:solidFill>
                  <a:schemeClr val="dk1"/>
                </a:solidFill>
                <a:latin typeface="Cormorant"/>
                <a:ea typeface="Cormorant"/>
                <a:cs typeface="Cormorant"/>
                <a:sym typeface="Cormorant"/>
              </a:defRPr>
            </a:lvl9pPr>
          </a:lstStyle>
          <a:p/>
        </p:txBody>
      </p:sp>
      <p:sp>
        <p:nvSpPr>
          <p:cNvPr id="346" name="Google Shape;346;p31"/>
          <p:cNvSpPr txBox="1"/>
          <p:nvPr>
            <p:ph idx="7" type="subTitle"/>
          </p:nvPr>
        </p:nvSpPr>
        <p:spPr>
          <a:xfrm>
            <a:off x="1417775" y="3987325"/>
            <a:ext cx="2177100" cy="3249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rmorant"/>
              <a:buNone/>
              <a:defRPr sz="2800">
                <a:solidFill>
                  <a:schemeClr val="dk1"/>
                </a:solidFill>
                <a:latin typeface="Cormorant"/>
                <a:ea typeface="Cormorant"/>
                <a:cs typeface="Cormorant"/>
                <a:sym typeface="Cormorant"/>
              </a:defRPr>
            </a:lvl1pPr>
            <a:lvl2pPr lvl="1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rmorant"/>
              <a:buNone/>
              <a:defRPr sz="2800">
                <a:solidFill>
                  <a:schemeClr val="dk1"/>
                </a:solidFill>
                <a:latin typeface="Cormorant"/>
                <a:ea typeface="Cormorant"/>
                <a:cs typeface="Cormorant"/>
                <a:sym typeface="Cormorant"/>
              </a:defRPr>
            </a:lvl2pPr>
            <a:lvl3pPr lvl="2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rmorant"/>
              <a:buNone/>
              <a:defRPr sz="2800">
                <a:solidFill>
                  <a:schemeClr val="dk1"/>
                </a:solidFill>
                <a:latin typeface="Cormorant"/>
                <a:ea typeface="Cormorant"/>
                <a:cs typeface="Cormorant"/>
                <a:sym typeface="Cormorant"/>
              </a:defRPr>
            </a:lvl3pPr>
            <a:lvl4pPr lvl="3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rmorant"/>
              <a:buNone/>
              <a:defRPr sz="2800">
                <a:solidFill>
                  <a:schemeClr val="dk1"/>
                </a:solidFill>
                <a:latin typeface="Cormorant"/>
                <a:ea typeface="Cormorant"/>
                <a:cs typeface="Cormorant"/>
                <a:sym typeface="Cormorant"/>
              </a:defRPr>
            </a:lvl4pPr>
            <a:lvl5pPr lvl="4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rmorant"/>
              <a:buNone/>
              <a:defRPr sz="2800">
                <a:solidFill>
                  <a:schemeClr val="dk1"/>
                </a:solidFill>
                <a:latin typeface="Cormorant"/>
                <a:ea typeface="Cormorant"/>
                <a:cs typeface="Cormorant"/>
                <a:sym typeface="Cormorant"/>
              </a:defRPr>
            </a:lvl5pPr>
            <a:lvl6pPr lvl="5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rmorant"/>
              <a:buNone/>
              <a:defRPr sz="2800">
                <a:solidFill>
                  <a:schemeClr val="dk1"/>
                </a:solidFill>
                <a:latin typeface="Cormorant"/>
                <a:ea typeface="Cormorant"/>
                <a:cs typeface="Cormorant"/>
                <a:sym typeface="Cormorant"/>
              </a:defRPr>
            </a:lvl6pPr>
            <a:lvl7pPr lvl="6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rmorant"/>
              <a:buNone/>
              <a:defRPr sz="2800">
                <a:solidFill>
                  <a:schemeClr val="dk1"/>
                </a:solidFill>
                <a:latin typeface="Cormorant"/>
                <a:ea typeface="Cormorant"/>
                <a:cs typeface="Cormorant"/>
                <a:sym typeface="Cormorant"/>
              </a:defRPr>
            </a:lvl7pPr>
            <a:lvl8pPr lvl="7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rmorant"/>
              <a:buNone/>
              <a:defRPr sz="2800">
                <a:solidFill>
                  <a:schemeClr val="dk1"/>
                </a:solidFill>
                <a:latin typeface="Cormorant"/>
                <a:ea typeface="Cormorant"/>
                <a:cs typeface="Cormorant"/>
                <a:sym typeface="Cormorant"/>
              </a:defRPr>
            </a:lvl8pPr>
            <a:lvl9pPr lvl="8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rmorant"/>
              <a:buNone/>
              <a:defRPr sz="2800">
                <a:solidFill>
                  <a:schemeClr val="dk1"/>
                </a:solidFill>
                <a:latin typeface="Cormorant"/>
                <a:ea typeface="Cormorant"/>
                <a:cs typeface="Cormorant"/>
                <a:sym typeface="Cormorant"/>
              </a:defRPr>
            </a:lvl9pPr>
          </a:lstStyle>
          <a:p/>
        </p:txBody>
      </p:sp>
      <p:sp>
        <p:nvSpPr>
          <p:cNvPr id="347" name="Google Shape;347;p31"/>
          <p:cNvSpPr txBox="1"/>
          <p:nvPr>
            <p:ph idx="8" type="subTitle"/>
          </p:nvPr>
        </p:nvSpPr>
        <p:spPr>
          <a:xfrm>
            <a:off x="1417775" y="3198313"/>
            <a:ext cx="2177100" cy="3249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rmorant"/>
              <a:buNone/>
              <a:defRPr sz="2800">
                <a:solidFill>
                  <a:schemeClr val="dk1"/>
                </a:solidFill>
                <a:latin typeface="Cormorant"/>
                <a:ea typeface="Cormorant"/>
                <a:cs typeface="Cormorant"/>
                <a:sym typeface="Cormorant"/>
              </a:defRPr>
            </a:lvl1pPr>
            <a:lvl2pPr lvl="1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rmorant"/>
              <a:buNone/>
              <a:defRPr sz="2800">
                <a:solidFill>
                  <a:schemeClr val="dk1"/>
                </a:solidFill>
                <a:latin typeface="Cormorant"/>
                <a:ea typeface="Cormorant"/>
                <a:cs typeface="Cormorant"/>
                <a:sym typeface="Cormorant"/>
              </a:defRPr>
            </a:lvl2pPr>
            <a:lvl3pPr lvl="2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rmorant"/>
              <a:buNone/>
              <a:defRPr sz="2800">
                <a:solidFill>
                  <a:schemeClr val="dk1"/>
                </a:solidFill>
                <a:latin typeface="Cormorant"/>
                <a:ea typeface="Cormorant"/>
                <a:cs typeface="Cormorant"/>
                <a:sym typeface="Cormorant"/>
              </a:defRPr>
            </a:lvl3pPr>
            <a:lvl4pPr lvl="3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rmorant"/>
              <a:buNone/>
              <a:defRPr sz="2800">
                <a:solidFill>
                  <a:schemeClr val="dk1"/>
                </a:solidFill>
                <a:latin typeface="Cormorant"/>
                <a:ea typeface="Cormorant"/>
                <a:cs typeface="Cormorant"/>
                <a:sym typeface="Cormorant"/>
              </a:defRPr>
            </a:lvl4pPr>
            <a:lvl5pPr lvl="4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rmorant"/>
              <a:buNone/>
              <a:defRPr sz="2800">
                <a:solidFill>
                  <a:schemeClr val="dk1"/>
                </a:solidFill>
                <a:latin typeface="Cormorant"/>
                <a:ea typeface="Cormorant"/>
                <a:cs typeface="Cormorant"/>
                <a:sym typeface="Cormorant"/>
              </a:defRPr>
            </a:lvl5pPr>
            <a:lvl6pPr lvl="5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rmorant"/>
              <a:buNone/>
              <a:defRPr sz="2800">
                <a:solidFill>
                  <a:schemeClr val="dk1"/>
                </a:solidFill>
                <a:latin typeface="Cormorant"/>
                <a:ea typeface="Cormorant"/>
                <a:cs typeface="Cormorant"/>
                <a:sym typeface="Cormorant"/>
              </a:defRPr>
            </a:lvl6pPr>
            <a:lvl7pPr lvl="6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rmorant"/>
              <a:buNone/>
              <a:defRPr sz="2800">
                <a:solidFill>
                  <a:schemeClr val="dk1"/>
                </a:solidFill>
                <a:latin typeface="Cormorant"/>
                <a:ea typeface="Cormorant"/>
                <a:cs typeface="Cormorant"/>
                <a:sym typeface="Cormorant"/>
              </a:defRPr>
            </a:lvl7pPr>
            <a:lvl8pPr lvl="7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rmorant"/>
              <a:buNone/>
              <a:defRPr sz="2800">
                <a:solidFill>
                  <a:schemeClr val="dk1"/>
                </a:solidFill>
                <a:latin typeface="Cormorant"/>
                <a:ea typeface="Cormorant"/>
                <a:cs typeface="Cormorant"/>
                <a:sym typeface="Cormorant"/>
              </a:defRPr>
            </a:lvl8pPr>
            <a:lvl9pPr lvl="8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rmorant"/>
              <a:buNone/>
              <a:defRPr sz="2800">
                <a:solidFill>
                  <a:schemeClr val="dk1"/>
                </a:solidFill>
                <a:latin typeface="Cormorant"/>
                <a:ea typeface="Cormorant"/>
                <a:cs typeface="Cormorant"/>
                <a:sym typeface="Cormorant"/>
              </a:defRPr>
            </a:lvl9pPr>
          </a:lstStyle>
          <a:p/>
        </p:txBody>
      </p:sp>
      <p:pic>
        <p:nvPicPr>
          <p:cNvPr id="348" name="Google Shape;348;p3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-6">
            <a:off x="8155734" y="3543151"/>
            <a:ext cx="576182" cy="1830372"/>
          </a:xfrm>
          <a:prstGeom prst="rect">
            <a:avLst/>
          </a:prstGeom>
          <a:noFill/>
          <a:ln>
            <a:noFill/>
          </a:ln>
        </p:spPr>
      </p:pic>
      <p:pic>
        <p:nvPicPr>
          <p:cNvPr id="349" name="Google Shape;349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658778">
            <a:off x="362715" y="3459642"/>
            <a:ext cx="793220" cy="199739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our columns 1">
  <p:cSld name="CUSTOM_6_1">
    <p:spTree>
      <p:nvGrpSpPr>
        <p:cNvPr id="350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51" name="Google Shape;351;p32"/>
          <p:cNvCxnSpPr/>
          <p:nvPr/>
        </p:nvCxnSpPr>
        <p:spPr>
          <a:xfrm>
            <a:off x="-7200" y="161200"/>
            <a:ext cx="91584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52" name="Google Shape;352;p32"/>
          <p:cNvCxnSpPr/>
          <p:nvPr/>
        </p:nvCxnSpPr>
        <p:spPr>
          <a:xfrm>
            <a:off x="-7200" y="4982275"/>
            <a:ext cx="91584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53" name="Google Shape;353;p32"/>
          <p:cNvSpPr txBox="1"/>
          <p:nvPr>
            <p:ph type="title"/>
          </p:nvPr>
        </p:nvSpPr>
        <p:spPr>
          <a:xfrm>
            <a:off x="713225" y="412025"/>
            <a:ext cx="7717500" cy="6057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9pPr>
          </a:lstStyle>
          <a:p/>
        </p:txBody>
      </p:sp>
      <p:sp>
        <p:nvSpPr>
          <p:cNvPr id="354" name="Google Shape;354;p32"/>
          <p:cNvSpPr txBox="1"/>
          <p:nvPr>
            <p:ph idx="1" type="subTitle"/>
          </p:nvPr>
        </p:nvSpPr>
        <p:spPr>
          <a:xfrm>
            <a:off x="2023275" y="1584625"/>
            <a:ext cx="2283300" cy="3813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rmorant"/>
              <a:buNone/>
              <a:defRPr sz="2800">
                <a:solidFill>
                  <a:schemeClr val="dk1"/>
                </a:solidFill>
                <a:latin typeface="Cormorant"/>
                <a:ea typeface="Cormorant"/>
                <a:cs typeface="Cormorant"/>
                <a:sym typeface="Cormorant"/>
              </a:defRPr>
            </a:lvl1pPr>
            <a:lvl2pPr lvl="1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rmorant"/>
              <a:buNone/>
              <a:defRPr sz="2800">
                <a:solidFill>
                  <a:schemeClr val="dk1"/>
                </a:solidFill>
                <a:latin typeface="Cormorant"/>
                <a:ea typeface="Cormorant"/>
                <a:cs typeface="Cormorant"/>
                <a:sym typeface="Cormorant"/>
              </a:defRPr>
            </a:lvl2pPr>
            <a:lvl3pPr lvl="2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rmorant"/>
              <a:buNone/>
              <a:defRPr sz="2800">
                <a:solidFill>
                  <a:schemeClr val="dk1"/>
                </a:solidFill>
                <a:latin typeface="Cormorant"/>
                <a:ea typeface="Cormorant"/>
                <a:cs typeface="Cormorant"/>
                <a:sym typeface="Cormorant"/>
              </a:defRPr>
            </a:lvl3pPr>
            <a:lvl4pPr lvl="3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rmorant"/>
              <a:buNone/>
              <a:defRPr sz="2800">
                <a:solidFill>
                  <a:schemeClr val="dk1"/>
                </a:solidFill>
                <a:latin typeface="Cormorant"/>
                <a:ea typeface="Cormorant"/>
                <a:cs typeface="Cormorant"/>
                <a:sym typeface="Cormorant"/>
              </a:defRPr>
            </a:lvl4pPr>
            <a:lvl5pPr lvl="4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rmorant"/>
              <a:buNone/>
              <a:defRPr sz="2800">
                <a:solidFill>
                  <a:schemeClr val="dk1"/>
                </a:solidFill>
                <a:latin typeface="Cormorant"/>
                <a:ea typeface="Cormorant"/>
                <a:cs typeface="Cormorant"/>
                <a:sym typeface="Cormorant"/>
              </a:defRPr>
            </a:lvl5pPr>
            <a:lvl6pPr lvl="5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rmorant"/>
              <a:buNone/>
              <a:defRPr sz="2800">
                <a:solidFill>
                  <a:schemeClr val="dk1"/>
                </a:solidFill>
                <a:latin typeface="Cormorant"/>
                <a:ea typeface="Cormorant"/>
                <a:cs typeface="Cormorant"/>
                <a:sym typeface="Cormorant"/>
              </a:defRPr>
            </a:lvl6pPr>
            <a:lvl7pPr lvl="6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rmorant"/>
              <a:buNone/>
              <a:defRPr sz="2800">
                <a:solidFill>
                  <a:schemeClr val="dk1"/>
                </a:solidFill>
                <a:latin typeface="Cormorant"/>
                <a:ea typeface="Cormorant"/>
                <a:cs typeface="Cormorant"/>
                <a:sym typeface="Cormorant"/>
              </a:defRPr>
            </a:lvl7pPr>
            <a:lvl8pPr lvl="7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rmorant"/>
              <a:buNone/>
              <a:defRPr sz="2800">
                <a:solidFill>
                  <a:schemeClr val="dk1"/>
                </a:solidFill>
                <a:latin typeface="Cormorant"/>
                <a:ea typeface="Cormorant"/>
                <a:cs typeface="Cormorant"/>
                <a:sym typeface="Cormorant"/>
              </a:defRPr>
            </a:lvl8pPr>
            <a:lvl9pPr lvl="8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rmorant"/>
              <a:buNone/>
              <a:defRPr sz="2800">
                <a:solidFill>
                  <a:schemeClr val="dk1"/>
                </a:solidFill>
                <a:latin typeface="Cormorant"/>
                <a:ea typeface="Cormorant"/>
                <a:cs typeface="Cormorant"/>
                <a:sym typeface="Cormorant"/>
              </a:defRPr>
            </a:lvl9pPr>
          </a:lstStyle>
          <a:p/>
        </p:txBody>
      </p:sp>
      <p:sp>
        <p:nvSpPr>
          <p:cNvPr id="355" name="Google Shape;355;p32"/>
          <p:cNvSpPr txBox="1"/>
          <p:nvPr>
            <p:ph idx="2" type="subTitle"/>
          </p:nvPr>
        </p:nvSpPr>
        <p:spPr>
          <a:xfrm>
            <a:off x="2023275" y="2029340"/>
            <a:ext cx="2283300" cy="6858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6" name="Google Shape;356;p32"/>
          <p:cNvSpPr txBox="1"/>
          <p:nvPr>
            <p:ph idx="3" type="subTitle"/>
          </p:nvPr>
        </p:nvSpPr>
        <p:spPr>
          <a:xfrm>
            <a:off x="2023275" y="3171750"/>
            <a:ext cx="2283300" cy="3813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rmorant"/>
              <a:buNone/>
              <a:defRPr sz="2800">
                <a:solidFill>
                  <a:schemeClr val="dk1"/>
                </a:solidFill>
                <a:latin typeface="Cormorant"/>
                <a:ea typeface="Cormorant"/>
                <a:cs typeface="Cormorant"/>
                <a:sym typeface="Cormorant"/>
              </a:defRPr>
            </a:lvl1pPr>
            <a:lvl2pPr lvl="1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rmorant"/>
              <a:buNone/>
              <a:defRPr sz="2800">
                <a:solidFill>
                  <a:schemeClr val="dk1"/>
                </a:solidFill>
                <a:latin typeface="Cormorant"/>
                <a:ea typeface="Cormorant"/>
                <a:cs typeface="Cormorant"/>
                <a:sym typeface="Cormorant"/>
              </a:defRPr>
            </a:lvl2pPr>
            <a:lvl3pPr lvl="2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rmorant"/>
              <a:buNone/>
              <a:defRPr sz="2800">
                <a:solidFill>
                  <a:schemeClr val="dk1"/>
                </a:solidFill>
                <a:latin typeface="Cormorant"/>
                <a:ea typeface="Cormorant"/>
                <a:cs typeface="Cormorant"/>
                <a:sym typeface="Cormorant"/>
              </a:defRPr>
            </a:lvl3pPr>
            <a:lvl4pPr lvl="3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rmorant"/>
              <a:buNone/>
              <a:defRPr sz="2800">
                <a:solidFill>
                  <a:schemeClr val="dk1"/>
                </a:solidFill>
                <a:latin typeface="Cormorant"/>
                <a:ea typeface="Cormorant"/>
                <a:cs typeface="Cormorant"/>
                <a:sym typeface="Cormorant"/>
              </a:defRPr>
            </a:lvl4pPr>
            <a:lvl5pPr lvl="4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rmorant"/>
              <a:buNone/>
              <a:defRPr sz="2800">
                <a:solidFill>
                  <a:schemeClr val="dk1"/>
                </a:solidFill>
                <a:latin typeface="Cormorant"/>
                <a:ea typeface="Cormorant"/>
                <a:cs typeface="Cormorant"/>
                <a:sym typeface="Cormorant"/>
              </a:defRPr>
            </a:lvl5pPr>
            <a:lvl6pPr lvl="5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rmorant"/>
              <a:buNone/>
              <a:defRPr sz="2800">
                <a:solidFill>
                  <a:schemeClr val="dk1"/>
                </a:solidFill>
                <a:latin typeface="Cormorant"/>
                <a:ea typeface="Cormorant"/>
                <a:cs typeface="Cormorant"/>
                <a:sym typeface="Cormorant"/>
              </a:defRPr>
            </a:lvl6pPr>
            <a:lvl7pPr lvl="6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rmorant"/>
              <a:buNone/>
              <a:defRPr sz="2800">
                <a:solidFill>
                  <a:schemeClr val="dk1"/>
                </a:solidFill>
                <a:latin typeface="Cormorant"/>
                <a:ea typeface="Cormorant"/>
                <a:cs typeface="Cormorant"/>
                <a:sym typeface="Cormorant"/>
              </a:defRPr>
            </a:lvl7pPr>
            <a:lvl8pPr lvl="7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rmorant"/>
              <a:buNone/>
              <a:defRPr sz="2800">
                <a:solidFill>
                  <a:schemeClr val="dk1"/>
                </a:solidFill>
                <a:latin typeface="Cormorant"/>
                <a:ea typeface="Cormorant"/>
                <a:cs typeface="Cormorant"/>
                <a:sym typeface="Cormorant"/>
              </a:defRPr>
            </a:lvl8pPr>
            <a:lvl9pPr lvl="8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rmorant"/>
              <a:buNone/>
              <a:defRPr sz="2800">
                <a:solidFill>
                  <a:schemeClr val="dk1"/>
                </a:solidFill>
                <a:latin typeface="Cormorant"/>
                <a:ea typeface="Cormorant"/>
                <a:cs typeface="Cormorant"/>
                <a:sym typeface="Cormorant"/>
              </a:defRPr>
            </a:lvl9pPr>
          </a:lstStyle>
          <a:p/>
        </p:txBody>
      </p:sp>
      <p:sp>
        <p:nvSpPr>
          <p:cNvPr id="357" name="Google Shape;357;p32"/>
          <p:cNvSpPr txBox="1"/>
          <p:nvPr>
            <p:ph idx="4" type="subTitle"/>
          </p:nvPr>
        </p:nvSpPr>
        <p:spPr>
          <a:xfrm>
            <a:off x="2023275" y="3616472"/>
            <a:ext cx="2283300" cy="6858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8" name="Google Shape;358;p32"/>
          <p:cNvSpPr txBox="1"/>
          <p:nvPr>
            <p:ph idx="5" type="subTitle"/>
          </p:nvPr>
        </p:nvSpPr>
        <p:spPr>
          <a:xfrm>
            <a:off x="5930975" y="1584625"/>
            <a:ext cx="2283300" cy="3813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rmorant"/>
              <a:buNone/>
              <a:defRPr sz="2800">
                <a:solidFill>
                  <a:schemeClr val="dk1"/>
                </a:solidFill>
                <a:latin typeface="Cormorant"/>
                <a:ea typeface="Cormorant"/>
                <a:cs typeface="Cormorant"/>
                <a:sym typeface="Cormorant"/>
              </a:defRPr>
            </a:lvl1pPr>
            <a:lvl2pPr lvl="1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rmorant"/>
              <a:buNone/>
              <a:defRPr sz="2800">
                <a:solidFill>
                  <a:schemeClr val="dk1"/>
                </a:solidFill>
                <a:latin typeface="Cormorant"/>
                <a:ea typeface="Cormorant"/>
                <a:cs typeface="Cormorant"/>
                <a:sym typeface="Cormorant"/>
              </a:defRPr>
            </a:lvl2pPr>
            <a:lvl3pPr lvl="2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rmorant"/>
              <a:buNone/>
              <a:defRPr sz="2800">
                <a:solidFill>
                  <a:schemeClr val="dk1"/>
                </a:solidFill>
                <a:latin typeface="Cormorant"/>
                <a:ea typeface="Cormorant"/>
                <a:cs typeface="Cormorant"/>
                <a:sym typeface="Cormorant"/>
              </a:defRPr>
            </a:lvl3pPr>
            <a:lvl4pPr lvl="3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rmorant"/>
              <a:buNone/>
              <a:defRPr sz="2800">
                <a:solidFill>
                  <a:schemeClr val="dk1"/>
                </a:solidFill>
                <a:latin typeface="Cormorant"/>
                <a:ea typeface="Cormorant"/>
                <a:cs typeface="Cormorant"/>
                <a:sym typeface="Cormorant"/>
              </a:defRPr>
            </a:lvl4pPr>
            <a:lvl5pPr lvl="4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rmorant"/>
              <a:buNone/>
              <a:defRPr sz="2800">
                <a:solidFill>
                  <a:schemeClr val="dk1"/>
                </a:solidFill>
                <a:latin typeface="Cormorant"/>
                <a:ea typeface="Cormorant"/>
                <a:cs typeface="Cormorant"/>
                <a:sym typeface="Cormorant"/>
              </a:defRPr>
            </a:lvl5pPr>
            <a:lvl6pPr lvl="5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rmorant"/>
              <a:buNone/>
              <a:defRPr sz="2800">
                <a:solidFill>
                  <a:schemeClr val="dk1"/>
                </a:solidFill>
                <a:latin typeface="Cormorant"/>
                <a:ea typeface="Cormorant"/>
                <a:cs typeface="Cormorant"/>
                <a:sym typeface="Cormorant"/>
              </a:defRPr>
            </a:lvl6pPr>
            <a:lvl7pPr lvl="6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rmorant"/>
              <a:buNone/>
              <a:defRPr sz="2800">
                <a:solidFill>
                  <a:schemeClr val="dk1"/>
                </a:solidFill>
                <a:latin typeface="Cormorant"/>
                <a:ea typeface="Cormorant"/>
                <a:cs typeface="Cormorant"/>
                <a:sym typeface="Cormorant"/>
              </a:defRPr>
            </a:lvl7pPr>
            <a:lvl8pPr lvl="7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rmorant"/>
              <a:buNone/>
              <a:defRPr sz="2800">
                <a:solidFill>
                  <a:schemeClr val="dk1"/>
                </a:solidFill>
                <a:latin typeface="Cormorant"/>
                <a:ea typeface="Cormorant"/>
                <a:cs typeface="Cormorant"/>
                <a:sym typeface="Cormorant"/>
              </a:defRPr>
            </a:lvl8pPr>
            <a:lvl9pPr lvl="8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rmorant"/>
              <a:buNone/>
              <a:defRPr sz="2800">
                <a:solidFill>
                  <a:schemeClr val="dk1"/>
                </a:solidFill>
                <a:latin typeface="Cormorant"/>
                <a:ea typeface="Cormorant"/>
                <a:cs typeface="Cormorant"/>
                <a:sym typeface="Cormorant"/>
              </a:defRPr>
            </a:lvl9pPr>
          </a:lstStyle>
          <a:p/>
        </p:txBody>
      </p:sp>
      <p:sp>
        <p:nvSpPr>
          <p:cNvPr id="359" name="Google Shape;359;p32"/>
          <p:cNvSpPr txBox="1"/>
          <p:nvPr>
            <p:ph idx="6" type="subTitle"/>
          </p:nvPr>
        </p:nvSpPr>
        <p:spPr>
          <a:xfrm>
            <a:off x="5930975" y="2029340"/>
            <a:ext cx="2283300" cy="6858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0" name="Google Shape;360;p32"/>
          <p:cNvSpPr txBox="1"/>
          <p:nvPr>
            <p:ph idx="7" type="subTitle"/>
          </p:nvPr>
        </p:nvSpPr>
        <p:spPr>
          <a:xfrm>
            <a:off x="5930975" y="3171750"/>
            <a:ext cx="2283300" cy="3813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rmorant"/>
              <a:buNone/>
              <a:defRPr sz="2800">
                <a:solidFill>
                  <a:schemeClr val="dk1"/>
                </a:solidFill>
                <a:latin typeface="Cormorant"/>
                <a:ea typeface="Cormorant"/>
                <a:cs typeface="Cormorant"/>
                <a:sym typeface="Cormorant"/>
              </a:defRPr>
            </a:lvl1pPr>
            <a:lvl2pPr lvl="1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rmorant"/>
              <a:buNone/>
              <a:defRPr sz="2800">
                <a:solidFill>
                  <a:schemeClr val="dk1"/>
                </a:solidFill>
                <a:latin typeface="Cormorant"/>
                <a:ea typeface="Cormorant"/>
                <a:cs typeface="Cormorant"/>
                <a:sym typeface="Cormorant"/>
              </a:defRPr>
            </a:lvl2pPr>
            <a:lvl3pPr lvl="2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rmorant"/>
              <a:buNone/>
              <a:defRPr sz="2800">
                <a:solidFill>
                  <a:schemeClr val="dk1"/>
                </a:solidFill>
                <a:latin typeface="Cormorant"/>
                <a:ea typeface="Cormorant"/>
                <a:cs typeface="Cormorant"/>
                <a:sym typeface="Cormorant"/>
              </a:defRPr>
            </a:lvl3pPr>
            <a:lvl4pPr lvl="3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rmorant"/>
              <a:buNone/>
              <a:defRPr sz="2800">
                <a:solidFill>
                  <a:schemeClr val="dk1"/>
                </a:solidFill>
                <a:latin typeface="Cormorant"/>
                <a:ea typeface="Cormorant"/>
                <a:cs typeface="Cormorant"/>
                <a:sym typeface="Cormorant"/>
              </a:defRPr>
            </a:lvl4pPr>
            <a:lvl5pPr lvl="4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rmorant"/>
              <a:buNone/>
              <a:defRPr sz="2800">
                <a:solidFill>
                  <a:schemeClr val="dk1"/>
                </a:solidFill>
                <a:latin typeface="Cormorant"/>
                <a:ea typeface="Cormorant"/>
                <a:cs typeface="Cormorant"/>
                <a:sym typeface="Cormorant"/>
              </a:defRPr>
            </a:lvl5pPr>
            <a:lvl6pPr lvl="5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rmorant"/>
              <a:buNone/>
              <a:defRPr sz="2800">
                <a:solidFill>
                  <a:schemeClr val="dk1"/>
                </a:solidFill>
                <a:latin typeface="Cormorant"/>
                <a:ea typeface="Cormorant"/>
                <a:cs typeface="Cormorant"/>
                <a:sym typeface="Cormorant"/>
              </a:defRPr>
            </a:lvl6pPr>
            <a:lvl7pPr lvl="6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rmorant"/>
              <a:buNone/>
              <a:defRPr sz="2800">
                <a:solidFill>
                  <a:schemeClr val="dk1"/>
                </a:solidFill>
                <a:latin typeface="Cormorant"/>
                <a:ea typeface="Cormorant"/>
                <a:cs typeface="Cormorant"/>
                <a:sym typeface="Cormorant"/>
              </a:defRPr>
            </a:lvl7pPr>
            <a:lvl8pPr lvl="7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rmorant"/>
              <a:buNone/>
              <a:defRPr sz="2800">
                <a:solidFill>
                  <a:schemeClr val="dk1"/>
                </a:solidFill>
                <a:latin typeface="Cormorant"/>
                <a:ea typeface="Cormorant"/>
                <a:cs typeface="Cormorant"/>
                <a:sym typeface="Cormorant"/>
              </a:defRPr>
            </a:lvl8pPr>
            <a:lvl9pPr lvl="8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rmorant"/>
              <a:buNone/>
              <a:defRPr sz="2800">
                <a:solidFill>
                  <a:schemeClr val="dk1"/>
                </a:solidFill>
                <a:latin typeface="Cormorant"/>
                <a:ea typeface="Cormorant"/>
                <a:cs typeface="Cormorant"/>
                <a:sym typeface="Cormorant"/>
              </a:defRPr>
            </a:lvl9pPr>
          </a:lstStyle>
          <a:p/>
        </p:txBody>
      </p:sp>
      <p:sp>
        <p:nvSpPr>
          <p:cNvPr id="361" name="Google Shape;361;p32"/>
          <p:cNvSpPr txBox="1"/>
          <p:nvPr>
            <p:ph idx="8" type="subTitle"/>
          </p:nvPr>
        </p:nvSpPr>
        <p:spPr>
          <a:xfrm>
            <a:off x="5930975" y="3616472"/>
            <a:ext cx="2283300" cy="6858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pic>
        <p:nvPicPr>
          <p:cNvPr id="362" name="Google Shape;362;p3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9857223">
            <a:off x="8085096" y="-454673"/>
            <a:ext cx="625616" cy="163329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3" name="Google Shape;363;p3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-9443766">
            <a:off x="7769197" y="-454673"/>
            <a:ext cx="625618" cy="1633294"/>
          </a:xfrm>
          <a:prstGeom prst="rect">
            <a:avLst/>
          </a:prstGeom>
          <a:noFill/>
          <a:ln>
            <a:noFill/>
          </a:ln>
        </p:spPr>
      </p:pic>
      <p:pic>
        <p:nvPicPr>
          <p:cNvPr id="364" name="Google Shape;364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2699972">
            <a:off x="532030" y="4040417"/>
            <a:ext cx="518692" cy="176706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5" name="Google Shape;365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flipH="1" rot="763820">
            <a:off x="167680" y="3679121"/>
            <a:ext cx="624264" cy="15719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six columns">
  <p:cSld name="CUSTOM_7">
    <p:spTree>
      <p:nvGrpSpPr>
        <p:cNvPr id="366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67" name="Google Shape;367;p33"/>
          <p:cNvCxnSpPr/>
          <p:nvPr/>
        </p:nvCxnSpPr>
        <p:spPr>
          <a:xfrm>
            <a:off x="-7200" y="161200"/>
            <a:ext cx="91584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68" name="Google Shape;368;p33"/>
          <p:cNvCxnSpPr/>
          <p:nvPr/>
        </p:nvCxnSpPr>
        <p:spPr>
          <a:xfrm>
            <a:off x="-7200" y="4982275"/>
            <a:ext cx="91584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69" name="Google Shape;369;p33"/>
          <p:cNvSpPr txBox="1"/>
          <p:nvPr>
            <p:ph type="title"/>
          </p:nvPr>
        </p:nvSpPr>
        <p:spPr>
          <a:xfrm>
            <a:off x="713225" y="412025"/>
            <a:ext cx="7717500" cy="6057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9pPr>
          </a:lstStyle>
          <a:p/>
        </p:txBody>
      </p:sp>
      <p:sp>
        <p:nvSpPr>
          <p:cNvPr id="370" name="Google Shape;370;p33"/>
          <p:cNvSpPr txBox="1"/>
          <p:nvPr>
            <p:ph idx="1" type="subTitle"/>
          </p:nvPr>
        </p:nvSpPr>
        <p:spPr>
          <a:xfrm>
            <a:off x="713250" y="1637350"/>
            <a:ext cx="2283300" cy="3813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Autofit/>
          </a:bodyPr>
          <a:lstStyle>
            <a:lvl1pPr lv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rmorant"/>
              <a:buNone/>
              <a:defRPr sz="2800">
                <a:solidFill>
                  <a:schemeClr val="dk1"/>
                </a:solidFill>
                <a:latin typeface="Cormorant"/>
                <a:ea typeface="Cormorant"/>
                <a:cs typeface="Cormorant"/>
                <a:sym typeface="Cormorant"/>
              </a:defRPr>
            </a:lvl1pPr>
            <a:lvl2pPr lvl="1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rmorant"/>
              <a:buNone/>
              <a:defRPr sz="2800">
                <a:solidFill>
                  <a:schemeClr val="dk1"/>
                </a:solidFill>
                <a:latin typeface="Cormorant"/>
                <a:ea typeface="Cormorant"/>
                <a:cs typeface="Cormorant"/>
                <a:sym typeface="Cormorant"/>
              </a:defRPr>
            </a:lvl2pPr>
            <a:lvl3pPr lvl="2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rmorant"/>
              <a:buNone/>
              <a:defRPr sz="2800">
                <a:solidFill>
                  <a:schemeClr val="dk1"/>
                </a:solidFill>
                <a:latin typeface="Cormorant"/>
                <a:ea typeface="Cormorant"/>
                <a:cs typeface="Cormorant"/>
                <a:sym typeface="Cormorant"/>
              </a:defRPr>
            </a:lvl3pPr>
            <a:lvl4pPr lvl="3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rmorant"/>
              <a:buNone/>
              <a:defRPr sz="2800">
                <a:solidFill>
                  <a:schemeClr val="dk1"/>
                </a:solidFill>
                <a:latin typeface="Cormorant"/>
                <a:ea typeface="Cormorant"/>
                <a:cs typeface="Cormorant"/>
                <a:sym typeface="Cormorant"/>
              </a:defRPr>
            </a:lvl4pPr>
            <a:lvl5pPr lvl="4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rmorant"/>
              <a:buNone/>
              <a:defRPr sz="2800">
                <a:solidFill>
                  <a:schemeClr val="dk1"/>
                </a:solidFill>
                <a:latin typeface="Cormorant"/>
                <a:ea typeface="Cormorant"/>
                <a:cs typeface="Cormorant"/>
                <a:sym typeface="Cormorant"/>
              </a:defRPr>
            </a:lvl5pPr>
            <a:lvl6pPr lvl="5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rmorant"/>
              <a:buNone/>
              <a:defRPr sz="2800">
                <a:solidFill>
                  <a:schemeClr val="dk1"/>
                </a:solidFill>
                <a:latin typeface="Cormorant"/>
                <a:ea typeface="Cormorant"/>
                <a:cs typeface="Cormorant"/>
                <a:sym typeface="Cormorant"/>
              </a:defRPr>
            </a:lvl6pPr>
            <a:lvl7pPr lvl="6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rmorant"/>
              <a:buNone/>
              <a:defRPr sz="2800">
                <a:solidFill>
                  <a:schemeClr val="dk1"/>
                </a:solidFill>
                <a:latin typeface="Cormorant"/>
                <a:ea typeface="Cormorant"/>
                <a:cs typeface="Cormorant"/>
                <a:sym typeface="Cormorant"/>
              </a:defRPr>
            </a:lvl7pPr>
            <a:lvl8pPr lvl="7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rmorant"/>
              <a:buNone/>
              <a:defRPr sz="2800">
                <a:solidFill>
                  <a:schemeClr val="dk1"/>
                </a:solidFill>
                <a:latin typeface="Cormorant"/>
                <a:ea typeface="Cormorant"/>
                <a:cs typeface="Cormorant"/>
                <a:sym typeface="Cormorant"/>
              </a:defRPr>
            </a:lvl8pPr>
            <a:lvl9pPr lvl="8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rmorant"/>
              <a:buNone/>
              <a:defRPr sz="2800">
                <a:solidFill>
                  <a:schemeClr val="dk1"/>
                </a:solidFill>
                <a:latin typeface="Cormorant"/>
                <a:ea typeface="Cormorant"/>
                <a:cs typeface="Cormorant"/>
                <a:sym typeface="Cormorant"/>
              </a:defRPr>
            </a:lvl9pPr>
          </a:lstStyle>
          <a:p/>
        </p:txBody>
      </p:sp>
      <p:sp>
        <p:nvSpPr>
          <p:cNvPr id="371" name="Google Shape;371;p33"/>
          <p:cNvSpPr txBox="1"/>
          <p:nvPr>
            <p:ph idx="2" type="subTitle"/>
          </p:nvPr>
        </p:nvSpPr>
        <p:spPr>
          <a:xfrm>
            <a:off x="713250" y="2082065"/>
            <a:ext cx="2283300" cy="6858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2" name="Google Shape;372;p33"/>
          <p:cNvSpPr txBox="1"/>
          <p:nvPr>
            <p:ph idx="3" type="subTitle"/>
          </p:nvPr>
        </p:nvSpPr>
        <p:spPr>
          <a:xfrm>
            <a:off x="6147450" y="1637350"/>
            <a:ext cx="2283300" cy="3813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Autofit/>
          </a:bodyPr>
          <a:lstStyle>
            <a:lvl1pPr lv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rmorant"/>
              <a:buNone/>
              <a:defRPr sz="2800">
                <a:solidFill>
                  <a:schemeClr val="dk1"/>
                </a:solidFill>
                <a:latin typeface="Cormorant"/>
                <a:ea typeface="Cormorant"/>
                <a:cs typeface="Cormorant"/>
                <a:sym typeface="Cormorant"/>
              </a:defRPr>
            </a:lvl1pPr>
            <a:lvl2pPr lvl="1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rmorant"/>
              <a:buNone/>
              <a:defRPr sz="2800">
                <a:solidFill>
                  <a:schemeClr val="dk1"/>
                </a:solidFill>
                <a:latin typeface="Cormorant"/>
                <a:ea typeface="Cormorant"/>
                <a:cs typeface="Cormorant"/>
                <a:sym typeface="Cormorant"/>
              </a:defRPr>
            </a:lvl2pPr>
            <a:lvl3pPr lvl="2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rmorant"/>
              <a:buNone/>
              <a:defRPr sz="2800">
                <a:solidFill>
                  <a:schemeClr val="dk1"/>
                </a:solidFill>
                <a:latin typeface="Cormorant"/>
                <a:ea typeface="Cormorant"/>
                <a:cs typeface="Cormorant"/>
                <a:sym typeface="Cormorant"/>
              </a:defRPr>
            </a:lvl3pPr>
            <a:lvl4pPr lvl="3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rmorant"/>
              <a:buNone/>
              <a:defRPr sz="2800">
                <a:solidFill>
                  <a:schemeClr val="dk1"/>
                </a:solidFill>
                <a:latin typeface="Cormorant"/>
                <a:ea typeface="Cormorant"/>
                <a:cs typeface="Cormorant"/>
                <a:sym typeface="Cormorant"/>
              </a:defRPr>
            </a:lvl4pPr>
            <a:lvl5pPr lvl="4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rmorant"/>
              <a:buNone/>
              <a:defRPr sz="2800">
                <a:solidFill>
                  <a:schemeClr val="dk1"/>
                </a:solidFill>
                <a:latin typeface="Cormorant"/>
                <a:ea typeface="Cormorant"/>
                <a:cs typeface="Cormorant"/>
                <a:sym typeface="Cormorant"/>
              </a:defRPr>
            </a:lvl5pPr>
            <a:lvl6pPr lvl="5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rmorant"/>
              <a:buNone/>
              <a:defRPr sz="2800">
                <a:solidFill>
                  <a:schemeClr val="dk1"/>
                </a:solidFill>
                <a:latin typeface="Cormorant"/>
                <a:ea typeface="Cormorant"/>
                <a:cs typeface="Cormorant"/>
                <a:sym typeface="Cormorant"/>
              </a:defRPr>
            </a:lvl6pPr>
            <a:lvl7pPr lvl="6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rmorant"/>
              <a:buNone/>
              <a:defRPr sz="2800">
                <a:solidFill>
                  <a:schemeClr val="dk1"/>
                </a:solidFill>
                <a:latin typeface="Cormorant"/>
                <a:ea typeface="Cormorant"/>
                <a:cs typeface="Cormorant"/>
                <a:sym typeface="Cormorant"/>
              </a:defRPr>
            </a:lvl7pPr>
            <a:lvl8pPr lvl="7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rmorant"/>
              <a:buNone/>
              <a:defRPr sz="2800">
                <a:solidFill>
                  <a:schemeClr val="dk1"/>
                </a:solidFill>
                <a:latin typeface="Cormorant"/>
                <a:ea typeface="Cormorant"/>
                <a:cs typeface="Cormorant"/>
                <a:sym typeface="Cormorant"/>
              </a:defRPr>
            </a:lvl8pPr>
            <a:lvl9pPr lvl="8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rmorant"/>
              <a:buNone/>
              <a:defRPr sz="2800">
                <a:solidFill>
                  <a:schemeClr val="dk1"/>
                </a:solidFill>
                <a:latin typeface="Cormorant"/>
                <a:ea typeface="Cormorant"/>
                <a:cs typeface="Cormorant"/>
                <a:sym typeface="Cormorant"/>
              </a:defRPr>
            </a:lvl9pPr>
          </a:lstStyle>
          <a:p/>
        </p:txBody>
      </p:sp>
      <p:sp>
        <p:nvSpPr>
          <p:cNvPr id="373" name="Google Shape;373;p33"/>
          <p:cNvSpPr txBox="1"/>
          <p:nvPr>
            <p:ph idx="4" type="subTitle"/>
          </p:nvPr>
        </p:nvSpPr>
        <p:spPr>
          <a:xfrm>
            <a:off x="6147450" y="2082065"/>
            <a:ext cx="2283300" cy="6858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4" name="Google Shape;374;p33"/>
          <p:cNvSpPr txBox="1"/>
          <p:nvPr>
            <p:ph idx="5" type="subTitle"/>
          </p:nvPr>
        </p:nvSpPr>
        <p:spPr>
          <a:xfrm>
            <a:off x="3430350" y="1637350"/>
            <a:ext cx="2283300" cy="3813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Autofit/>
          </a:bodyPr>
          <a:lstStyle>
            <a:lvl1pPr lv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rmorant"/>
              <a:buNone/>
              <a:defRPr sz="2800">
                <a:solidFill>
                  <a:schemeClr val="dk1"/>
                </a:solidFill>
                <a:latin typeface="Cormorant"/>
                <a:ea typeface="Cormorant"/>
                <a:cs typeface="Cormorant"/>
                <a:sym typeface="Cormorant"/>
              </a:defRPr>
            </a:lvl1pPr>
            <a:lvl2pPr lvl="1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rmorant"/>
              <a:buNone/>
              <a:defRPr sz="2800">
                <a:solidFill>
                  <a:schemeClr val="dk1"/>
                </a:solidFill>
                <a:latin typeface="Cormorant"/>
                <a:ea typeface="Cormorant"/>
                <a:cs typeface="Cormorant"/>
                <a:sym typeface="Cormorant"/>
              </a:defRPr>
            </a:lvl2pPr>
            <a:lvl3pPr lvl="2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rmorant"/>
              <a:buNone/>
              <a:defRPr sz="2800">
                <a:solidFill>
                  <a:schemeClr val="dk1"/>
                </a:solidFill>
                <a:latin typeface="Cormorant"/>
                <a:ea typeface="Cormorant"/>
                <a:cs typeface="Cormorant"/>
                <a:sym typeface="Cormorant"/>
              </a:defRPr>
            </a:lvl3pPr>
            <a:lvl4pPr lvl="3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rmorant"/>
              <a:buNone/>
              <a:defRPr sz="2800">
                <a:solidFill>
                  <a:schemeClr val="dk1"/>
                </a:solidFill>
                <a:latin typeface="Cormorant"/>
                <a:ea typeface="Cormorant"/>
                <a:cs typeface="Cormorant"/>
                <a:sym typeface="Cormorant"/>
              </a:defRPr>
            </a:lvl4pPr>
            <a:lvl5pPr lvl="4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rmorant"/>
              <a:buNone/>
              <a:defRPr sz="2800">
                <a:solidFill>
                  <a:schemeClr val="dk1"/>
                </a:solidFill>
                <a:latin typeface="Cormorant"/>
                <a:ea typeface="Cormorant"/>
                <a:cs typeface="Cormorant"/>
                <a:sym typeface="Cormorant"/>
              </a:defRPr>
            </a:lvl5pPr>
            <a:lvl6pPr lvl="5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rmorant"/>
              <a:buNone/>
              <a:defRPr sz="2800">
                <a:solidFill>
                  <a:schemeClr val="dk1"/>
                </a:solidFill>
                <a:latin typeface="Cormorant"/>
                <a:ea typeface="Cormorant"/>
                <a:cs typeface="Cormorant"/>
                <a:sym typeface="Cormorant"/>
              </a:defRPr>
            </a:lvl6pPr>
            <a:lvl7pPr lvl="6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rmorant"/>
              <a:buNone/>
              <a:defRPr sz="2800">
                <a:solidFill>
                  <a:schemeClr val="dk1"/>
                </a:solidFill>
                <a:latin typeface="Cormorant"/>
                <a:ea typeface="Cormorant"/>
                <a:cs typeface="Cormorant"/>
                <a:sym typeface="Cormorant"/>
              </a:defRPr>
            </a:lvl7pPr>
            <a:lvl8pPr lvl="7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rmorant"/>
              <a:buNone/>
              <a:defRPr sz="2800">
                <a:solidFill>
                  <a:schemeClr val="dk1"/>
                </a:solidFill>
                <a:latin typeface="Cormorant"/>
                <a:ea typeface="Cormorant"/>
                <a:cs typeface="Cormorant"/>
                <a:sym typeface="Cormorant"/>
              </a:defRPr>
            </a:lvl8pPr>
            <a:lvl9pPr lvl="8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rmorant"/>
              <a:buNone/>
              <a:defRPr sz="2800">
                <a:solidFill>
                  <a:schemeClr val="dk1"/>
                </a:solidFill>
                <a:latin typeface="Cormorant"/>
                <a:ea typeface="Cormorant"/>
                <a:cs typeface="Cormorant"/>
                <a:sym typeface="Cormorant"/>
              </a:defRPr>
            </a:lvl9pPr>
          </a:lstStyle>
          <a:p/>
        </p:txBody>
      </p:sp>
      <p:sp>
        <p:nvSpPr>
          <p:cNvPr id="375" name="Google Shape;375;p33"/>
          <p:cNvSpPr txBox="1"/>
          <p:nvPr>
            <p:ph idx="6" type="subTitle"/>
          </p:nvPr>
        </p:nvSpPr>
        <p:spPr>
          <a:xfrm>
            <a:off x="3430350" y="2082065"/>
            <a:ext cx="2283300" cy="6858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6" name="Google Shape;376;p33"/>
          <p:cNvSpPr txBox="1"/>
          <p:nvPr>
            <p:ph idx="7" type="subTitle"/>
          </p:nvPr>
        </p:nvSpPr>
        <p:spPr>
          <a:xfrm>
            <a:off x="713250" y="3224475"/>
            <a:ext cx="2283300" cy="3813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Autofit/>
          </a:bodyPr>
          <a:lstStyle>
            <a:lvl1pPr lv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rmorant"/>
              <a:buNone/>
              <a:defRPr sz="2800">
                <a:solidFill>
                  <a:schemeClr val="dk1"/>
                </a:solidFill>
                <a:latin typeface="Cormorant"/>
                <a:ea typeface="Cormorant"/>
                <a:cs typeface="Cormorant"/>
                <a:sym typeface="Cormorant"/>
              </a:defRPr>
            </a:lvl1pPr>
            <a:lvl2pPr lvl="1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rmorant"/>
              <a:buNone/>
              <a:defRPr sz="2800">
                <a:solidFill>
                  <a:schemeClr val="dk1"/>
                </a:solidFill>
                <a:latin typeface="Cormorant"/>
                <a:ea typeface="Cormorant"/>
                <a:cs typeface="Cormorant"/>
                <a:sym typeface="Cormorant"/>
              </a:defRPr>
            </a:lvl2pPr>
            <a:lvl3pPr lvl="2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rmorant"/>
              <a:buNone/>
              <a:defRPr sz="2800">
                <a:solidFill>
                  <a:schemeClr val="dk1"/>
                </a:solidFill>
                <a:latin typeface="Cormorant"/>
                <a:ea typeface="Cormorant"/>
                <a:cs typeface="Cormorant"/>
                <a:sym typeface="Cormorant"/>
              </a:defRPr>
            </a:lvl3pPr>
            <a:lvl4pPr lvl="3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rmorant"/>
              <a:buNone/>
              <a:defRPr sz="2800">
                <a:solidFill>
                  <a:schemeClr val="dk1"/>
                </a:solidFill>
                <a:latin typeface="Cormorant"/>
                <a:ea typeface="Cormorant"/>
                <a:cs typeface="Cormorant"/>
                <a:sym typeface="Cormorant"/>
              </a:defRPr>
            </a:lvl4pPr>
            <a:lvl5pPr lvl="4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rmorant"/>
              <a:buNone/>
              <a:defRPr sz="2800">
                <a:solidFill>
                  <a:schemeClr val="dk1"/>
                </a:solidFill>
                <a:latin typeface="Cormorant"/>
                <a:ea typeface="Cormorant"/>
                <a:cs typeface="Cormorant"/>
                <a:sym typeface="Cormorant"/>
              </a:defRPr>
            </a:lvl5pPr>
            <a:lvl6pPr lvl="5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rmorant"/>
              <a:buNone/>
              <a:defRPr sz="2800">
                <a:solidFill>
                  <a:schemeClr val="dk1"/>
                </a:solidFill>
                <a:latin typeface="Cormorant"/>
                <a:ea typeface="Cormorant"/>
                <a:cs typeface="Cormorant"/>
                <a:sym typeface="Cormorant"/>
              </a:defRPr>
            </a:lvl6pPr>
            <a:lvl7pPr lvl="6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rmorant"/>
              <a:buNone/>
              <a:defRPr sz="2800">
                <a:solidFill>
                  <a:schemeClr val="dk1"/>
                </a:solidFill>
                <a:latin typeface="Cormorant"/>
                <a:ea typeface="Cormorant"/>
                <a:cs typeface="Cormorant"/>
                <a:sym typeface="Cormorant"/>
              </a:defRPr>
            </a:lvl7pPr>
            <a:lvl8pPr lvl="7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rmorant"/>
              <a:buNone/>
              <a:defRPr sz="2800">
                <a:solidFill>
                  <a:schemeClr val="dk1"/>
                </a:solidFill>
                <a:latin typeface="Cormorant"/>
                <a:ea typeface="Cormorant"/>
                <a:cs typeface="Cormorant"/>
                <a:sym typeface="Cormorant"/>
              </a:defRPr>
            </a:lvl8pPr>
            <a:lvl9pPr lvl="8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rmorant"/>
              <a:buNone/>
              <a:defRPr sz="2800">
                <a:solidFill>
                  <a:schemeClr val="dk1"/>
                </a:solidFill>
                <a:latin typeface="Cormorant"/>
                <a:ea typeface="Cormorant"/>
                <a:cs typeface="Cormorant"/>
                <a:sym typeface="Cormorant"/>
              </a:defRPr>
            </a:lvl9pPr>
          </a:lstStyle>
          <a:p/>
        </p:txBody>
      </p:sp>
      <p:sp>
        <p:nvSpPr>
          <p:cNvPr id="377" name="Google Shape;377;p33"/>
          <p:cNvSpPr txBox="1"/>
          <p:nvPr>
            <p:ph idx="8" type="subTitle"/>
          </p:nvPr>
        </p:nvSpPr>
        <p:spPr>
          <a:xfrm>
            <a:off x="713250" y="3669190"/>
            <a:ext cx="2283300" cy="6858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8" name="Google Shape;378;p33"/>
          <p:cNvSpPr txBox="1"/>
          <p:nvPr>
            <p:ph idx="9" type="subTitle"/>
          </p:nvPr>
        </p:nvSpPr>
        <p:spPr>
          <a:xfrm>
            <a:off x="6147450" y="3224475"/>
            <a:ext cx="2283300" cy="3813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Autofit/>
          </a:bodyPr>
          <a:lstStyle>
            <a:lvl1pPr lv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rmorant"/>
              <a:buNone/>
              <a:defRPr sz="2800">
                <a:solidFill>
                  <a:schemeClr val="dk1"/>
                </a:solidFill>
                <a:latin typeface="Cormorant"/>
                <a:ea typeface="Cormorant"/>
                <a:cs typeface="Cormorant"/>
                <a:sym typeface="Cormorant"/>
              </a:defRPr>
            </a:lvl1pPr>
            <a:lvl2pPr lvl="1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rmorant"/>
              <a:buNone/>
              <a:defRPr sz="2800">
                <a:solidFill>
                  <a:schemeClr val="dk1"/>
                </a:solidFill>
                <a:latin typeface="Cormorant"/>
                <a:ea typeface="Cormorant"/>
                <a:cs typeface="Cormorant"/>
                <a:sym typeface="Cormorant"/>
              </a:defRPr>
            </a:lvl2pPr>
            <a:lvl3pPr lvl="2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rmorant"/>
              <a:buNone/>
              <a:defRPr sz="2800">
                <a:solidFill>
                  <a:schemeClr val="dk1"/>
                </a:solidFill>
                <a:latin typeface="Cormorant"/>
                <a:ea typeface="Cormorant"/>
                <a:cs typeface="Cormorant"/>
                <a:sym typeface="Cormorant"/>
              </a:defRPr>
            </a:lvl3pPr>
            <a:lvl4pPr lvl="3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rmorant"/>
              <a:buNone/>
              <a:defRPr sz="2800">
                <a:solidFill>
                  <a:schemeClr val="dk1"/>
                </a:solidFill>
                <a:latin typeface="Cormorant"/>
                <a:ea typeface="Cormorant"/>
                <a:cs typeface="Cormorant"/>
                <a:sym typeface="Cormorant"/>
              </a:defRPr>
            </a:lvl4pPr>
            <a:lvl5pPr lvl="4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rmorant"/>
              <a:buNone/>
              <a:defRPr sz="2800">
                <a:solidFill>
                  <a:schemeClr val="dk1"/>
                </a:solidFill>
                <a:latin typeface="Cormorant"/>
                <a:ea typeface="Cormorant"/>
                <a:cs typeface="Cormorant"/>
                <a:sym typeface="Cormorant"/>
              </a:defRPr>
            </a:lvl5pPr>
            <a:lvl6pPr lvl="5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rmorant"/>
              <a:buNone/>
              <a:defRPr sz="2800">
                <a:solidFill>
                  <a:schemeClr val="dk1"/>
                </a:solidFill>
                <a:latin typeface="Cormorant"/>
                <a:ea typeface="Cormorant"/>
                <a:cs typeface="Cormorant"/>
                <a:sym typeface="Cormorant"/>
              </a:defRPr>
            </a:lvl6pPr>
            <a:lvl7pPr lvl="6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rmorant"/>
              <a:buNone/>
              <a:defRPr sz="2800">
                <a:solidFill>
                  <a:schemeClr val="dk1"/>
                </a:solidFill>
                <a:latin typeface="Cormorant"/>
                <a:ea typeface="Cormorant"/>
                <a:cs typeface="Cormorant"/>
                <a:sym typeface="Cormorant"/>
              </a:defRPr>
            </a:lvl7pPr>
            <a:lvl8pPr lvl="7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rmorant"/>
              <a:buNone/>
              <a:defRPr sz="2800">
                <a:solidFill>
                  <a:schemeClr val="dk1"/>
                </a:solidFill>
                <a:latin typeface="Cormorant"/>
                <a:ea typeface="Cormorant"/>
                <a:cs typeface="Cormorant"/>
                <a:sym typeface="Cormorant"/>
              </a:defRPr>
            </a:lvl8pPr>
            <a:lvl9pPr lvl="8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rmorant"/>
              <a:buNone/>
              <a:defRPr sz="2800">
                <a:solidFill>
                  <a:schemeClr val="dk1"/>
                </a:solidFill>
                <a:latin typeface="Cormorant"/>
                <a:ea typeface="Cormorant"/>
                <a:cs typeface="Cormorant"/>
                <a:sym typeface="Cormorant"/>
              </a:defRPr>
            </a:lvl9pPr>
          </a:lstStyle>
          <a:p/>
        </p:txBody>
      </p:sp>
      <p:sp>
        <p:nvSpPr>
          <p:cNvPr id="379" name="Google Shape;379;p33"/>
          <p:cNvSpPr txBox="1"/>
          <p:nvPr>
            <p:ph idx="13" type="subTitle"/>
          </p:nvPr>
        </p:nvSpPr>
        <p:spPr>
          <a:xfrm>
            <a:off x="6147450" y="3669190"/>
            <a:ext cx="2283300" cy="6858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0" name="Google Shape;380;p33"/>
          <p:cNvSpPr txBox="1"/>
          <p:nvPr>
            <p:ph idx="14" type="subTitle"/>
          </p:nvPr>
        </p:nvSpPr>
        <p:spPr>
          <a:xfrm>
            <a:off x="3430350" y="3224475"/>
            <a:ext cx="2283300" cy="3813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Autofit/>
          </a:bodyPr>
          <a:lstStyle>
            <a:lvl1pPr lv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rmorant"/>
              <a:buNone/>
              <a:defRPr sz="2800">
                <a:solidFill>
                  <a:schemeClr val="dk1"/>
                </a:solidFill>
                <a:latin typeface="Cormorant"/>
                <a:ea typeface="Cormorant"/>
                <a:cs typeface="Cormorant"/>
                <a:sym typeface="Cormorant"/>
              </a:defRPr>
            </a:lvl1pPr>
            <a:lvl2pPr lvl="1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rmorant"/>
              <a:buNone/>
              <a:defRPr sz="2800">
                <a:solidFill>
                  <a:schemeClr val="dk1"/>
                </a:solidFill>
                <a:latin typeface="Cormorant"/>
                <a:ea typeface="Cormorant"/>
                <a:cs typeface="Cormorant"/>
                <a:sym typeface="Cormorant"/>
              </a:defRPr>
            </a:lvl2pPr>
            <a:lvl3pPr lvl="2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rmorant"/>
              <a:buNone/>
              <a:defRPr sz="2800">
                <a:solidFill>
                  <a:schemeClr val="dk1"/>
                </a:solidFill>
                <a:latin typeface="Cormorant"/>
                <a:ea typeface="Cormorant"/>
                <a:cs typeface="Cormorant"/>
                <a:sym typeface="Cormorant"/>
              </a:defRPr>
            </a:lvl3pPr>
            <a:lvl4pPr lvl="3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rmorant"/>
              <a:buNone/>
              <a:defRPr sz="2800">
                <a:solidFill>
                  <a:schemeClr val="dk1"/>
                </a:solidFill>
                <a:latin typeface="Cormorant"/>
                <a:ea typeface="Cormorant"/>
                <a:cs typeface="Cormorant"/>
                <a:sym typeface="Cormorant"/>
              </a:defRPr>
            </a:lvl4pPr>
            <a:lvl5pPr lvl="4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rmorant"/>
              <a:buNone/>
              <a:defRPr sz="2800">
                <a:solidFill>
                  <a:schemeClr val="dk1"/>
                </a:solidFill>
                <a:latin typeface="Cormorant"/>
                <a:ea typeface="Cormorant"/>
                <a:cs typeface="Cormorant"/>
                <a:sym typeface="Cormorant"/>
              </a:defRPr>
            </a:lvl5pPr>
            <a:lvl6pPr lvl="5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rmorant"/>
              <a:buNone/>
              <a:defRPr sz="2800">
                <a:solidFill>
                  <a:schemeClr val="dk1"/>
                </a:solidFill>
                <a:latin typeface="Cormorant"/>
                <a:ea typeface="Cormorant"/>
                <a:cs typeface="Cormorant"/>
                <a:sym typeface="Cormorant"/>
              </a:defRPr>
            </a:lvl6pPr>
            <a:lvl7pPr lvl="6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rmorant"/>
              <a:buNone/>
              <a:defRPr sz="2800">
                <a:solidFill>
                  <a:schemeClr val="dk1"/>
                </a:solidFill>
                <a:latin typeface="Cormorant"/>
                <a:ea typeface="Cormorant"/>
                <a:cs typeface="Cormorant"/>
                <a:sym typeface="Cormorant"/>
              </a:defRPr>
            </a:lvl7pPr>
            <a:lvl8pPr lvl="7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rmorant"/>
              <a:buNone/>
              <a:defRPr sz="2800">
                <a:solidFill>
                  <a:schemeClr val="dk1"/>
                </a:solidFill>
                <a:latin typeface="Cormorant"/>
                <a:ea typeface="Cormorant"/>
                <a:cs typeface="Cormorant"/>
                <a:sym typeface="Cormorant"/>
              </a:defRPr>
            </a:lvl8pPr>
            <a:lvl9pPr lvl="8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rmorant"/>
              <a:buNone/>
              <a:defRPr sz="2800">
                <a:solidFill>
                  <a:schemeClr val="dk1"/>
                </a:solidFill>
                <a:latin typeface="Cormorant"/>
                <a:ea typeface="Cormorant"/>
                <a:cs typeface="Cormorant"/>
                <a:sym typeface="Cormorant"/>
              </a:defRPr>
            </a:lvl9pPr>
          </a:lstStyle>
          <a:p/>
        </p:txBody>
      </p:sp>
      <p:sp>
        <p:nvSpPr>
          <p:cNvPr id="381" name="Google Shape;381;p33"/>
          <p:cNvSpPr txBox="1"/>
          <p:nvPr>
            <p:ph idx="15" type="subTitle"/>
          </p:nvPr>
        </p:nvSpPr>
        <p:spPr>
          <a:xfrm>
            <a:off x="3430350" y="3669190"/>
            <a:ext cx="2283300" cy="6858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pic>
        <p:nvPicPr>
          <p:cNvPr id="382" name="Google Shape;382;p3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5400000">
            <a:off x="-137738" y="-548437"/>
            <a:ext cx="733301" cy="24795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83" name="Google Shape;383;p33"/>
          <p:cNvPicPr preferRelativeResize="0"/>
          <p:nvPr/>
        </p:nvPicPr>
        <p:blipFill rotWithShape="1">
          <a:blip r:embed="rId3">
            <a:alphaModFix/>
          </a:blip>
          <a:srcRect b="11863" l="0" r="0" t="0"/>
          <a:stretch/>
        </p:blipFill>
        <p:spPr>
          <a:xfrm flipH="1" rot="-9307882">
            <a:off x="7723415" y="-227420"/>
            <a:ext cx="650180" cy="1443107"/>
          </a:xfrm>
          <a:prstGeom prst="rect">
            <a:avLst/>
          </a:prstGeom>
          <a:noFill/>
          <a:ln>
            <a:noFill/>
          </a:ln>
        </p:spPr>
      </p:pic>
      <p:pic>
        <p:nvPicPr>
          <p:cNvPr id="384" name="Google Shape;384;p33"/>
          <p:cNvPicPr preferRelativeResize="0"/>
          <p:nvPr/>
        </p:nvPicPr>
        <p:blipFill rotWithShape="1">
          <a:blip r:embed="rId3">
            <a:alphaModFix/>
          </a:blip>
          <a:srcRect b="11863" l="0" r="0" t="0"/>
          <a:stretch/>
        </p:blipFill>
        <p:spPr>
          <a:xfrm flipH="1" rot="10235764">
            <a:off x="8145623" y="-227416"/>
            <a:ext cx="650182" cy="14431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anks">
  <p:cSld name="CUSTOM_8">
    <p:spTree>
      <p:nvGrpSpPr>
        <p:cNvPr id="385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86" name="Google Shape;386;p34"/>
          <p:cNvCxnSpPr/>
          <p:nvPr/>
        </p:nvCxnSpPr>
        <p:spPr>
          <a:xfrm>
            <a:off x="-7200" y="161200"/>
            <a:ext cx="91584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87" name="Google Shape;387;p34"/>
          <p:cNvCxnSpPr/>
          <p:nvPr/>
        </p:nvCxnSpPr>
        <p:spPr>
          <a:xfrm>
            <a:off x="-7200" y="4982275"/>
            <a:ext cx="91584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88" name="Google Shape;388;p34"/>
          <p:cNvSpPr txBox="1"/>
          <p:nvPr>
            <p:ph type="title"/>
          </p:nvPr>
        </p:nvSpPr>
        <p:spPr>
          <a:xfrm>
            <a:off x="2529750" y="497800"/>
            <a:ext cx="4084500" cy="10353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1pPr>
            <a:lvl2pPr lvl="1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2pPr>
            <a:lvl3pPr lvl="2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3pPr>
            <a:lvl4pPr lvl="3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4pPr>
            <a:lvl5pPr lvl="4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5pPr>
            <a:lvl6pPr lvl="5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6pPr>
            <a:lvl7pPr lvl="6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7pPr>
            <a:lvl8pPr lvl="7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8pPr>
            <a:lvl9pPr lvl="8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9pPr>
          </a:lstStyle>
          <a:p/>
        </p:txBody>
      </p:sp>
      <p:sp>
        <p:nvSpPr>
          <p:cNvPr id="389" name="Google Shape;389;p34"/>
          <p:cNvSpPr txBox="1"/>
          <p:nvPr/>
        </p:nvSpPr>
        <p:spPr>
          <a:xfrm>
            <a:off x="2529750" y="3388081"/>
            <a:ext cx="4084500" cy="61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9525" lIns="129525" spcFirstLastPara="1" rIns="129525" wrap="square" tIns="1295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18"/>
              <a:buNone/>
            </a:pPr>
            <a:r>
              <a:rPr lang="en" sz="1200">
                <a:solidFill>
                  <a:schemeClr val="lt2"/>
                </a:solidFill>
                <a:latin typeface="Montserrat"/>
                <a:ea typeface="Montserrat"/>
                <a:cs typeface="Montserrat"/>
                <a:sym typeface="Montserrat"/>
              </a:rPr>
              <a:t>Credits: This presentation template was created by </a:t>
            </a:r>
            <a:r>
              <a:rPr lang="en" sz="1200">
                <a:solidFill>
                  <a:schemeClr val="lt2"/>
                </a:solidFill>
                <a:uFill>
                  <a:noFill/>
                </a:uFill>
                <a:latin typeface="Montserrat SemiBold"/>
                <a:ea typeface="Montserrat SemiBold"/>
                <a:cs typeface="Montserrat SemiBold"/>
                <a:sym typeface="Montserrat SemiBold"/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Slidesgo</a:t>
            </a:r>
            <a:r>
              <a:rPr lang="en" sz="1200">
                <a:solidFill>
                  <a:schemeClr val="lt2"/>
                </a:solidFill>
                <a:latin typeface="Montserrat"/>
                <a:ea typeface="Montserrat"/>
                <a:cs typeface="Montserrat"/>
                <a:sym typeface="Montserrat"/>
              </a:rPr>
              <a:t>, and includes icons by </a:t>
            </a:r>
            <a:r>
              <a:rPr lang="en" sz="1200">
                <a:solidFill>
                  <a:schemeClr val="lt2"/>
                </a:solidFill>
                <a:uFill>
                  <a:noFill/>
                </a:uFill>
                <a:latin typeface="Montserrat SemiBold"/>
                <a:ea typeface="Montserrat SemiBold"/>
                <a:cs typeface="Montserrat SemiBold"/>
                <a:sym typeface="Montserrat SemiBold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Flaticon</a:t>
            </a:r>
            <a:r>
              <a:rPr lang="en" sz="1200">
                <a:solidFill>
                  <a:schemeClr val="lt2"/>
                </a:solidFill>
                <a:latin typeface="Montserrat"/>
                <a:ea typeface="Montserrat"/>
                <a:cs typeface="Montserrat"/>
                <a:sym typeface="Montserrat"/>
              </a:rPr>
              <a:t>, and infographics &amp; images by </a:t>
            </a:r>
            <a:r>
              <a:rPr lang="en" sz="1200">
                <a:solidFill>
                  <a:schemeClr val="lt2"/>
                </a:solidFill>
                <a:uFill>
                  <a:noFill/>
                </a:uFill>
                <a:latin typeface="Montserrat SemiBold"/>
                <a:ea typeface="Montserrat SemiBold"/>
                <a:cs typeface="Montserrat SemiBold"/>
                <a:sym typeface="Montserrat SemiBold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Freepik</a:t>
            </a:r>
            <a:r>
              <a:rPr lang="en" sz="1200">
                <a:solidFill>
                  <a:schemeClr val="lt2"/>
                </a:solidFill>
                <a:latin typeface="Montserrat"/>
                <a:ea typeface="Montserrat"/>
                <a:cs typeface="Montserrat"/>
                <a:sym typeface="Montserrat"/>
              </a:rPr>
              <a:t>.</a:t>
            </a:r>
            <a:endParaRPr sz="1200">
              <a:solidFill>
                <a:schemeClr val="lt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90" name="Google Shape;390;p34"/>
          <p:cNvSpPr txBox="1"/>
          <p:nvPr>
            <p:ph idx="1" type="subTitle"/>
          </p:nvPr>
        </p:nvSpPr>
        <p:spPr>
          <a:xfrm>
            <a:off x="2529750" y="2561086"/>
            <a:ext cx="4084500" cy="7632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Montserrat SemiBold"/>
              <a:buNone/>
              <a:defRPr sz="1500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Montserrat SemiBold"/>
              <a:buNone/>
              <a:defRPr sz="1500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Montserrat SemiBold"/>
              <a:buNone/>
              <a:defRPr sz="1500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Montserrat SemiBold"/>
              <a:buNone/>
              <a:defRPr sz="1500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Montserrat SemiBold"/>
              <a:buNone/>
              <a:defRPr sz="1500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Montserrat SemiBold"/>
              <a:buNone/>
              <a:defRPr sz="1500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Montserrat SemiBold"/>
              <a:buNone/>
              <a:defRPr sz="1500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Montserrat SemiBold"/>
              <a:buNone/>
              <a:defRPr sz="1500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Montserrat SemiBold"/>
              <a:buNone/>
              <a:defRPr sz="1500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9pPr>
          </a:lstStyle>
          <a:p/>
        </p:txBody>
      </p:sp>
      <p:sp>
        <p:nvSpPr>
          <p:cNvPr id="391" name="Google Shape;391;p34"/>
          <p:cNvSpPr txBox="1"/>
          <p:nvPr>
            <p:ph idx="2" type="subTitle"/>
          </p:nvPr>
        </p:nvSpPr>
        <p:spPr>
          <a:xfrm>
            <a:off x="2529750" y="4154100"/>
            <a:ext cx="4084500" cy="2721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ontserrat SemiBold"/>
              <a:buNone/>
              <a:defRPr sz="1200"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ontserrat SemiBold"/>
              <a:buNone/>
              <a:defRPr sz="1200">
                <a:latin typeface="Montserrat SemiBold"/>
                <a:ea typeface="Montserrat SemiBold"/>
                <a:cs typeface="Montserrat SemiBold"/>
                <a:sym typeface="Montserrat SemiBold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ontserrat SemiBold"/>
              <a:buNone/>
              <a:defRPr sz="1200">
                <a:latin typeface="Montserrat SemiBold"/>
                <a:ea typeface="Montserrat SemiBold"/>
                <a:cs typeface="Montserrat SemiBold"/>
                <a:sym typeface="Montserrat SemiBold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ontserrat SemiBold"/>
              <a:buNone/>
              <a:defRPr sz="1200">
                <a:latin typeface="Montserrat SemiBold"/>
                <a:ea typeface="Montserrat SemiBold"/>
                <a:cs typeface="Montserrat SemiBold"/>
                <a:sym typeface="Montserrat SemiBold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ontserrat SemiBold"/>
              <a:buNone/>
              <a:defRPr sz="1200">
                <a:latin typeface="Montserrat SemiBold"/>
                <a:ea typeface="Montserrat SemiBold"/>
                <a:cs typeface="Montserrat SemiBold"/>
                <a:sym typeface="Montserrat SemiBold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ontserrat SemiBold"/>
              <a:buNone/>
              <a:defRPr sz="1200">
                <a:latin typeface="Montserrat SemiBold"/>
                <a:ea typeface="Montserrat SemiBold"/>
                <a:cs typeface="Montserrat SemiBold"/>
                <a:sym typeface="Montserrat SemiBold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ontserrat SemiBold"/>
              <a:buNone/>
              <a:defRPr sz="1200">
                <a:latin typeface="Montserrat SemiBold"/>
                <a:ea typeface="Montserrat SemiBold"/>
                <a:cs typeface="Montserrat SemiBold"/>
                <a:sym typeface="Montserrat SemiBold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ontserrat SemiBold"/>
              <a:buNone/>
              <a:defRPr sz="1200">
                <a:latin typeface="Montserrat SemiBold"/>
                <a:ea typeface="Montserrat SemiBold"/>
                <a:cs typeface="Montserrat SemiBold"/>
                <a:sym typeface="Montserrat SemiBold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ontserrat SemiBold"/>
              <a:buNone/>
              <a:defRPr sz="1200">
                <a:latin typeface="Montserrat SemiBold"/>
                <a:ea typeface="Montserrat SemiBold"/>
                <a:cs typeface="Montserrat SemiBold"/>
                <a:sym typeface="Montserrat SemiBold"/>
              </a:defRPr>
            </a:lvl9pPr>
          </a:lstStyle>
          <a:p/>
        </p:txBody>
      </p:sp>
      <p:pic>
        <p:nvPicPr>
          <p:cNvPr id="392" name="Google Shape;392;p3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7961337">
            <a:off x="910957" y="-1026371"/>
            <a:ext cx="672321" cy="2273339"/>
          </a:xfrm>
          <a:prstGeom prst="rect">
            <a:avLst/>
          </a:prstGeom>
          <a:noFill/>
          <a:ln>
            <a:noFill/>
          </a:ln>
        </p:spPr>
      </p:pic>
      <p:pic>
        <p:nvPicPr>
          <p:cNvPr id="393" name="Google Shape;393;p3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flipH="1" rot="3709024">
            <a:off x="108754" y="-731972"/>
            <a:ext cx="2027317" cy="2132394"/>
          </a:xfrm>
          <a:prstGeom prst="rect">
            <a:avLst/>
          </a:prstGeom>
          <a:noFill/>
          <a:ln>
            <a:noFill/>
          </a:ln>
        </p:spPr>
      </p:pic>
      <p:pic>
        <p:nvPicPr>
          <p:cNvPr id="394" name="Google Shape;394;p3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flipH="1" rot="386332">
            <a:off x="7735863" y="3279899"/>
            <a:ext cx="1056972" cy="2075639"/>
          </a:xfrm>
          <a:prstGeom prst="rect">
            <a:avLst/>
          </a:prstGeom>
          <a:noFill/>
          <a:ln>
            <a:noFill/>
          </a:ln>
        </p:spPr>
      </p:pic>
      <p:pic>
        <p:nvPicPr>
          <p:cNvPr id="395" name="Google Shape;395;p3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rot="-2366806">
            <a:off x="7277912" y="3514792"/>
            <a:ext cx="591234" cy="189226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6" name="Google Shape;396;p34"/>
          <p:cNvPicPr preferRelativeResize="0"/>
          <p:nvPr/>
        </p:nvPicPr>
        <p:blipFill rotWithShape="1">
          <a:blip r:embed="rId9">
            <a:alphaModFix/>
          </a:blip>
          <a:srcRect b="8408" l="0" r="0" t="0"/>
          <a:stretch/>
        </p:blipFill>
        <p:spPr>
          <a:xfrm flipH="1" rot="-7389735">
            <a:off x="7244899" y="-520259"/>
            <a:ext cx="633165" cy="1975619"/>
          </a:xfrm>
          <a:prstGeom prst="rect">
            <a:avLst/>
          </a:prstGeom>
          <a:noFill/>
          <a:ln>
            <a:noFill/>
          </a:ln>
        </p:spPr>
      </p:pic>
      <p:pic>
        <p:nvPicPr>
          <p:cNvPr id="397" name="Google Shape;397;p34"/>
          <p:cNvPicPr preferRelativeResize="0"/>
          <p:nvPr/>
        </p:nvPicPr>
        <p:blipFill rotWithShape="1">
          <a:blip r:embed="rId10">
            <a:alphaModFix/>
          </a:blip>
          <a:srcRect b="-2997" l="0" r="0" t="0"/>
          <a:stretch/>
        </p:blipFill>
        <p:spPr>
          <a:xfrm rot="-9917852">
            <a:off x="7734885" y="-447315"/>
            <a:ext cx="571704" cy="1870556"/>
          </a:xfrm>
          <a:prstGeom prst="rect">
            <a:avLst/>
          </a:prstGeom>
          <a:noFill/>
          <a:ln>
            <a:noFill/>
          </a:ln>
        </p:spPr>
      </p:pic>
      <p:pic>
        <p:nvPicPr>
          <p:cNvPr id="398" name="Google Shape;398;p34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 flipH="1" rot="10103803">
            <a:off x="8211267" y="-352382"/>
            <a:ext cx="571701" cy="181617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9" name="Google Shape;399;p34"/>
          <p:cNvPicPr preferRelativeResize="0"/>
          <p:nvPr/>
        </p:nvPicPr>
        <p:blipFill rotWithShape="1">
          <a:blip r:embed="rId9">
            <a:alphaModFix/>
          </a:blip>
          <a:srcRect b="8408" l="0" r="0" t="0"/>
          <a:stretch/>
        </p:blipFill>
        <p:spPr>
          <a:xfrm flipH="1" rot="2646314">
            <a:off x="1298337" y="3511248"/>
            <a:ext cx="633164" cy="1975619"/>
          </a:xfrm>
          <a:prstGeom prst="rect">
            <a:avLst/>
          </a:prstGeom>
          <a:noFill/>
          <a:ln>
            <a:noFill/>
          </a:ln>
        </p:spPr>
      </p:pic>
      <p:pic>
        <p:nvPicPr>
          <p:cNvPr id="400" name="Google Shape;400;p34"/>
          <p:cNvPicPr preferRelativeResize="0"/>
          <p:nvPr/>
        </p:nvPicPr>
        <p:blipFill rotWithShape="1">
          <a:blip r:embed="rId10">
            <a:alphaModFix/>
          </a:blip>
          <a:srcRect b="-2997" l="0" r="0" t="0"/>
          <a:stretch/>
        </p:blipFill>
        <p:spPr>
          <a:xfrm rot="118194">
            <a:off x="902231" y="3608631"/>
            <a:ext cx="571704" cy="1870556"/>
          </a:xfrm>
          <a:prstGeom prst="rect">
            <a:avLst/>
          </a:prstGeom>
          <a:noFill/>
          <a:ln>
            <a:noFill/>
          </a:ln>
        </p:spPr>
      </p:pic>
      <p:pic>
        <p:nvPicPr>
          <p:cNvPr id="401" name="Google Shape;401;p34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 flipH="1" rot="-1460150">
            <a:off x="422637" y="3674745"/>
            <a:ext cx="571701" cy="18161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02" name="Google Shape;402;p34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 rot="9412933">
            <a:off x="508542" y="-1023858"/>
            <a:ext cx="571701" cy="181617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">
  <p:cSld name="CUSTOM_9">
    <p:spTree>
      <p:nvGrpSpPr>
        <p:cNvPr id="403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04" name="Google Shape;404;p35"/>
          <p:cNvCxnSpPr/>
          <p:nvPr/>
        </p:nvCxnSpPr>
        <p:spPr>
          <a:xfrm>
            <a:off x="-7200" y="161200"/>
            <a:ext cx="91584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05" name="Google Shape;405;p35"/>
          <p:cNvCxnSpPr/>
          <p:nvPr/>
        </p:nvCxnSpPr>
        <p:spPr>
          <a:xfrm>
            <a:off x="-7200" y="4982275"/>
            <a:ext cx="91584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406" name="Google Shape;406;p3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7345364">
            <a:off x="-175151" y="157850"/>
            <a:ext cx="700678" cy="1764411"/>
          </a:xfrm>
          <a:prstGeom prst="rect">
            <a:avLst/>
          </a:prstGeom>
          <a:noFill/>
          <a:ln>
            <a:noFill/>
          </a:ln>
        </p:spPr>
      </p:pic>
      <p:pic>
        <p:nvPicPr>
          <p:cNvPr id="407" name="Google Shape;407;p3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flipH="1" rot="6127957">
            <a:off x="537232" y="-309961"/>
            <a:ext cx="700677" cy="1764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8" name="Google Shape;408;p3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-4199236">
            <a:off x="8571505" y="2863395"/>
            <a:ext cx="700679" cy="1764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9" name="Google Shape;409;p3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flipH="1" rot="-5416645">
            <a:off x="7943553" y="3476932"/>
            <a:ext cx="700676" cy="1764411"/>
          </a:xfrm>
          <a:prstGeom prst="rect">
            <a:avLst/>
          </a:prstGeom>
          <a:noFill/>
          <a:ln>
            <a:noFill/>
          </a:ln>
        </p:spPr>
      </p:pic>
      <p:pic>
        <p:nvPicPr>
          <p:cNvPr id="410" name="Google Shape;410;p3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8656812">
            <a:off x="7884663" y="-428592"/>
            <a:ext cx="677574" cy="170624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1" name="Google Shape;411;p3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flipH="1" rot="-8656812">
            <a:off x="7238113" y="-428592"/>
            <a:ext cx="677574" cy="170624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2" name="Google Shape;412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 rot="10658005">
            <a:off x="7553151" y="-368315"/>
            <a:ext cx="699627" cy="1826486"/>
          </a:xfrm>
          <a:prstGeom prst="rect">
            <a:avLst/>
          </a:prstGeom>
          <a:noFill/>
          <a:ln>
            <a:noFill/>
          </a:ln>
        </p:spPr>
      </p:pic>
      <p:pic>
        <p:nvPicPr>
          <p:cNvPr id="413" name="Google Shape;413;p3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-2143188">
            <a:off x="581763" y="3865852"/>
            <a:ext cx="677574" cy="170624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4" name="Google Shape;414;p3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flipH="1" rot="2143188">
            <a:off x="1228313" y="3865852"/>
            <a:ext cx="677574" cy="170624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5" name="Google Shape;415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 rot="-141995">
            <a:off x="891222" y="3685329"/>
            <a:ext cx="699627" cy="18264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1">
  <p:cSld name="CUSTOM_10">
    <p:spTree>
      <p:nvGrpSpPr>
        <p:cNvPr id="416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17" name="Google Shape;417;p36"/>
          <p:cNvCxnSpPr/>
          <p:nvPr/>
        </p:nvCxnSpPr>
        <p:spPr>
          <a:xfrm>
            <a:off x="-7200" y="161200"/>
            <a:ext cx="91584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18" name="Google Shape;418;p36"/>
          <p:cNvCxnSpPr/>
          <p:nvPr/>
        </p:nvCxnSpPr>
        <p:spPr>
          <a:xfrm>
            <a:off x="-7200" y="4982275"/>
            <a:ext cx="91584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419" name="Google Shape;419;p3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5400000">
            <a:off x="-380946" y="-548437"/>
            <a:ext cx="733301" cy="2479574"/>
          </a:xfrm>
          <a:prstGeom prst="rect">
            <a:avLst/>
          </a:prstGeom>
          <a:noFill/>
          <a:ln>
            <a:noFill/>
          </a:ln>
        </p:spPr>
      </p:pic>
      <p:pic>
        <p:nvPicPr>
          <p:cNvPr id="420" name="Google Shape;420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>
            <a:off x="8279649" y="3828738"/>
            <a:ext cx="784900" cy="1541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8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27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29" Type="http://schemas.openxmlformats.org/officeDocument/2006/relationships/slideLayout" Target="../slideLayouts/slideLayout29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31" Type="http://schemas.openxmlformats.org/officeDocument/2006/relationships/slideLayout" Target="../slideLayouts/slideLayout31.xml"/><Relationship Id="rId30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11.xml"/><Relationship Id="rId33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10.xml"/><Relationship Id="rId32" Type="http://schemas.openxmlformats.org/officeDocument/2006/relationships/slideLayout" Target="../slideLayouts/slideLayout32.xml"/><Relationship Id="rId13" Type="http://schemas.openxmlformats.org/officeDocument/2006/relationships/slideLayout" Target="../slideLayouts/slideLayout13.xml"/><Relationship Id="rId35" Type="http://schemas.openxmlformats.org/officeDocument/2006/relationships/slideLayout" Target="../slideLayouts/slideLayout35.xml"/><Relationship Id="rId12" Type="http://schemas.openxmlformats.org/officeDocument/2006/relationships/slideLayout" Target="../slideLayouts/slideLayout12.xml"/><Relationship Id="rId34" Type="http://schemas.openxmlformats.org/officeDocument/2006/relationships/slideLayout" Target="../slideLayouts/slideLayout34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36" Type="http://schemas.openxmlformats.org/officeDocument/2006/relationships/theme" Target="../theme/theme1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713225" y="412025"/>
            <a:ext cx="7717500" cy="60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000"/>
              <a:buFont typeface="Cormorant"/>
              <a:buNone/>
              <a:defRPr sz="4000">
                <a:solidFill>
                  <a:schemeClr val="lt2"/>
                </a:solidFill>
                <a:latin typeface="Cormorant"/>
                <a:ea typeface="Cormorant"/>
                <a:cs typeface="Cormorant"/>
                <a:sym typeface="Cormorant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000"/>
              <a:buFont typeface="Cormorant"/>
              <a:buNone/>
              <a:defRPr sz="4000">
                <a:solidFill>
                  <a:schemeClr val="lt2"/>
                </a:solidFill>
                <a:latin typeface="Cormorant"/>
                <a:ea typeface="Cormorant"/>
                <a:cs typeface="Cormorant"/>
                <a:sym typeface="Cormorant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000"/>
              <a:buFont typeface="Cormorant"/>
              <a:buNone/>
              <a:defRPr sz="4000">
                <a:solidFill>
                  <a:schemeClr val="lt2"/>
                </a:solidFill>
                <a:latin typeface="Cormorant"/>
                <a:ea typeface="Cormorant"/>
                <a:cs typeface="Cormorant"/>
                <a:sym typeface="Cormorant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000"/>
              <a:buFont typeface="Cormorant"/>
              <a:buNone/>
              <a:defRPr sz="4000">
                <a:solidFill>
                  <a:schemeClr val="lt2"/>
                </a:solidFill>
                <a:latin typeface="Cormorant"/>
                <a:ea typeface="Cormorant"/>
                <a:cs typeface="Cormorant"/>
                <a:sym typeface="Cormorant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000"/>
              <a:buFont typeface="Cormorant"/>
              <a:buNone/>
              <a:defRPr sz="4000">
                <a:solidFill>
                  <a:schemeClr val="lt2"/>
                </a:solidFill>
                <a:latin typeface="Cormorant"/>
                <a:ea typeface="Cormorant"/>
                <a:cs typeface="Cormorant"/>
                <a:sym typeface="Cormorant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000"/>
              <a:buFont typeface="Cormorant"/>
              <a:buNone/>
              <a:defRPr sz="4000">
                <a:solidFill>
                  <a:schemeClr val="lt2"/>
                </a:solidFill>
                <a:latin typeface="Cormorant"/>
                <a:ea typeface="Cormorant"/>
                <a:cs typeface="Cormorant"/>
                <a:sym typeface="Cormorant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000"/>
              <a:buFont typeface="Cormorant"/>
              <a:buNone/>
              <a:defRPr sz="4000">
                <a:solidFill>
                  <a:schemeClr val="lt2"/>
                </a:solidFill>
                <a:latin typeface="Cormorant"/>
                <a:ea typeface="Cormorant"/>
                <a:cs typeface="Cormorant"/>
                <a:sym typeface="Cormorant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000"/>
              <a:buFont typeface="Cormorant"/>
              <a:buNone/>
              <a:defRPr sz="4000">
                <a:solidFill>
                  <a:schemeClr val="lt2"/>
                </a:solidFill>
                <a:latin typeface="Cormorant"/>
                <a:ea typeface="Cormorant"/>
                <a:cs typeface="Cormorant"/>
                <a:sym typeface="Cormorant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000"/>
              <a:buFont typeface="Cormorant"/>
              <a:buNone/>
              <a:defRPr sz="4000">
                <a:solidFill>
                  <a:schemeClr val="lt2"/>
                </a:solidFill>
                <a:latin typeface="Cormorant"/>
                <a:ea typeface="Cormorant"/>
                <a:cs typeface="Cormorant"/>
                <a:sym typeface="Cormorant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713225" y="1297400"/>
            <a:ext cx="7717500" cy="32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Montserrat"/>
              <a:buChar char="●"/>
              <a:defRPr>
                <a:solidFill>
                  <a:schemeClr val="lt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-317500" lvl="1" marL="9144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Montserrat"/>
              <a:buChar char="○"/>
              <a:defRPr>
                <a:solidFill>
                  <a:schemeClr val="lt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-317500" lvl="2" marL="13716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Montserrat"/>
              <a:buChar char="■"/>
              <a:defRPr>
                <a:solidFill>
                  <a:schemeClr val="lt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-317500" lvl="3" marL="18288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Montserrat"/>
              <a:buChar char="●"/>
              <a:defRPr>
                <a:solidFill>
                  <a:schemeClr val="lt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-317500" lvl="4" marL="22860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Montserrat"/>
              <a:buChar char="○"/>
              <a:defRPr>
                <a:solidFill>
                  <a:schemeClr val="lt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-317500" lvl="5" marL="27432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Montserrat"/>
              <a:buChar char="■"/>
              <a:defRPr>
                <a:solidFill>
                  <a:schemeClr val="lt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-317500" lvl="6" marL="32004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Montserrat"/>
              <a:buChar char="●"/>
              <a:defRPr>
                <a:solidFill>
                  <a:schemeClr val="lt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-317500" lvl="7" marL="36576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Montserrat"/>
              <a:buChar char="○"/>
              <a:defRPr>
                <a:solidFill>
                  <a:schemeClr val="lt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-317500" lvl="8" marL="411480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lt2"/>
              </a:buClr>
              <a:buSzPts val="1400"/>
              <a:buFont typeface="Montserrat"/>
              <a:buChar char="■"/>
              <a:defRPr>
                <a:solidFill>
                  <a:schemeClr val="lt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  <p:sldLayoutId id="2147483674" r:id="rId27"/>
    <p:sldLayoutId id="2147483675" r:id="rId28"/>
    <p:sldLayoutId id="2147483676" r:id="rId29"/>
    <p:sldLayoutId id="2147483677" r:id="rId30"/>
    <p:sldLayoutId id="2147483678" r:id="rId31"/>
    <p:sldLayoutId id="2147483679" r:id="rId32"/>
    <p:sldLayoutId id="2147483680" r:id="rId33"/>
    <p:sldLayoutId id="2147483681" r:id="rId34"/>
    <p:sldLayoutId id="2147483682" r:id="rId35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0.png"/><Relationship Id="rId4" Type="http://schemas.openxmlformats.org/officeDocument/2006/relationships/image" Target="../media/image16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6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5.png"/><Relationship Id="rId4" Type="http://schemas.openxmlformats.org/officeDocument/2006/relationships/image" Target="../media/image12.png"/><Relationship Id="rId5" Type="http://schemas.openxmlformats.org/officeDocument/2006/relationships/image" Target="../media/image11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6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8.png"/><Relationship Id="rId4" Type="http://schemas.openxmlformats.org/officeDocument/2006/relationships/image" Target="../media/image12.png"/><Relationship Id="rId5" Type="http://schemas.openxmlformats.org/officeDocument/2006/relationships/image" Target="../media/image11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6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2.png"/><Relationship Id="rId4" Type="http://schemas.openxmlformats.org/officeDocument/2006/relationships/image" Target="../media/image13.png"/><Relationship Id="rId5" Type="http://schemas.openxmlformats.org/officeDocument/2006/relationships/image" Target="../media/image11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6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0.png"/><Relationship Id="rId4" Type="http://schemas.openxmlformats.org/officeDocument/2006/relationships/image" Target="../media/image12.png"/><Relationship Id="rId5" Type="http://schemas.openxmlformats.org/officeDocument/2006/relationships/image" Target="../media/image11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6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9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6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1.png"/><Relationship Id="rId4" Type="http://schemas.openxmlformats.org/officeDocument/2006/relationships/image" Target="../media/image14.png"/><Relationship Id="rId5" Type="http://schemas.openxmlformats.org/officeDocument/2006/relationships/image" Target="../media/image12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22.xml"/><Relationship Id="rId3" Type="http://schemas.openxmlformats.org/officeDocument/2006/relationships/hyperlink" Target="https://youtu.be/GPwThWVgZmw" TargetMode="External"/><Relationship Id="rId4" Type="http://schemas.openxmlformats.org/officeDocument/2006/relationships/hyperlink" Target="http://www.youtube.com/watch?v=GPwThWVgZmw" TargetMode="External"/><Relationship Id="rId5" Type="http://schemas.openxmlformats.org/officeDocument/2006/relationships/image" Target="../media/image17.jp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4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25" name="Google Shape;425;p37"/>
          <p:cNvCxnSpPr/>
          <p:nvPr/>
        </p:nvCxnSpPr>
        <p:spPr>
          <a:xfrm>
            <a:off x="2464750" y="3100500"/>
            <a:ext cx="42144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26" name="Google Shape;426;p37"/>
          <p:cNvSpPr txBox="1"/>
          <p:nvPr/>
        </p:nvSpPr>
        <p:spPr>
          <a:xfrm>
            <a:off x="4021213" y="4759675"/>
            <a:ext cx="1101600" cy="22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Cormorant Medium"/>
              <a:ea typeface="Cormorant Medium"/>
              <a:cs typeface="Cormorant Medium"/>
              <a:sym typeface="Cormorant Medium"/>
            </a:endParaRPr>
          </a:p>
        </p:txBody>
      </p:sp>
      <p:sp>
        <p:nvSpPr>
          <p:cNvPr id="427" name="Google Shape;427;p37"/>
          <p:cNvSpPr txBox="1"/>
          <p:nvPr>
            <p:ph type="ctrTitle"/>
          </p:nvPr>
        </p:nvSpPr>
        <p:spPr>
          <a:xfrm>
            <a:off x="1413400" y="1709650"/>
            <a:ext cx="6317100" cy="10821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rmorant Medium"/>
                <a:ea typeface="Cormorant Medium"/>
                <a:cs typeface="Cormorant Medium"/>
                <a:sym typeface="Cormorant Medium"/>
              </a:rPr>
              <a:t>Kith&amp;Kin</a:t>
            </a:r>
            <a:endParaRPr/>
          </a:p>
        </p:txBody>
      </p:sp>
      <p:sp>
        <p:nvSpPr>
          <p:cNvPr id="428" name="Google Shape;428;p37"/>
          <p:cNvSpPr txBox="1"/>
          <p:nvPr>
            <p:ph idx="1" type="subTitle"/>
          </p:nvPr>
        </p:nvSpPr>
        <p:spPr>
          <a:xfrm>
            <a:off x="2211625" y="2625500"/>
            <a:ext cx="4720800" cy="3195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IT TAKES A VILLAGE</a:t>
            </a:r>
            <a:endParaRPr/>
          </a:p>
        </p:txBody>
      </p:sp>
      <p:sp>
        <p:nvSpPr>
          <p:cNvPr id="429" name="Google Shape;429;p37"/>
          <p:cNvSpPr txBox="1"/>
          <p:nvPr>
            <p:ph idx="1" type="subTitle"/>
          </p:nvPr>
        </p:nvSpPr>
        <p:spPr>
          <a:xfrm>
            <a:off x="2211625" y="3256000"/>
            <a:ext cx="4720800" cy="3195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Tenzin Dolkar, Haven Whitney, Esi Donkor, Hung Bui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3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p38"/>
          <p:cNvSpPr txBox="1"/>
          <p:nvPr>
            <p:ph type="ctrTitle"/>
          </p:nvPr>
        </p:nvSpPr>
        <p:spPr>
          <a:xfrm>
            <a:off x="1413450" y="1605250"/>
            <a:ext cx="6317100" cy="26691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Kith&amp;Kin means Friends &amp; Family with a fun twist to it</a:t>
            </a:r>
            <a:endParaRPr sz="20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Represents</a:t>
            </a:r>
            <a:r>
              <a:rPr lang="en" sz="2000"/>
              <a:t> the types of support network users will find</a:t>
            </a:r>
            <a:endParaRPr sz="20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100"/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latin typeface="Arial"/>
                <a:ea typeface="Arial"/>
                <a:cs typeface="Arial"/>
                <a:sym typeface="Arial"/>
              </a:rPr>
              <a:t>Although other apps might relate to our value proposition, Kith&amp;Kin specifically caters to parents of younger children in finding social networks and support system while our competitor apps have </a:t>
            </a:r>
            <a:r>
              <a:rPr lang="en" sz="1400">
                <a:latin typeface="Arial"/>
                <a:ea typeface="Arial"/>
                <a:cs typeface="Arial"/>
                <a:sym typeface="Arial"/>
              </a:rPr>
              <a:t>either</a:t>
            </a:r>
            <a:r>
              <a:rPr lang="en" sz="1400">
                <a:latin typeface="Arial"/>
                <a:ea typeface="Arial"/>
                <a:cs typeface="Arial"/>
                <a:sym typeface="Arial"/>
              </a:rPr>
              <a:t> too broad of a reach or strictly targeted towards </a:t>
            </a:r>
            <a:r>
              <a:rPr lang="en" sz="1400">
                <a:latin typeface="Arial"/>
                <a:ea typeface="Arial"/>
                <a:cs typeface="Arial"/>
                <a:sym typeface="Arial"/>
              </a:rPr>
              <a:t>women</a:t>
            </a:r>
            <a:endParaRPr sz="2000"/>
          </a:p>
          <a:p>
            <a:pPr indent="0" lvl="0" marL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20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/>
          </a:p>
        </p:txBody>
      </p:sp>
      <p:sp>
        <p:nvSpPr>
          <p:cNvPr id="435" name="Google Shape;435;p38"/>
          <p:cNvSpPr txBox="1"/>
          <p:nvPr>
            <p:ph idx="1" type="subTitle"/>
          </p:nvPr>
        </p:nvSpPr>
        <p:spPr>
          <a:xfrm>
            <a:off x="2110450" y="626200"/>
            <a:ext cx="4720800" cy="3195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Kith = friends</a:t>
            </a:r>
            <a:endParaRPr/>
          </a:p>
        </p:txBody>
      </p:sp>
      <p:sp>
        <p:nvSpPr>
          <p:cNvPr id="436" name="Google Shape;436;p38"/>
          <p:cNvSpPr txBox="1"/>
          <p:nvPr>
            <p:ph idx="1" type="subTitle"/>
          </p:nvPr>
        </p:nvSpPr>
        <p:spPr>
          <a:xfrm>
            <a:off x="2110450" y="1001425"/>
            <a:ext cx="4720800" cy="3195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Kin = family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0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41" name="Google Shape;441;p39"/>
          <p:cNvCxnSpPr/>
          <p:nvPr/>
        </p:nvCxnSpPr>
        <p:spPr>
          <a:xfrm>
            <a:off x="2198400" y="1047500"/>
            <a:ext cx="47472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graphicFrame>
        <p:nvGraphicFramePr>
          <p:cNvPr id="442" name="Google Shape;442;p39"/>
          <p:cNvGraphicFramePr/>
          <p:nvPr/>
        </p:nvGraphicFramePr>
        <p:xfrm>
          <a:off x="948063" y="139559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{ECFE7583-6C0E-49EB-AA66-8C9A00981FB5}</a:tableStyleId>
              </a:tblPr>
              <a:tblGrid>
                <a:gridCol w="3119875"/>
                <a:gridCol w="4218950"/>
              </a:tblGrid>
              <a:tr h="4881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500">
                          <a:latin typeface="Cormorant"/>
                          <a:ea typeface="Cormorant"/>
                          <a:cs typeface="Cormorant"/>
                          <a:sym typeface="Cormorant"/>
                        </a:rPr>
                        <a:t>Problem</a:t>
                      </a:r>
                      <a:endParaRPr sz="2500">
                        <a:latin typeface="Cormorant"/>
                        <a:ea typeface="Cormorant"/>
                        <a:cs typeface="Cormorant"/>
                        <a:sym typeface="Cormorant"/>
                      </a:endParaRPr>
                    </a:p>
                  </a:txBody>
                  <a:tcPr marT="27425" marB="64000" marR="91425" marL="91425" anchor="ctr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>
                          <a:solidFill>
                            <a:schemeClr val="lt1"/>
                          </a:solidFill>
                          <a:latin typeface="Cormorant"/>
                          <a:ea typeface="Cormorant"/>
                          <a:cs typeface="Cormorant"/>
                          <a:sym typeface="Cormorant"/>
                        </a:rPr>
                        <a:t>Solution</a:t>
                      </a:r>
                      <a:endParaRPr sz="2400">
                        <a:solidFill>
                          <a:schemeClr val="lt1"/>
                        </a:solidFill>
                        <a:latin typeface="Cormorant"/>
                        <a:ea typeface="Cormorant"/>
                        <a:cs typeface="Cormorant"/>
                        <a:sym typeface="Cormorant"/>
                      </a:endParaRPr>
                    </a:p>
                  </a:txBody>
                  <a:tcPr marT="27425" marB="64000" marR="137150" marL="1371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</a:tr>
              <a:tr h="9066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2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Parent Isolation &amp; Loneliness</a:t>
                      </a:r>
                      <a:endParaRPr>
                        <a:solidFill>
                          <a:schemeClr val="lt2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2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Meetup with other parents 1-on-1 with </a:t>
                      </a:r>
                      <a:r>
                        <a:rPr lang="en">
                          <a:solidFill>
                            <a:schemeClr val="lt2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similar</a:t>
                      </a:r>
                      <a:r>
                        <a:rPr lang="en">
                          <a:solidFill>
                            <a:schemeClr val="lt2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child age group, location proximity, language spoken, etc. </a:t>
                      </a:r>
                      <a:endParaRPr>
                        <a:solidFill>
                          <a:schemeClr val="lt2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137150" marL="1371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9066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2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Limited Support Network </a:t>
                      </a:r>
                      <a:endParaRPr>
                        <a:solidFill>
                          <a:schemeClr val="lt2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2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Share and celebrate each other’s small parenting milestones within close network of friends (i.e. BeReal)</a:t>
                      </a:r>
                      <a:endParaRPr>
                        <a:solidFill>
                          <a:schemeClr val="lt2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137150" marL="1371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9066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2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Difficulty</a:t>
                      </a:r>
                      <a:r>
                        <a:rPr lang="en">
                          <a:solidFill>
                            <a:schemeClr val="lt2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 Finding Resources &amp; Parenting Questions</a:t>
                      </a:r>
                      <a:endParaRPr>
                        <a:solidFill>
                          <a:schemeClr val="lt2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2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Ask for help &amp; questions on community board to learn new remedies/ tips while bonding through shared </a:t>
                      </a:r>
                      <a:r>
                        <a:rPr lang="en">
                          <a:solidFill>
                            <a:schemeClr val="lt2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struggles</a:t>
                      </a:r>
                      <a:r>
                        <a:rPr lang="en">
                          <a:solidFill>
                            <a:schemeClr val="lt2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</a:t>
                      </a:r>
                      <a:endParaRPr>
                        <a:solidFill>
                          <a:schemeClr val="lt2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137150" marL="1371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443" name="Google Shape;443;p39"/>
          <p:cNvSpPr txBox="1"/>
          <p:nvPr>
            <p:ph type="title"/>
          </p:nvPr>
        </p:nvSpPr>
        <p:spPr>
          <a:xfrm>
            <a:off x="713225" y="412025"/>
            <a:ext cx="7717500" cy="6057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Problem &amp; Solution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7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48" name="Google Shape;448;p40"/>
          <p:cNvCxnSpPr/>
          <p:nvPr/>
        </p:nvCxnSpPr>
        <p:spPr>
          <a:xfrm>
            <a:off x="4572000" y="1891625"/>
            <a:ext cx="0" cy="1108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49" name="Google Shape;449;p40"/>
          <p:cNvSpPr txBox="1"/>
          <p:nvPr/>
        </p:nvSpPr>
        <p:spPr>
          <a:xfrm>
            <a:off x="4021200" y="4759675"/>
            <a:ext cx="1101600" cy="22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Cormorant Medium"/>
                <a:ea typeface="Cormorant Medium"/>
                <a:cs typeface="Cormorant Medium"/>
                <a:sym typeface="Cormorant Medium"/>
              </a:rPr>
              <a:t>Simple Leaves</a:t>
            </a:r>
            <a:endParaRPr sz="1200">
              <a:solidFill>
                <a:schemeClr val="dk1"/>
              </a:solidFill>
              <a:latin typeface="Cormorant Medium"/>
              <a:ea typeface="Cormorant Medium"/>
              <a:cs typeface="Cormorant Medium"/>
              <a:sym typeface="Cormorant Medium"/>
            </a:endParaRPr>
          </a:p>
        </p:txBody>
      </p:sp>
      <p:sp>
        <p:nvSpPr>
          <p:cNvPr id="450" name="Google Shape;450;p40"/>
          <p:cNvSpPr txBox="1"/>
          <p:nvPr>
            <p:ph type="title"/>
          </p:nvPr>
        </p:nvSpPr>
        <p:spPr>
          <a:xfrm>
            <a:off x="2240100" y="2549450"/>
            <a:ext cx="4663800" cy="6759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Market Research</a:t>
            </a:r>
            <a:endParaRPr/>
          </a:p>
        </p:txBody>
      </p:sp>
      <p:sp>
        <p:nvSpPr>
          <p:cNvPr id="451" name="Google Shape;451;p40"/>
          <p:cNvSpPr txBox="1"/>
          <p:nvPr>
            <p:ph idx="2" type="title"/>
          </p:nvPr>
        </p:nvSpPr>
        <p:spPr>
          <a:xfrm>
            <a:off x="3855450" y="894100"/>
            <a:ext cx="1433100" cy="13929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01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5" name="Shape 4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" name="Google Shape;456;p41"/>
          <p:cNvSpPr txBox="1"/>
          <p:nvPr>
            <p:ph type="title"/>
          </p:nvPr>
        </p:nvSpPr>
        <p:spPr>
          <a:xfrm>
            <a:off x="713225" y="412025"/>
            <a:ext cx="7717500" cy="6057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Nextdoor - Direct Competitor</a:t>
            </a:r>
            <a:endParaRPr/>
          </a:p>
        </p:txBody>
      </p:sp>
      <p:sp>
        <p:nvSpPr>
          <p:cNvPr id="457" name="Google Shape;457;p41"/>
          <p:cNvSpPr txBox="1"/>
          <p:nvPr>
            <p:ph idx="1" type="body"/>
          </p:nvPr>
        </p:nvSpPr>
        <p:spPr>
          <a:xfrm>
            <a:off x="3405725" y="1073575"/>
            <a:ext cx="5554800" cy="32715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Features:</a:t>
            </a:r>
            <a:endParaRPr sz="1100"/>
          </a:p>
          <a:p>
            <a:pPr indent="-298450" lvl="0" marL="4572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Char char="●"/>
            </a:pPr>
            <a:r>
              <a:rPr lang="en" sz="1100"/>
              <a:t>Creates an online platform for building communities with neighbors</a:t>
            </a:r>
            <a:endParaRPr sz="1100"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 sz="1100"/>
              <a:t>Lets you connect to people you already know by sharing contacts with other accounts, your phone, send automated invites, etc</a:t>
            </a:r>
            <a:endParaRPr sz="1100"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 sz="1100"/>
              <a:t>UI is very intuitive, similar to other social media apps like Facebook</a:t>
            </a:r>
            <a:endParaRPr sz="1100"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 sz="1100"/>
              <a:t>Handles moderation with nudges and ability to report posts</a:t>
            </a:r>
            <a:endParaRPr sz="11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100"/>
              <a:t>How we’re unique:</a:t>
            </a:r>
            <a:endParaRPr sz="1100"/>
          </a:p>
          <a:p>
            <a:pPr indent="-298450" lvl="0" marL="4572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Char char="●"/>
            </a:pPr>
            <a:r>
              <a:rPr lang="en" sz="1100"/>
              <a:t>Focus on families specifically, not just all neighbors</a:t>
            </a:r>
            <a:endParaRPr sz="1100"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 sz="1100"/>
              <a:t>Have more specific resources/groups for things like searching for a professional pediatrician, rather than in general chat</a:t>
            </a:r>
            <a:endParaRPr sz="1100"/>
          </a:p>
        </p:txBody>
      </p:sp>
      <p:pic>
        <p:nvPicPr>
          <p:cNvPr id="458" name="Google Shape;458;p41"/>
          <p:cNvPicPr preferRelativeResize="0"/>
          <p:nvPr/>
        </p:nvPicPr>
        <p:blipFill rotWithShape="1">
          <a:blip r:embed="rId3">
            <a:alphaModFix/>
          </a:blip>
          <a:srcRect b="0" l="2606" r="2264" t="0"/>
          <a:stretch/>
        </p:blipFill>
        <p:spPr>
          <a:xfrm>
            <a:off x="774350" y="1039575"/>
            <a:ext cx="2232625" cy="3339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59" name="Google Shape;459;p41"/>
          <p:cNvPicPr preferRelativeResize="0"/>
          <p:nvPr/>
        </p:nvPicPr>
        <p:blipFill rotWithShape="1">
          <a:blip r:embed="rId4">
            <a:alphaModFix/>
          </a:blip>
          <a:srcRect b="33412" l="0" r="3203" t="2045"/>
          <a:stretch/>
        </p:blipFill>
        <p:spPr>
          <a:xfrm>
            <a:off x="3405725" y="3786025"/>
            <a:ext cx="4335249" cy="1144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3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Google Shape;464;p42"/>
          <p:cNvSpPr txBox="1"/>
          <p:nvPr>
            <p:ph type="title"/>
          </p:nvPr>
        </p:nvSpPr>
        <p:spPr>
          <a:xfrm>
            <a:off x="713225" y="412025"/>
            <a:ext cx="7717500" cy="6057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Social.mom</a:t>
            </a:r>
            <a:endParaRPr/>
          </a:p>
        </p:txBody>
      </p:sp>
      <p:sp>
        <p:nvSpPr>
          <p:cNvPr id="465" name="Google Shape;465;p42"/>
          <p:cNvSpPr txBox="1"/>
          <p:nvPr>
            <p:ph idx="1" type="subTitle"/>
          </p:nvPr>
        </p:nvSpPr>
        <p:spPr>
          <a:xfrm>
            <a:off x="621788" y="1399275"/>
            <a:ext cx="2472600" cy="3813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Pros</a:t>
            </a:r>
            <a:endParaRPr/>
          </a:p>
        </p:txBody>
      </p:sp>
      <p:sp>
        <p:nvSpPr>
          <p:cNvPr id="466" name="Google Shape;466;p42"/>
          <p:cNvSpPr txBox="1"/>
          <p:nvPr>
            <p:ph idx="2" type="subTitle"/>
          </p:nvPr>
        </p:nvSpPr>
        <p:spPr>
          <a:xfrm>
            <a:off x="0" y="2035250"/>
            <a:ext cx="3347700" cy="29952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Autofit/>
          </a:bodyPr>
          <a:lstStyle/>
          <a:p>
            <a:pPr indent="-317500" lvl="0" marL="457200" rtl="0" algn="ctr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Combination of social media &amp; expert advise videos</a:t>
            </a:r>
            <a:endParaRPr/>
          </a:p>
          <a:p>
            <a:pPr indent="-317500" lvl="0" marL="457200" rtl="0" algn="ctr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Users authenticated</a:t>
            </a:r>
            <a:endParaRPr/>
          </a:p>
          <a:p>
            <a:pPr indent="-317500" lvl="0" marL="457200" rtl="0" algn="ctr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Customizable distance and child age</a:t>
            </a:r>
            <a:endParaRPr/>
          </a:p>
          <a:p>
            <a:pPr indent="-317500" lvl="0" marL="457200" rtl="0" algn="ctr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Telemedicine services with answers from doctors 24/7</a:t>
            </a:r>
            <a:endParaRPr/>
          </a:p>
          <a:p>
            <a:pPr indent="-317500" lvl="0" marL="457200" rtl="0" algn="ctr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Questions answers platform among parents</a:t>
            </a:r>
            <a:endParaRPr/>
          </a:p>
          <a:p>
            <a:pPr indent="-317500" lvl="0" marL="457200" rtl="0" algn="ctr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Cute graphic &amp; pink visuals targeting audience</a:t>
            </a:r>
            <a:endParaRPr/>
          </a:p>
        </p:txBody>
      </p:sp>
      <p:sp>
        <p:nvSpPr>
          <p:cNvPr id="467" name="Google Shape;467;p42"/>
          <p:cNvSpPr txBox="1"/>
          <p:nvPr>
            <p:ph idx="3" type="subTitle"/>
          </p:nvPr>
        </p:nvSpPr>
        <p:spPr>
          <a:xfrm>
            <a:off x="5915788" y="1230250"/>
            <a:ext cx="2472600" cy="3813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Cons</a:t>
            </a:r>
            <a:endParaRPr/>
          </a:p>
        </p:txBody>
      </p:sp>
      <p:sp>
        <p:nvSpPr>
          <p:cNvPr id="468" name="Google Shape;468;p42"/>
          <p:cNvSpPr txBox="1"/>
          <p:nvPr>
            <p:ph idx="4" type="subTitle"/>
          </p:nvPr>
        </p:nvSpPr>
        <p:spPr>
          <a:xfrm>
            <a:off x="5380155" y="1932975"/>
            <a:ext cx="3347700" cy="12516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Autofit/>
          </a:bodyPr>
          <a:lstStyle/>
          <a:p>
            <a:pPr indent="-317500" lvl="0" marL="457200" rtl="0" algn="ctr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Telemedicine fee starting aat $30/mo</a:t>
            </a:r>
            <a:endParaRPr/>
          </a:p>
          <a:p>
            <a:pPr indent="-317500" lvl="0" marL="457200" rtl="0" algn="ctr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Our app additionally has community event gathering posts </a:t>
            </a:r>
            <a:endParaRPr/>
          </a:p>
          <a:p>
            <a:pPr indent="-317500" lvl="0" marL="457200" rtl="0" algn="ctr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Unlike Social.mom, our age group isn’t as </a:t>
            </a:r>
            <a:r>
              <a:rPr lang="en"/>
              <a:t>broad</a:t>
            </a:r>
            <a:r>
              <a:rPr lang="en"/>
              <a:t> and caters to parent of infants up to age 6</a:t>
            </a:r>
            <a:endParaRPr/>
          </a:p>
          <a:p>
            <a:pPr indent="-317500" lvl="0" marL="457200" rtl="0" algn="ctr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Our app is inclusive of parents of all genders, unlike Social.mom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2" name="Shape 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" name="Google Shape;473;p43"/>
          <p:cNvSpPr txBox="1"/>
          <p:nvPr>
            <p:ph type="title"/>
          </p:nvPr>
        </p:nvSpPr>
        <p:spPr>
          <a:xfrm>
            <a:off x="713225" y="412025"/>
            <a:ext cx="7717500" cy="6057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Wunder by Understood</a:t>
            </a:r>
            <a:endParaRPr/>
          </a:p>
        </p:txBody>
      </p:sp>
      <p:sp>
        <p:nvSpPr>
          <p:cNvPr id="474" name="Google Shape;474;p43"/>
          <p:cNvSpPr txBox="1"/>
          <p:nvPr>
            <p:ph idx="1" type="body"/>
          </p:nvPr>
        </p:nvSpPr>
        <p:spPr>
          <a:xfrm>
            <a:off x="628175" y="1110575"/>
            <a:ext cx="7887600" cy="36942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Arial"/>
                <a:ea typeface="Arial"/>
                <a:cs typeface="Arial"/>
                <a:sym typeface="Arial"/>
              </a:rPr>
              <a:t>Wunder is a free community app for parents of kids with learning and thinking differences, like ADHD and dyslexia </a:t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200">
                <a:latin typeface="Arial"/>
                <a:ea typeface="Arial"/>
                <a:cs typeface="Arial"/>
                <a:sym typeface="Arial"/>
              </a:rPr>
              <a:t>What works:</a:t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Char char="●"/>
            </a:pPr>
            <a:r>
              <a:rPr lang="en" sz="1200">
                <a:latin typeface="Arial"/>
                <a:ea typeface="Arial"/>
                <a:cs typeface="Arial"/>
                <a:sym typeface="Arial"/>
              </a:rPr>
              <a:t>Wide range of topics and expert-approved advice in content library and resources tab</a:t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Char char="●"/>
            </a:pPr>
            <a:r>
              <a:rPr lang="en" sz="1200">
                <a:latin typeface="Arial"/>
                <a:ea typeface="Arial"/>
                <a:cs typeface="Arial"/>
                <a:sym typeface="Arial"/>
              </a:rPr>
              <a:t>Ability to personalize app based on background and interests</a:t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Char char="●"/>
            </a:pPr>
            <a:r>
              <a:rPr lang="en" sz="1200">
                <a:latin typeface="Arial"/>
                <a:ea typeface="Arial"/>
                <a:cs typeface="Arial"/>
                <a:sym typeface="Arial"/>
              </a:rPr>
              <a:t>Ability to  connect with experts in the app</a:t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200">
                <a:latin typeface="Arial"/>
                <a:ea typeface="Arial"/>
                <a:cs typeface="Arial"/>
                <a:sym typeface="Arial"/>
              </a:rPr>
              <a:t>What could be improved:</a:t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Char char="●"/>
            </a:pPr>
            <a:r>
              <a:rPr lang="en" sz="1200">
                <a:latin typeface="Arial"/>
                <a:ea typeface="Arial"/>
                <a:cs typeface="Arial"/>
                <a:sym typeface="Arial"/>
              </a:rPr>
              <a:t>Parent community can be intimidating and some are not very interactive ie there are several posts but few conversational threads</a:t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Char char="●"/>
            </a:pPr>
            <a:r>
              <a:rPr lang="en" sz="1200">
                <a:latin typeface="Arial"/>
                <a:ea typeface="Arial"/>
                <a:cs typeface="Arial"/>
                <a:sym typeface="Arial"/>
              </a:rPr>
              <a:t>Wunder places you in private groups based on your selected interests which limits your experience</a:t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200">
                <a:latin typeface="Arial"/>
                <a:ea typeface="Arial"/>
                <a:cs typeface="Arial"/>
                <a:sym typeface="Arial"/>
              </a:rPr>
              <a:t>What makes Kith&amp;Kin unique and implications:</a:t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Char char="●"/>
            </a:pPr>
            <a:r>
              <a:rPr lang="en" sz="1200">
                <a:latin typeface="Arial"/>
                <a:ea typeface="Arial"/>
                <a:cs typeface="Arial"/>
                <a:sym typeface="Arial"/>
              </a:rPr>
              <a:t>Narrower target audience: parents of children aged 0 - 6 years.</a:t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Char char="●"/>
            </a:pPr>
            <a:r>
              <a:rPr lang="en" sz="1200">
                <a:latin typeface="Arial"/>
                <a:ea typeface="Arial"/>
                <a:cs typeface="Arial"/>
                <a:sym typeface="Arial"/>
              </a:rPr>
              <a:t>Ability to private message other users to foster one-on-one interactions</a:t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200"/>
              <a:buFont typeface="Arial"/>
              <a:buChar char="●"/>
            </a:pPr>
            <a:r>
              <a:rPr lang="en" sz="1200">
                <a:latin typeface="Arial"/>
                <a:ea typeface="Arial"/>
                <a:cs typeface="Arial"/>
                <a:sym typeface="Arial"/>
              </a:rPr>
              <a:t>Takeaway: include community moderators and expert-verified informational pages</a:t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1200"/>
              </a:spcBef>
              <a:spcAft>
                <a:spcPts val="1600"/>
              </a:spcAft>
              <a:buNone/>
            </a:pPr>
            <a:r>
              <a:t/>
            </a:r>
            <a:endParaRPr sz="8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8" name="Shape 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" name="Google Shape;479;p44"/>
          <p:cNvSpPr txBox="1"/>
          <p:nvPr>
            <p:ph type="title"/>
          </p:nvPr>
        </p:nvSpPr>
        <p:spPr>
          <a:xfrm>
            <a:off x="713250" y="477000"/>
            <a:ext cx="7717500" cy="6057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Peanut-App.IO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0" name="Google Shape;480;p44"/>
          <p:cNvSpPr txBox="1"/>
          <p:nvPr>
            <p:ph idx="1" type="body"/>
          </p:nvPr>
        </p:nvSpPr>
        <p:spPr>
          <a:xfrm>
            <a:off x="886050" y="1160800"/>
            <a:ext cx="7371900" cy="32715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Arial"/>
                <a:ea typeface="Arial"/>
                <a:cs typeface="Arial"/>
                <a:sym typeface="Arial"/>
              </a:rPr>
              <a:t>What works: 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Font typeface="Arial"/>
              <a:buChar char="-"/>
            </a:pPr>
            <a:r>
              <a:rPr lang="en" sz="1100">
                <a:latin typeface="Arial"/>
                <a:ea typeface="Arial"/>
                <a:cs typeface="Arial"/>
                <a:sym typeface="Arial"/>
              </a:rPr>
              <a:t>The app offers a variety of support groups for moms with different topics ranging from diets, nutritions, health, sports, to sleep. 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Font typeface="Arial"/>
              <a:buChar char="-"/>
            </a:pPr>
            <a:r>
              <a:rPr lang="en" sz="1100">
                <a:latin typeface="Arial"/>
                <a:ea typeface="Arial"/>
                <a:cs typeface="Arial"/>
                <a:sym typeface="Arial"/>
              </a:rPr>
              <a:t>Diverse community with a lot of moms from different backgrounds. 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Font typeface="Arial"/>
              <a:buChar char="-"/>
            </a:pPr>
            <a:r>
              <a:rPr lang="en" sz="1100">
                <a:latin typeface="Arial"/>
                <a:ea typeface="Arial"/>
                <a:cs typeface="Arial"/>
                <a:sym typeface="Arial"/>
              </a:rPr>
              <a:t>Lots of message boards with lots of definitive guides for moms on FAQs. 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Arial"/>
                <a:ea typeface="Arial"/>
                <a:cs typeface="Arial"/>
                <a:sym typeface="Arial"/>
              </a:rPr>
              <a:t>What doesn’t work: 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Font typeface="Arial"/>
              <a:buChar char="-"/>
            </a:pPr>
            <a:r>
              <a:rPr lang="en" sz="1100">
                <a:latin typeface="Arial"/>
                <a:ea typeface="Arial"/>
                <a:cs typeface="Arial"/>
                <a:sym typeface="Arial"/>
              </a:rPr>
              <a:t>Identity and safety checks are a concern, as many have reported that males catfishing as women to meet mothers on the app. No way to verify identity 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Font typeface="Arial"/>
              <a:buChar char="-"/>
            </a:pPr>
            <a:r>
              <a:rPr lang="en" sz="1100">
                <a:latin typeface="Arial"/>
                <a:ea typeface="Arial"/>
                <a:cs typeface="Arial"/>
                <a:sym typeface="Arial"/>
              </a:rPr>
              <a:t>Meetups tend to be for moms who want to playdate for their kids. For mothers whose kids have special needs, it’s really difficult. 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Font typeface="Arial"/>
              <a:buChar char="-"/>
            </a:pPr>
            <a:r>
              <a:rPr lang="en" sz="1100">
                <a:latin typeface="Arial"/>
                <a:ea typeface="Arial"/>
                <a:cs typeface="Arial"/>
                <a:sym typeface="Arial"/>
              </a:rPr>
              <a:t>A lot of unrelated contents: sexy selfies, online sellers trying to find an audience, propaganda.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Arial"/>
                <a:ea typeface="Arial"/>
                <a:cs typeface="Arial"/>
                <a:sym typeface="Arial"/>
              </a:rPr>
              <a:t>What we can take away: 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Font typeface="Arial"/>
              <a:buChar char="-"/>
            </a:pPr>
            <a:r>
              <a:rPr lang="en" sz="1100">
                <a:latin typeface="Arial"/>
                <a:ea typeface="Arial"/>
                <a:cs typeface="Arial"/>
                <a:sym typeface="Arial"/>
              </a:rPr>
              <a:t>Identity and safety checks are really important and needs to be enforced 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Font typeface="Arial"/>
              <a:buChar char="-"/>
            </a:pPr>
            <a:r>
              <a:rPr lang="en" sz="1100">
                <a:latin typeface="Arial"/>
                <a:ea typeface="Arial"/>
                <a:cs typeface="Arial"/>
                <a:sym typeface="Arial"/>
              </a:rPr>
              <a:t>Filters should help to match moms with similar interests, backgrounds to help with compatibility 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Font typeface="Arial"/>
              <a:buChar char="-"/>
            </a:pPr>
            <a:r>
              <a:rPr lang="en" sz="1100">
                <a:latin typeface="Arial"/>
                <a:ea typeface="Arial"/>
                <a:cs typeface="Arial"/>
                <a:sym typeface="Arial"/>
              </a:rPr>
              <a:t>Work on interface and navigation to ensure moms are aware of what resources are available to them without being lost in the app. </a:t>
            </a:r>
            <a:endParaRPr sz="18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4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85" name="Google Shape;485;p45"/>
          <p:cNvCxnSpPr/>
          <p:nvPr/>
        </p:nvCxnSpPr>
        <p:spPr>
          <a:xfrm>
            <a:off x="4572000" y="1891625"/>
            <a:ext cx="0" cy="1108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86" name="Google Shape;486;p45"/>
          <p:cNvSpPr txBox="1"/>
          <p:nvPr/>
        </p:nvSpPr>
        <p:spPr>
          <a:xfrm>
            <a:off x="4021200" y="4759675"/>
            <a:ext cx="1101600" cy="22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Cormorant Medium"/>
                <a:ea typeface="Cormorant Medium"/>
                <a:cs typeface="Cormorant Medium"/>
                <a:sym typeface="Cormorant Medium"/>
              </a:rPr>
              <a:t>Simple Leaves</a:t>
            </a:r>
            <a:endParaRPr sz="1200">
              <a:solidFill>
                <a:schemeClr val="dk1"/>
              </a:solidFill>
              <a:latin typeface="Cormorant Medium"/>
              <a:ea typeface="Cormorant Medium"/>
              <a:cs typeface="Cormorant Medium"/>
              <a:sym typeface="Cormorant Medium"/>
            </a:endParaRPr>
          </a:p>
        </p:txBody>
      </p:sp>
      <p:sp>
        <p:nvSpPr>
          <p:cNvPr id="487" name="Google Shape;487;p45"/>
          <p:cNvSpPr txBox="1"/>
          <p:nvPr>
            <p:ph type="title"/>
          </p:nvPr>
        </p:nvSpPr>
        <p:spPr>
          <a:xfrm>
            <a:off x="2240100" y="2549450"/>
            <a:ext cx="4663800" cy="6759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Values in Design</a:t>
            </a:r>
            <a:endParaRPr/>
          </a:p>
        </p:txBody>
      </p:sp>
      <p:sp>
        <p:nvSpPr>
          <p:cNvPr id="488" name="Google Shape;488;p45"/>
          <p:cNvSpPr txBox="1"/>
          <p:nvPr>
            <p:ph idx="2" type="title"/>
          </p:nvPr>
        </p:nvSpPr>
        <p:spPr>
          <a:xfrm>
            <a:off x="3855450" y="894100"/>
            <a:ext cx="1433100" cy="13929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02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2" name="Shape 4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93" name="Google Shape;493;p46"/>
          <p:cNvCxnSpPr/>
          <p:nvPr/>
        </p:nvCxnSpPr>
        <p:spPr>
          <a:xfrm>
            <a:off x="1519500" y="1047500"/>
            <a:ext cx="61050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94" name="Google Shape;494;p46"/>
          <p:cNvCxnSpPr/>
          <p:nvPr/>
        </p:nvCxnSpPr>
        <p:spPr>
          <a:xfrm>
            <a:off x="2692400" y="1458250"/>
            <a:ext cx="0" cy="6426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95" name="Google Shape;495;p46"/>
          <p:cNvCxnSpPr/>
          <p:nvPr/>
        </p:nvCxnSpPr>
        <p:spPr>
          <a:xfrm>
            <a:off x="2743438" y="2415950"/>
            <a:ext cx="0" cy="6426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96" name="Google Shape;496;p46"/>
          <p:cNvSpPr txBox="1"/>
          <p:nvPr>
            <p:ph type="title"/>
          </p:nvPr>
        </p:nvSpPr>
        <p:spPr>
          <a:xfrm>
            <a:off x="713225" y="412025"/>
            <a:ext cx="7717500" cy="6057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Stakeholders</a:t>
            </a:r>
            <a:endParaRPr/>
          </a:p>
        </p:txBody>
      </p:sp>
      <p:sp>
        <p:nvSpPr>
          <p:cNvPr id="497" name="Google Shape;497;p46"/>
          <p:cNvSpPr txBox="1"/>
          <p:nvPr>
            <p:ph idx="1" type="subTitle"/>
          </p:nvPr>
        </p:nvSpPr>
        <p:spPr>
          <a:xfrm>
            <a:off x="1264500" y="1617150"/>
            <a:ext cx="1262700" cy="4602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Direct</a:t>
            </a:r>
            <a:endParaRPr/>
          </a:p>
        </p:txBody>
      </p:sp>
      <p:sp>
        <p:nvSpPr>
          <p:cNvPr id="498" name="Google Shape;498;p46"/>
          <p:cNvSpPr txBox="1"/>
          <p:nvPr>
            <p:ph idx="2" type="subTitle"/>
          </p:nvPr>
        </p:nvSpPr>
        <p:spPr>
          <a:xfrm>
            <a:off x="2959325" y="1461100"/>
            <a:ext cx="4145700" cy="6369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Parents: main users of the app who are meeting with strangers and interacting with questions and milestone celebrations </a:t>
            </a:r>
            <a:endParaRPr/>
          </a:p>
        </p:txBody>
      </p:sp>
      <p:sp>
        <p:nvSpPr>
          <p:cNvPr id="499" name="Google Shape;499;p46"/>
          <p:cNvSpPr txBox="1"/>
          <p:nvPr>
            <p:ph idx="3" type="subTitle"/>
          </p:nvPr>
        </p:nvSpPr>
        <p:spPr>
          <a:xfrm>
            <a:off x="3010375" y="2418800"/>
            <a:ext cx="4256100" cy="6369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Children: the </a:t>
            </a:r>
            <a:r>
              <a:rPr lang="en"/>
              <a:t>experiences</a:t>
            </a:r>
            <a:r>
              <a:rPr lang="en"/>
              <a:t> and advices shared on the app will influence the children’s </a:t>
            </a:r>
            <a:r>
              <a:rPr lang="en"/>
              <a:t>health</a:t>
            </a:r>
            <a:r>
              <a:rPr lang="en"/>
              <a:t> and wellbeing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Educators/ childcare workers: they spend most time with children and their </a:t>
            </a:r>
            <a:r>
              <a:rPr lang="en"/>
              <a:t>responsibility</a:t>
            </a:r>
            <a:r>
              <a:rPr lang="en"/>
              <a:t> of giving childcare advices would be </a:t>
            </a:r>
            <a:r>
              <a:rPr lang="en"/>
              <a:t>reduced</a:t>
            </a:r>
            <a:r>
              <a:rPr lang="en"/>
              <a:t> </a:t>
            </a:r>
            <a:r>
              <a:rPr lang="en"/>
              <a:t>with</a:t>
            </a:r>
            <a:r>
              <a:rPr lang="en"/>
              <a:t> the app providing spaces for </a:t>
            </a:r>
            <a:r>
              <a:rPr lang="en"/>
              <a:t>parents</a:t>
            </a:r>
            <a:r>
              <a:rPr lang="en"/>
              <a:t> to ask questions and connect </a:t>
            </a:r>
            <a:endParaRPr/>
          </a:p>
        </p:txBody>
      </p:sp>
      <p:sp>
        <p:nvSpPr>
          <p:cNvPr id="500" name="Google Shape;500;p46"/>
          <p:cNvSpPr txBox="1"/>
          <p:nvPr>
            <p:ph idx="4" type="subTitle"/>
          </p:nvPr>
        </p:nvSpPr>
        <p:spPr>
          <a:xfrm>
            <a:off x="1213425" y="2574850"/>
            <a:ext cx="1364700" cy="6057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Indirect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4" name="Shape 5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05" name="Google Shape;505;p47"/>
          <p:cNvCxnSpPr/>
          <p:nvPr/>
        </p:nvCxnSpPr>
        <p:spPr>
          <a:xfrm>
            <a:off x="1519500" y="1047500"/>
            <a:ext cx="61050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06" name="Google Shape;506;p47"/>
          <p:cNvSpPr txBox="1"/>
          <p:nvPr>
            <p:ph type="title"/>
          </p:nvPr>
        </p:nvSpPr>
        <p:spPr>
          <a:xfrm>
            <a:off x="713225" y="412025"/>
            <a:ext cx="7717500" cy="6057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Ethical Implications</a:t>
            </a:r>
            <a:endParaRPr/>
          </a:p>
        </p:txBody>
      </p:sp>
      <p:sp>
        <p:nvSpPr>
          <p:cNvPr id="507" name="Google Shape;507;p47"/>
          <p:cNvSpPr txBox="1"/>
          <p:nvPr>
            <p:ph idx="1" type="body"/>
          </p:nvPr>
        </p:nvSpPr>
        <p:spPr>
          <a:xfrm>
            <a:off x="713225" y="1327925"/>
            <a:ext cx="7544700" cy="32214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">
                <a:solidFill>
                  <a:srgbClr val="595959"/>
                </a:solidFill>
              </a:rPr>
              <a:t>The Scandal: Worry about safety; “Man met on community app kills mother of 3”</a:t>
            </a:r>
            <a:endParaRPr i="1">
              <a:solidFill>
                <a:srgbClr val="595959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595959"/>
                </a:solidFill>
              </a:rPr>
              <a:t>Our app would need to have security measures to screen users, create a sense of trust, and protect the privacy of users. We would also include guidelines for safety in our user norms, the option to report users, and community moderators.</a:t>
            </a:r>
            <a:endParaRPr>
              <a:solidFill>
                <a:srgbClr val="59595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i="1" lang="en">
                <a:solidFill>
                  <a:srgbClr val="595959"/>
                </a:solidFill>
              </a:rPr>
              <a:t>The Siren: becoming an influencer platform, becoming toxic/parents comparing themselves</a:t>
            </a:r>
            <a:endParaRPr i="1">
              <a:solidFill>
                <a:srgbClr val="595959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595959"/>
                </a:solidFill>
              </a:rPr>
              <a:t>Our community guidelines could include a walkthrough on empathy and supporting peers. We would also have the option of only sharing posts within private groups where members are mutual friends.</a:t>
            </a:r>
            <a:endParaRPr>
              <a:solidFill>
                <a:srgbClr val="595959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1600"/>
              </a:spcAft>
              <a:buNone/>
            </a:pPr>
            <a:r>
              <a:t/>
            </a:r>
            <a:endParaRPr sz="10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1" name="Shape 5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12" name="Google Shape;512;p48"/>
          <p:cNvCxnSpPr/>
          <p:nvPr/>
        </p:nvCxnSpPr>
        <p:spPr>
          <a:xfrm>
            <a:off x="4572000" y="1891625"/>
            <a:ext cx="0" cy="1108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13" name="Google Shape;513;p48"/>
          <p:cNvSpPr txBox="1"/>
          <p:nvPr/>
        </p:nvSpPr>
        <p:spPr>
          <a:xfrm>
            <a:off x="4021200" y="4759675"/>
            <a:ext cx="1101600" cy="22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Cormorant Medium"/>
                <a:ea typeface="Cormorant Medium"/>
                <a:cs typeface="Cormorant Medium"/>
                <a:sym typeface="Cormorant Medium"/>
              </a:rPr>
              <a:t>Simple Leaves</a:t>
            </a:r>
            <a:endParaRPr sz="1200">
              <a:solidFill>
                <a:schemeClr val="dk1"/>
              </a:solidFill>
              <a:latin typeface="Cormorant Medium"/>
              <a:ea typeface="Cormorant Medium"/>
              <a:cs typeface="Cormorant Medium"/>
              <a:sym typeface="Cormorant Medium"/>
            </a:endParaRPr>
          </a:p>
        </p:txBody>
      </p:sp>
      <p:sp>
        <p:nvSpPr>
          <p:cNvPr id="514" name="Google Shape;514;p48"/>
          <p:cNvSpPr txBox="1"/>
          <p:nvPr>
            <p:ph type="title"/>
          </p:nvPr>
        </p:nvSpPr>
        <p:spPr>
          <a:xfrm>
            <a:off x="2240100" y="2549450"/>
            <a:ext cx="4663800" cy="6759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Tasks </a:t>
            </a:r>
            <a:endParaRPr/>
          </a:p>
        </p:txBody>
      </p:sp>
      <p:sp>
        <p:nvSpPr>
          <p:cNvPr id="515" name="Google Shape;515;p48"/>
          <p:cNvSpPr txBox="1"/>
          <p:nvPr>
            <p:ph idx="2" type="title"/>
          </p:nvPr>
        </p:nvSpPr>
        <p:spPr>
          <a:xfrm>
            <a:off x="3855450" y="894100"/>
            <a:ext cx="1433100" cy="13929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03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9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Google Shape;520;p49"/>
          <p:cNvSpPr txBox="1"/>
          <p:nvPr>
            <p:ph idx="2" type="subTitle"/>
          </p:nvPr>
        </p:nvSpPr>
        <p:spPr>
          <a:xfrm>
            <a:off x="612125" y="1672400"/>
            <a:ext cx="2177100" cy="6858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Schedule a meetup with a parent (swipe left/right) + filtering community (languages)</a:t>
            </a:r>
            <a:endParaRPr b="1" sz="1200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Private messaging (connecting with schedule meetup)</a:t>
            </a:r>
            <a:endParaRPr b="1" sz="1200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Parents RSVP to a local event or one-on-one</a:t>
            </a:r>
            <a:endParaRPr sz="1200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Search for profile and add parents to your neighborhood</a:t>
            </a:r>
            <a:endParaRPr sz="1200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1" name="Google Shape;521;p49"/>
          <p:cNvSpPr txBox="1"/>
          <p:nvPr>
            <p:ph idx="1" type="subTitle"/>
          </p:nvPr>
        </p:nvSpPr>
        <p:spPr>
          <a:xfrm>
            <a:off x="612125" y="922600"/>
            <a:ext cx="2177100" cy="3813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Simple</a:t>
            </a:r>
            <a:endParaRPr/>
          </a:p>
        </p:txBody>
      </p:sp>
      <p:sp>
        <p:nvSpPr>
          <p:cNvPr id="522" name="Google Shape;522;p49"/>
          <p:cNvSpPr txBox="1"/>
          <p:nvPr>
            <p:ph idx="4" type="subTitle"/>
          </p:nvPr>
        </p:nvSpPr>
        <p:spPr>
          <a:xfrm>
            <a:off x="6235075" y="922600"/>
            <a:ext cx="2177100" cy="3813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Complex</a:t>
            </a:r>
            <a:endParaRPr/>
          </a:p>
        </p:txBody>
      </p:sp>
      <p:sp>
        <p:nvSpPr>
          <p:cNvPr id="523" name="Google Shape;523;p49"/>
          <p:cNvSpPr txBox="1"/>
          <p:nvPr>
            <p:ph idx="5" type="subTitle"/>
          </p:nvPr>
        </p:nvSpPr>
        <p:spPr>
          <a:xfrm>
            <a:off x="6151525" y="1640600"/>
            <a:ext cx="2780100" cy="7494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Schedule and joining video calls </a:t>
            </a:r>
            <a:endParaRPr sz="1200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Share a recent parenting win with your friends (“villagers”), respond and interact with others </a:t>
            </a:r>
            <a:endParaRPr sz="1200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Blocking a harmful member / able to moderate / reporting contents</a:t>
            </a:r>
            <a:endParaRPr sz="1200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Able to set a max number of contacts you make (hid profile once they have met certain number of people, feature to set your interest in meeting up </a:t>
            </a:r>
            <a:endParaRPr sz="1200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4" name="Google Shape;524;p49"/>
          <p:cNvSpPr txBox="1"/>
          <p:nvPr>
            <p:ph idx="7" type="subTitle"/>
          </p:nvPr>
        </p:nvSpPr>
        <p:spPr>
          <a:xfrm>
            <a:off x="3464875" y="922600"/>
            <a:ext cx="2177100" cy="3813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Moderate</a:t>
            </a:r>
            <a:endParaRPr/>
          </a:p>
        </p:txBody>
      </p:sp>
      <p:sp>
        <p:nvSpPr>
          <p:cNvPr id="525" name="Google Shape;525;p49"/>
          <p:cNvSpPr txBox="1"/>
          <p:nvPr>
            <p:ph idx="8" type="subTitle"/>
          </p:nvPr>
        </p:nvSpPr>
        <p:spPr>
          <a:xfrm>
            <a:off x="3464875" y="1672400"/>
            <a:ext cx="2177100" cy="6858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On community board, ask a question on a message board</a:t>
            </a:r>
            <a:endParaRPr b="1" sz="1200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Creating specific smaller community group (“moms who cook”)</a:t>
            </a:r>
            <a:endParaRPr sz="1200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Filter parents based on interests and backgrounds</a:t>
            </a:r>
            <a:endParaRPr sz="1200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9" name="Shape 5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30" name="Google Shape;530;p50"/>
          <p:cNvCxnSpPr/>
          <p:nvPr/>
        </p:nvCxnSpPr>
        <p:spPr>
          <a:xfrm>
            <a:off x="4572000" y="1891625"/>
            <a:ext cx="0" cy="1108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31" name="Google Shape;531;p50"/>
          <p:cNvSpPr txBox="1"/>
          <p:nvPr/>
        </p:nvSpPr>
        <p:spPr>
          <a:xfrm>
            <a:off x="4021200" y="4759675"/>
            <a:ext cx="1101600" cy="22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Cormorant Medium"/>
                <a:ea typeface="Cormorant Medium"/>
                <a:cs typeface="Cormorant Medium"/>
                <a:sym typeface="Cormorant Medium"/>
              </a:rPr>
              <a:t>Simple Leaves</a:t>
            </a:r>
            <a:endParaRPr sz="1200">
              <a:solidFill>
                <a:schemeClr val="dk1"/>
              </a:solidFill>
              <a:latin typeface="Cormorant Medium"/>
              <a:ea typeface="Cormorant Medium"/>
              <a:cs typeface="Cormorant Medium"/>
              <a:sym typeface="Cormorant Medium"/>
            </a:endParaRPr>
          </a:p>
        </p:txBody>
      </p:sp>
      <p:sp>
        <p:nvSpPr>
          <p:cNvPr id="532" name="Google Shape;532;p50"/>
          <p:cNvSpPr txBox="1"/>
          <p:nvPr>
            <p:ph type="title"/>
          </p:nvPr>
        </p:nvSpPr>
        <p:spPr>
          <a:xfrm>
            <a:off x="2240100" y="2549450"/>
            <a:ext cx="4663800" cy="6759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Storyboards</a:t>
            </a:r>
            <a:endParaRPr/>
          </a:p>
        </p:txBody>
      </p:sp>
      <p:sp>
        <p:nvSpPr>
          <p:cNvPr id="533" name="Google Shape;533;p50"/>
          <p:cNvSpPr txBox="1"/>
          <p:nvPr>
            <p:ph idx="2" type="title"/>
          </p:nvPr>
        </p:nvSpPr>
        <p:spPr>
          <a:xfrm>
            <a:off x="3855450" y="894100"/>
            <a:ext cx="1433100" cy="13929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04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7" name="Shape 5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8" name="Google Shape;538;p51"/>
          <p:cNvPicPr preferRelativeResize="0"/>
          <p:nvPr/>
        </p:nvPicPr>
        <p:blipFill rotWithShape="1">
          <a:blip r:embed="rId3">
            <a:alphaModFix/>
          </a:blip>
          <a:srcRect b="0" l="2238" r="3687" t="0"/>
          <a:stretch/>
        </p:blipFill>
        <p:spPr>
          <a:xfrm>
            <a:off x="1165823" y="191200"/>
            <a:ext cx="6376603" cy="443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39" name="Google Shape;539;p5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3645853">
            <a:off x="7111538" y="862326"/>
            <a:ext cx="2763176" cy="1754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40" name="Google Shape;540;p5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 rot="5400000">
            <a:off x="903524" y="2911383"/>
            <a:ext cx="952110" cy="2759176"/>
          </a:xfrm>
          <a:prstGeom prst="rect">
            <a:avLst/>
          </a:prstGeom>
          <a:noFill/>
          <a:ln>
            <a:noFill/>
          </a:ln>
        </p:spPr>
      </p:pic>
      <p:sp>
        <p:nvSpPr>
          <p:cNvPr id="541" name="Google Shape;541;p51"/>
          <p:cNvSpPr txBox="1"/>
          <p:nvPr>
            <p:ph type="title"/>
          </p:nvPr>
        </p:nvSpPr>
        <p:spPr>
          <a:xfrm>
            <a:off x="2857775" y="0"/>
            <a:ext cx="2455500" cy="5085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Storyboard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5" name="Shape 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6" name="Google Shape;546;p52"/>
          <p:cNvSpPr txBox="1"/>
          <p:nvPr>
            <p:ph type="title"/>
          </p:nvPr>
        </p:nvSpPr>
        <p:spPr>
          <a:xfrm>
            <a:off x="2857775" y="0"/>
            <a:ext cx="2455500" cy="5085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Storyboard</a:t>
            </a:r>
            <a:endParaRPr/>
          </a:p>
        </p:txBody>
      </p:sp>
      <p:pic>
        <p:nvPicPr>
          <p:cNvPr id="547" name="Google Shape;547;p5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3550" y="606000"/>
            <a:ext cx="7493100" cy="3998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48" name="Google Shape;548;p5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3645853">
            <a:off x="7111538" y="862326"/>
            <a:ext cx="2763176" cy="1754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49" name="Google Shape;549;p5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 rot="5400000">
            <a:off x="903524" y="2911383"/>
            <a:ext cx="952110" cy="27591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3" name="Shape 5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4" name="Google Shape;554;p53"/>
          <p:cNvSpPr txBox="1"/>
          <p:nvPr>
            <p:ph type="title"/>
          </p:nvPr>
        </p:nvSpPr>
        <p:spPr>
          <a:xfrm>
            <a:off x="2857775" y="0"/>
            <a:ext cx="2455500" cy="5085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Storyboard</a:t>
            </a:r>
            <a:endParaRPr/>
          </a:p>
        </p:txBody>
      </p:sp>
      <p:pic>
        <p:nvPicPr>
          <p:cNvPr id="555" name="Google Shape;555;p5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3645853">
            <a:off x="7111538" y="862326"/>
            <a:ext cx="2763176" cy="1754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56" name="Google Shape;556;p5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33050" y="575213"/>
            <a:ext cx="7777649" cy="3993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57" name="Google Shape;557;p5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 rot="5400000">
            <a:off x="641385" y="3449763"/>
            <a:ext cx="675875" cy="1958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1" name="Shape 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2" name="Google Shape;562;p54"/>
          <p:cNvSpPr txBox="1"/>
          <p:nvPr>
            <p:ph type="title"/>
          </p:nvPr>
        </p:nvSpPr>
        <p:spPr>
          <a:xfrm>
            <a:off x="2857775" y="0"/>
            <a:ext cx="2455500" cy="5085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Storyboard</a:t>
            </a:r>
            <a:endParaRPr/>
          </a:p>
        </p:txBody>
      </p:sp>
      <p:pic>
        <p:nvPicPr>
          <p:cNvPr id="563" name="Google Shape;563;p5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03350" y="460600"/>
            <a:ext cx="6348050" cy="4441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4" name="Google Shape;564;p5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7154155">
            <a:off x="-678311" y="2831980"/>
            <a:ext cx="3071522" cy="1801415"/>
          </a:xfrm>
          <a:prstGeom prst="rect">
            <a:avLst/>
          </a:prstGeom>
          <a:noFill/>
          <a:ln>
            <a:noFill/>
          </a:ln>
        </p:spPr>
      </p:pic>
      <p:pic>
        <p:nvPicPr>
          <p:cNvPr id="565" name="Google Shape;565;p5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 rot="-2700016">
            <a:off x="8073436" y="-257607"/>
            <a:ext cx="1034482" cy="29978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9" name="Shape 5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0" name="Google Shape;570;p55"/>
          <p:cNvSpPr txBox="1"/>
          <p:nvPr>
            <p:ph type="title"/>
          </p:nvPr>
        </p:nvSpPr>
        <p:spPr>
          <a:xfrm>
            <a:off x="2857775" y="0"/>
            <a:ext cx="2455500" cy="5085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Storyboard</a:t>
            </a:r>
            <a:endParaRPr/>
          </a:p>
        </p:txBody>
      </p:sp>
      <p:pic>
        <p:nvPicPr>
          <p:cNvPr id="571" name="Google Shape;571;p5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48300" y="566025"/>
            <a:ext cx="7433740" cy="4201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2" name="Google Shape;572;p5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flipH="1" rot="5400000">
            <a:off x="618949" y="3027308"/>
            <a:ext cx="952110" cy="2759176"/>
          </a:xfrm>
          <a:prstGeom prst="rect">
            <a:avLst/>
          </a:prstGeom>
          <a:noFill/>
          <a:ln>
            <a:noFill/>
          </a:ln>
        </p:spPr>
      </p:pic>
      <p:pic>
        <p:nvPicPr>
          <p:cNvPr id="573" name="Google Shape;573;p5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3210872">
            <a:off x="7362024" y="471467"/>
            <a:ext cx="2312774" cy="14681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7" name="Shape 5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8" name="Google Shape;578;p56"/>
          <p:cNvSpPr txBox="1"/>
          <p:nvPr>
            <p:ph type="title"/>
          </p:nvPr>
        </p:nvSpPr>
        <p:spPr>
          <a:xfrm>
            <a:off x="2857775" y="0"/>
            <a:ext cx="2455500" cy="5085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Storyboard</a:t>
            </a:r>
            <a:endParaRPr/>
          </a:p>
        </p:txBody>
      </p:sp>
      <p:pic>
        <p:nvPicPr>
          <p:cNvPr id="579" name="Google Shape;579;p5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 rot="5400000">
            <a:off x="903524" y="2911383"/>
            <a:ext cx="952110" cy="2759176"/>
          </a:xfrm>
          <a:prstGeom prst="rect">
            <a:avLst/>
          </a:prstGeom>
          <a:noFill/>
          <a:ln>
            <a:noFill/>
          </a:ln>
        </p:spPr>
      </p:pic>
      <p:pic>
        <p:nvPicPr>
          <p:cNvPr id="580" name="Google Shape;580;p5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9675" y="1442524"/>
            <a:ext cx="7746874" cy="2163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1" name="Google Shape;581;p5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3645853">
            <a:off x="7111538" y="862326"/>
            <a:ext cx="2763176" cy="1754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5" name="Shape 5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86" name="Google Shape;586;p57"/>
          <p:cNvCxnSpPr/>
          <p:nvPr/>
        </p:nvCxnSpPr>
        <p:spPr>
          <a:xfrm>
            <a:off x="4572000" y="1891625"/>
            <a:ext cx="0" cy="1108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87" name="Google Shape;587;p57"/>
          <p:cNvSpPr txBox="1"/>
          <p:nvPr/>
        </p:nvSpPr>
        <p:spPr>
          <a:xfrm>
            <a:off x="4021200" y="161200"/>
            <a:ext cx="1101600" cy="22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Cormorant Medium"/>
                <a:ea typeface="Cormorant Medium"/>
                <a:cs typeface="Cormorant Medium"/>
                <a:sym typeface="Cormorant Medium"/>
              </a:rPr>
              <a:t>2022</a:t>
            </a:r>
            <a:endParaRPr sz="1200">
              <a:solidFill>
                <a:schemeClr val="dk1"/>
              </a:solidFill>
              <a:latin typeface="Cormorant Medium"/>
              <a:ea typeface="Cormorant Medium"/>
              <a:cs typeface="Cormorant Medium"/>
              <a:sym typeface="Cormorant Medium"/>
            </a:endParaRPr>
          </a:p>
        </p:txBody>
      </p:sp>
      <p:sp>
        <p:nvSpPr>
          <p:cNvPr id="588" name="Google Shape;588;p57"/>
          <p:cNvSpPr txBox="1"/>
          <p:nvPr/>
        </p:nvSpPr>
        <p:spPr>
          <a:xfrm>
            <a:off x="4021200" y="4759675"/>
            <a:ext cx="1101600" cy="22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Cormorant Medium"/>
                <a:ea typeface="Cormorant Medium"/>
                <a:cs typeface="Cormorant Medium"/>
                <a:sym typeface="Cormorant Medium"/>
              </a:rPr>
              <a:t>Simple Leaves</a:t>
            </a:r>
            <a:endParaRPr sz="1200">
              <a:solidFill>
                <a:schemeClr val="dk1"/>
              </a:solidFill>
              <a:latin typeface="Cormorant Medium"/>
              <a:ea typeface="Cormorant Medium"/>
              <a:cs typeface="Cormorant Medium"/>
              <a:sym typeface="Cormorant Medium"/>
            </a:endParaRPr>
          </a:p>
        </p:txBody>
      </p:sp>
      <p:sp>
        <p:nvSpPr>
          <p:cNvPr id="589" name="Google Shape;589;p57"/>
          <p:cNvSpPr txBox="1"/>
          <p:nvPr>
            <p:ph type="title"/>
          </p:nvPr>
        </p:nvSpPr>
        <p:spPr>
          <a:xfrm>
            <a:off x="2240100" y="2549450"/>
            <a:ext cx="4663800" cy="6759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Concept Video</a:t>
            </a:r>
            <a:endParaRPr/>
          </a:p>
        </p:txBody>
      </p:sp>
      <p:sp>
        <p:nvSpPr>
          <p:cNvPr id="590" name="Google Shape;590;p57"/>
          <p:cNvSpPr txBox="1"/>
          <p:nvPr>
            <p:ph idx="2" type="title"/>
          </p:nvPr>
        </p:nvSpPr>
        <p:spPr>
          <a:xfrm>
            <a:off x="3855450" y="894100"/>
            <a:ext cx="1433100" cy="13929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05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4" name="Shape 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5" name="Google Shape;595;p58"/>
          <p:cNvSpPr txBox="1"/>
          <p:nvPr/>
        </p:nvSpPr>
        <p:spPr>
          <a:xfrm>
            <a:off x="1180450" y="348550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3"/>
              </a:rPr>
              <a:t>https://youtu.be/GPwThWVgZmw</a:t>
            </a:r>
            <a:endParaRPr/>
          </a:p>
        </p:txBody>
      </p:sp>
      <p:pic>
        <p:nvPicPr>
          <p:cNvPr id="596" name="Google Shape;596;p58" title="CS147 - Kith&amp;Kin Concept Video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180450" y="748750"/>
            <a:ext cx="6783100" cy="3815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0" name="Shape 6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01" name="Google Shape;601;p59"/>
          <p:cNvCxnSpPr/>
          <p:nvPr/>
        </p:nvCxnSpPr>
        <p:spPr>
          <a:xfrm>
            <a:off x="4572000" y="1891625"/>
            <a:ext cx="0" cy="1108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02" name="Google Shape;602;p59"/>
          <p:cNvSpPr txBox="1"/>
          <p:nvPr/>
        </p:nvSpPr>
        <p:spPr>
          <a:xfrm>
            <a:off x="4021200" y="4759675"/>
            <a:ext cx="1101600" cy="22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Cormorant Medium"/>
                <a:ea typeface="Cormorant Medium"/>
                <a:cs typeface="Cormorant Medium"/>
                <a:sym typeface="Cormorant Medium"/>
              </a:rPr>
              <a:t>Simple Leaves</a:t>
            </a:r>
            <a:endParaRPr sz="1200">
              <a:solidFill>
                <a:schemeClr val="dk1"/>
              </a:solidFill>
              <a:latin typeface="Cormorant Medium"/>
              <a:ea typeface="Cormorant Medium"/>
              <a:cs typeface="Cormorant Medium"/>
              <a:sym typeface="Cormorant Medium"/>
            </a:endParaRPr>
          </a:p>
        </p:txBody>
      </p:sp>
      <p:sp>
        <p:nvSpPr>
          <p:cNvPr id="603" name="Google Shape;603;p59"/>
          <p:cNvSpPr txBox="1"/>
          <p:nvPr>
            <p:ph type="title"/>
          </p:nvPr>
        </p:nvSpPr>
        <p:spPr>
          <a:xfrm>
            <a:off x="2240100" y="2549450"/>
            <a:ext cx="4663800" cy="6759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Appendix</a:t>
            </a:r>
            <a:r>
              <a:rPr lang="en"/>
              <a:t> </a:t>
            </a:r>
            <a:endParaRPr/>
          </a:p>
        </p:txBody>
      </p:sp>
      <p:sp>
        <p:nvSpPr>
          <p:cNvPr id="604" name="Google Shape;604;p59"/>
          <p:cNvSpPr txBox="1"/>
          <p:nvPr>
            <p:ph idx="2" type="title"/>
          </p:nvPr>
        </p:nvSpPr>
        <p:spPr>
          <a:xfrm>
            <a:off x="3855450" y="894100"/>
            <a:ext cx="1433100" cy="13929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06</a:t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8" name="Shape 6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9" name="Google Shape;609;p60"/>
          <p:cNvSpPr txBox="1"/>
          <p:nvPr>
            <p:ph type="title"/>
          </p:nvPr>
        </p:nvSpPr>
        <p:spPr>
          <a:xfrm>
            <a:off x="713225" y="412025"/>
            <a:ext cx="7717500" cy="6057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More Similar Apps</a:t>
            </a:r>
            <a:endParaRPr/>
          </a:p>
        </p:txBody>
      </p:sp>
      <p:sp>
        <p:nvSpPr>
          <p:cNvPr id="610" name="Google Shape;610;p60"/>
          <p:cNvSpPr txBox="1"/>
          <p:nvPr>
            <p:ph idx="1" type="body"/>
          </p:nvPr>
        </p:nvSpPr>
        <p:spPr>
          <a:xfrm>
            <a:off x="1216875" y="1537175"/>
            <a:ext cx="6108000" cy="27741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Sober Mom Squad: </a:t>
            </a:r>
            <a:endParaRPr sz="1800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7500" lvl="1" marL="9144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rial"/>
              <a:buChar char="-"/>
            </a:pPr>
            <a:r>
              <a:rPr lang="en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A place for moms who are sober or who are just dipping their toes in exploring an alcohol free lifestyle, and everything in between </a:t>
            </a:r>
            <a:endParaRPr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rial"/>
              <a:buChar char="-"/>
            </a:pPr>
            <a:r>
              <a:rPr lang="en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Resource libraries for moms who are trying to stay free of alcohol </a:t>
            </a:r>
            <a:endParaRPr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rial"/>
              <a:buChar char="-"/>
            </a:pPr>
            <a:r>
              <a:rPr lang="en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Sober Mom Sis (Support in Sobriety)</a:t>
            </a:r>
            <a:endParaRPr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rial"/>
              <a:buChar char="-"/>
            </a:pPr>
            <a:r>
              <a:rPr lang="en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Community support for mothers who have alcohol addiction</a:t>
            </a:r>
            <a:endParaRPr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12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4" name="Shape 6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5" name="Google Shape;615;p6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21625" y="603411"/>
            <a:ext cx="5459998" cy="3936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eaves Consulting Toolkit by Slidesgo">
  <a:themeElements>
    <a:clrScheme name="Simple Light">
      <a:dk1>
        <a:srgbClr val="547F75"/>
      </a:dk1>
      <a:lt1>
        <a:srgbClr val="F3F3F3"/>
      </a:lt1>
      <a:dk2>
        <a:srgbClr val="BF9000"/>
      </a:dk2>
      <a:lt2>
        <a:srgbClr val="375E55"/>
      </a:lt2>
      <a:accent1>
        <a:srgbClr val="6AA195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375E55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