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Lst>
  <p:sldSz cy="5143500" cx="9144000"/>
  <p:notesSz cx="6858000" cy="9144000"/>
  <p:embeddedFontLst>
    <p:embeddedFont>
      <p:font typeface="Alexandria Medium"/>
      <p:regular r:id="rId48"/>
      <p:bold r:id="rId49"/>
    </p:embeddedFont>
    <p:embeddedFont>
      <p:font typeface="Roboto"/>
      <p:regular r:id="rId50"/>
      <p:bold r:id="rId51"/>
      <p:italic r:id="rId52"/>
      <p:boldItalic r:id="rId53"/>
    </p:embeddedFont>
    <p:embeddedFont>
      <p:font typeface="Albert Sans"/>
      <p:regular r:id="rId54"/>
      <p:bold r:id="rId55"/>
      <p:italic r:id="rId56"/>
      <p:boldItalic r:id="rId57"/>
    </p:embeddedFont>
    <p:embeddedFont>
      <p:font typeface="Alexandria"/>
      <p:regular r:id="rId58"/>
      <p:bold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AlexandriaMedium-regular.fntdata"/><Relationship Id="rId47" Type="http://schemas.openxmlformats.org/officeDocument/2006/relationships/slide" Target="slides/slide43.xml"/><Relationship Id="rId49" Type="http://schemas.openxmlformats.org/officeDocument/2006/relationships/font" Target="fonts/AlexandriaMedium-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Roboto-bold.fntdata"/><Relationship Id="rId50" Type="http://schemas.openxmlformats.org/officeDocument/2006/relationships/font" Target="fonts/Roboto-regular.fntdata"/><Relationship Id="rId53" Type="http://schemas.openxmlformats.org/officeDocument/2006/relationships/font" Target="fonts/Roboto-boldItalic.fntdata"/><Relationship Id="rId52" Type="http://schemas.openxmlformats.org/officeDocument/2006/relationships/font" Target="fonts/Roboto-italic.fntdata"/><Relationship Id="rId11" Type="http://schemas.openxmlformats.org/officeDocument/2006/relationships/slide" Target="slides/slide7.xml"/><Relationship Id="rId55" Type="http://schemas.openxmlformats.org/officeDocument/2006/relationships/font" Target="fonts/AlbertSans-bold.fntdata"/><Relationship Id="rId10" Type="http://schemas.openxmlformats.org/officeDocument/2006/relationships/slide" Target="slides/slide6.xml"/><Relationship Id="rId54" Type="http://schemas.openxmlformats.org/officeDocument/2006/relationships/font" Target="fonts/AlbertSans-regular.fntdata"/><Relationship Id="rId13" Type="http://schemas.openxmlformats.org/officeDocument/2006/relationships/slide" Target="slides/slide9.xml"/><Relationship Id="rId57" Type="http://schemas.openxmlformats.org/officeDocument/2006/relationships/font" Target="fonts/AlbertSans-boldItalic.fntdata"/><Relationship Id="rId12" Type="http://schemas.openxmlformats.org/officeDocument/2006/relationships/slide" Target="slides/slide8.xml"/><Relationship Id="rId56" Type="http://schemas.openxmlformats.org/officeDocument/2006/relationships/font" Target="fonts/AlbertSans-italic.fntdata"/><Relationship Id="rId15" Type="http://schemas.openxmlformats.org/officeDocument/2006/relationships/slide" Target="slides/slide11.xml"/><Relationship Id="rId59" Type="http://schemas.openxmlformats.org/officeDocument/2006/relationships/font" Target="fonts/Alexandria-bold.fntdata"/><Relationship Id="rId14" Type="http://schemas.openxmlformats.org/officeDocument/2006/relationships/slide" Target="slides/slide10.xml"/><Relationship Id="rId58" Type="http://schemas.openxmlformats.org/officeDocument/2006/relationships/font" Target="fonts/Alexandria-regular.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558abb5fb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558abb5fb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572bee519d_0_8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572bee519d_0_8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8a48a7f2c4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8a48a7f2c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572bee519d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572bee519d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8a48a7f2c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8a48a7f2c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8a48a7f2c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8a48a7f2c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8bb33f30b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28bb33f30b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8a48a7f2c4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28a48a7f2c4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5685abcfc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25685abcfc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8a48a7f2c4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8a48a7f2c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8a48a7f2c4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8a48a7f2c4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28a48a7f2c4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8a48a7f2c4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8a48a7f2c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8a48a7f2c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See slide for 10+ HMWs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8a48a7f2c4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28a48a7f2c4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8a48a7f2c4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8a48a7f2c4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8a48a7f2c4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8a48a7f2c4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8a48a7f2c4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8a48a7f2c4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8a48a7f2c4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8a48a7f2c4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8b439a45a2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28b439a45a2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8b439a45a2_0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28b439a45a2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8b439a45a2_0_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28b439a45a2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8b439a45a2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28b439a45a2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8bb33f30b9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28bb33f30b9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8b439a45a2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28b439a45a2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8b439a45a2_0_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28b439a45a2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28b439a45a2_0_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28b439a45a2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8b439a45a2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28b439a45a2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28b439a45a2_0_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28b439a45a2_0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8b439a45a2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28b439a45a2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8b439a45a2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28b439a45a2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8bb33f30b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28bb33f30b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28b439a45a2_0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28b439a45a2_0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8bb33f30b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8bb33f30b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28bb33f30b9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28bb33f30b9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28bb33f30b9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28bb33f30b9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8baa7c478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28baa7c478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28baa7c478c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28baa7c478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28baa7c478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28baa7c478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28bb33f30b9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28bb33f30b9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28a48a7f2c4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28a48a7f2c4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28a48a7f2c4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28a48a7f2c4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28a48a7f2c4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28a48a7f2c4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28a48a7f2c4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28a48a7f2c4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1"/>
        </a:solidFill>
      </p:bgPr>
    </p:bg>
    <p:spTree>
      <p:nvGrpSpPr>
        <p:cNvPr id="8"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pic>
        <p:nvPicPr>
          <p:cNvPr id="10" name="Google Shape;10;p2"/>
          <p:cNvPicPr preferRelativeResize="0"/>
          <p:nvPr/>
        </p:nvPicPr>
        <p:blipFill rotWithShape="1">
          <a:blip r:embed="rId2">
            <a:alphaModFix/>
          </a:blip>
          <a:srcRect b="2272" l="-19689" r="19690" t="41478"/>
          <a:stretch/>
        </p:blipFill>
        <p:spPr>
          <a:xfrm>
            <a:off x="0" y="0"/>
            <a:ext cx="9144000" cy="5143500"/>
          </a:xfrm>
          <a:prstGeom prst="rect">
            <a:avLst/>
          </a:prstGeom>
          <a:noFill/>
          <a:ln>
            <a:noFill/>
          </a:ln>
        </p:spPr>
      </p:pic>
      <p:sp>
        <p:nvSpPr>
          <p:cNvPr id="11" name="Google Shape;11;p2"/>
          <p:cNvSpPr txBox="1"/>
          <p:nvPr>
            <p:ph type="ctrTitle"/>
          </p:nvPr>
        </p:nvSpPr>
        <p:spPr>
          <a:xfrm>
            <a:off x="711750" y="1958600"/>
            <a:ext cx="4280100" cy="26499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5200"/>
              <a:buNone/>
              <a:defRPr sz="9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4572000" y="535000"/>
            <a:ext cx="3860400" cy="3882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1200"/>
              <a:buNone/>
              <a:defRPr sz="14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lt1"/>
        </a:solidFill>
      </p:bgPr>
    </p:bg>
    <p:spTree>
      <p:nvGrpSpPr>
        <p:cNvPr id="13" name="Shape 13"/>
        <p:cNvGrpSpPr/>
        <p:nvPr/>
      </p:nvGrpSpPr>
      <p:grpSpPr>
        <a:xfrm>
          <a:off x="0" y="0"/>
          <a:ext cx="0" cy="0"/>
          <a:chOff x="0" y="0"/>
          <a:chExt cx="0" cy="0"/>
        </a:xfrm>
      </p:grpSpPr>
      <p:pic>
        <p:nvPicPr>
          <p:cNvPr id="14" name="Google Shape;14;p3"/>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15" name="Google Shape;15;p3"/>
          <p:cNvPicPr preferRelativeResize="0"/>
          <p:nvPr/>
        </p:nvPicPr>
        <p:blipFill rotWithShape="1">
          <a:blip r:embed="rId3">
            <a:alphaModFix/>
          </a:blip>
          <a:srcRect b="-40" l="36283" r="-6" t="30"/>
          <a:stretch/>
        </p:blipFill>
        <p:spPr>
          <a:xfrm rot="10800000">
            <a:off x="5864950" y="-3275"/>
            <a:ext cx="3279050" cy="5146775"/>
          </a:xfrm>
          <a:prstGeom prst="rect">
            <a:avLst/>
          </a:prstGeom>
          <a:noFill/>
          <a:ln>
            <a:noFill/>
          </a:ln>
        </p:spPr>
      </p:pic>
      <p:sp>
        <p:nvSpPr>
          <p:cNvPr id="16" name="Google Shape;16;p3"/>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7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hasCustomPrompt="1" idx="2" type="title"/>
          </p:nvPr>
        </p:nvSpPr>
        <p:spPr>
          <a:xfrm>
            <a:off x="715100" y="2074250"/>
            <a:ext cx="7708800" cy="1253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2"/>
              </a:buClr>
              <a:buSzPts val="6000"/>
              <a:buNone/>
              <a:defRPr sz="7000">
                <a:solidFill>
                  <a:schemeClr val="lt2"/>
                </a:solidFill>
              </a:defRPr>
            </a:lvl1pPr>
            <a:lvl2pPr lvl="1" rtl="0" algn="ctr">
              <a:spcBef>
                <a:spcPts val="0"/>
              </a:spcBef>
              <a:spcAft>
                <a:spcPts val="0"/>
              </a:spcAft>
              <a:buClr>
                <a:schemeClr val="lt2"/>
              </a:buClr>
              <a:buSzPts val="6000"/>
              <a:buNone/>
              <a:defRPr sz="6000">
                <a:solidFill>
                  <a:schemeClr val="lt2"/>
                </a:solidFill>
              </a:defRPr>
            </a:lvl2pPr>
            <a:lvl3pPr lvl="2" rtl="0" algn="ctr">
              <a:spcBef>
                <a:spcPts val="0"/>
              </a:spcBef>
              <a:spcAft>
                <a:spcPts val="0"/>
              </a:spcAft>
              <a:buClr>
                <a:schemeClr val="lt2"/>
              </a:buClr>
              <a:buSzPts val="6000"/>
              <a:buNone/>
              <a:defRPr sz="6000">
                <a:solidFill>
                  <a:schemeClr val="lt2"/>
                </a:solidFill>
              </a:defRPr>
            </a:lvl3pPr>
            <a:lvl4pPr lvl="3" rtl="0" algn="ctr">
              <a:spcBef>
                <a:spcPts val="0"/>
              </a:spcBef>
              <a:spcAft>
                <a:spcPts val="0"/>
              </a:spcAft>
              <a:buClr>
                <a:schemeClr val="lt2"/>
              </a:buClr>
              <a:buSzPts val="6000"/>
              <a:buNone/>
              <a:defRPr sz="6000">
                <a:solidFill>
                  <a:schemeClr val="lt2"/>
                </a:solidFill>
              </a:defRPr>
            </a:lvl4pPr>
            <a:lvl5pPr lvl="4" rtl="0" algn="ctr">
              <a:spcBef>
                <a:spcPts val="0"/>
              </a:spcBef>
              <a:spcAft>
                <a:spcPts val="0"/>
              </a:spcAft>
              <a:buClr>
                <a:schemeClr val="lt2"/>
              </a:buClr>
              <a:buSzPts val="6000"/>
              <a:buNone/>
              <a:defRPr sz="6000">
                <a:solidFill>
                  <a:schemeClr val="lt2"/>
                </a:solidFill>
              </a:defRPr>
            </a:lvl5pPr>
            <a:lvl6pPr lvl="5" rtl="0" algn="ctr">
              <a:spcBef>
                <a:spcPts val="0"/>
              </a:spcBef>
              <a:spcAft>
                <a:spcPts val="0"/>
              </a:spcAft>
              <a:buClr>
                <a:schemeClr val="lt2"/>
              </a:buClr>
              <a:buSzPts val="6000"/>
              <a:buNone/>
              <a:defRPr sz="6000">
                <a:solidFill>
                  <a:schemeClr val="lt2"/>
                </a:solidFill>
              </a:defRPr>
            </a:lvl6pPr>
            <a:lvl7pPr lvl="6" rtl="0" algn="ctr">
              <a:spcBef>
                <a:spcPts val="0"/>
              </a:spcBef>
              <a:spcAft>
                <a:spcPts val="0"/>
              </a:spcAft>
              <a:buClr>
                <a:schemeClr val="lt2"/>
              </a:buClr>
              <a:buSzPts val="6000"/>
              <a:buNone/>
              <a:defRPr sz="6000">
                <a:solidFill>
                  <a:schemeClr val="lt2"/>
                </a:solidFill>
              </a:defRPr>
            </a:lvl7pPr>
            <a:lvl8pPr lvl="7" rtl="0" algn="ctr">
              <a:spcBef>
                <a:spcPts val="0"/>
              </a:spcBef>
              <a:spcAft>
                <a:spcPts val="0"/>
              </a:spcAft>
              <a:buClr>
                <a:schemeClr val="lt2"/>
              </a:buClr>
              <a:buSzPts val="6000"/>
              <a:buNone/>
              <a:defRPr sz="6000">
                <a:solidFill>
                  <a:schemeClr val="lt2"/>
                </a:solidFill>
              </a:defRPr>
            </a:lvl8pPr>
            <a:lvl9pPr lvl="8" rtl="0" algn="ctr">
              <a:spcBef>
                <a:spcPts val="0"/>
              </a:spcBef>
              <a:spcAft>
                <a:spcPts val="0"/>
              </a:spcAft>
              <a:buClr>
                <a:schemeClr val="lt2"/>
              </a:buClr>
              <a:buSzPts val="6000"/>
              <a:buNone/>
              <a:defRPr sz="6000">
                <a:solidFill>
                  <a:schemeClr val="lt2"/>
                </a:solidFill>
              </a:defRPr>
            </a:lvl9pPr>
          </a:lstStyle>
          <a:p>
            <a:r>
              <a:t>xx%</a:t>
            </a:r>
          </a:p>
        </p:txBody>
      </p:sp>
      <p:sp>
        <p:nvSpPr>
          <p:cNvPr id="18" name="Google Shape;18;p3"/>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1"/>
        </a:solidFill>
      </p:bgPr>
    </p:bg>
    <p:spTree>
      <p:nvGrpSpPr>
        <p:cNvPr id="19" name="Shape 19"/>
        <p:cNvGrpSpPr/>
        <p:nvPr/>
      </p:nvGrpSpPr>
      <p:grpSpPr>
        <a:xfrm>
          <a:off x="0" y="0"/>
          <a:ext cx="0" cy="0"/>
          <a:chOff x="0" y="0"/>
          <a:chExt cx="0" cy="0"/>
        </a:xfrm>
      </p:grpSpPr>
      <p:pic>
        <p:nvPicPr>
          <p:cNvPr id="20" name="Google Shape;20;p4"/>
          <p:cNvPicPr preferRelativeResize="0"/>
          <p:nvPr/>
        </p:nvPicPr>
        <p:blipFill rotWithShape="1">
          <a:blip r:embed="rId2">
            <a:alphaModFix/>
          </a:blip>
          <a:srcRect b="41635" l="174697" r="177064" t="-83399"/>
          <a:stretch/>
        </p:blipFill>
        <p:spPr>
          <a:xfrm>
            <a:off x="1325" y="-1637"/>
            <a:ext cx="9141450" cy="5146775"/>
          </a:xfrm>
          <a:prstGeom prst="rect">
            <a:avLst/>
          </a:prstGeom>
          <a:noFill/>
          <a:ln>
            <a:noFill/>
          </a:ln>
        </p:spPr>
      </p:pic>
      <p:sp>
        <p:nvSpPr>
          <p:cNvPr id="21" name="Google Shape;21;p4"/>
          <p:cNvSpPr txBox="1"/>
          <p:nvPr>
            <p:ph type="title"/>
          </p:nvPr>
        </p:nvSpPr>
        <p:spPr>
          <a:xfrm>
            <a:off x="715100" y="535000"/>
            <a:ext cx="3856800" cy="9489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22" name="Google Shape;22;p4"/>
          <p:cNvSpPr txBox="1"/>
          <p:nvPr>
            <p:ph idx="1" type="body"/>
          </p:nvPr>
        </p:nvSpPr>
        <p:spPr>
          <a:xfrm>
            <a:off x="715100" y="1636300"/>
            <a:ext cx="3856800" cy="18948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23" name="Google Shape;23;p4"/>
          <p:cNvSpPr/>
          <p:nvPr>
            <p:ph idx="2" type="pic"/>
          </p:nvPr>
        </p:nvSpPr>
        <p:spPr>
          <a:xfrm>
            <a:off x="5715175" y="75"/>
            <a:ext cx="3429000" cy="51435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lt1"/>
        </a:solidFill>
      </p:bgPr>
    </p:bg>
    <p:spTree>
      <p:nvGrpSpPr>
        <p:cNvPr id="24" name="Shape 24"/>
        <p:cNvGrpSpPr/>
        <p:nvPr/>
      </p:nvGrpSpPr>
      <p:grpSpPr>
        <a:xfrm>
          <a:off x="0" y="0"/>
          <a:ext cx="0" cy="0"/>
          <a:chOff x="0" y="0"/>
          <a:chExt cx="0" cy="0"/>
        </a:xfrm>
      </p:grpSpPr>
      <p:pic>
        <p:nvPicPr>
          <p:cNvPr id="25" name="Google Shape;25;p5"/>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
        <p:nvSpPr>
          <p:cNvPr id="26" name="Google Shape;26;p5"/>
          <p:cNvSpPr txBox="1"/>
          <p:nvPr>
            <p:ph idx="1" type="subTitle"/>
          </p:nvPr>
        </p:nvSpPr>
        <p:spPr>
          <a:xfrm>
            <a:off x="1189750" y="1742900"/>
            <a:ext cx="2907600" cy="217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7" name="Google Shape;27;p5"/>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28" name="Google Shape;28;p5"/>
          <p:cNvSpPr txBox="1"/>
          <p:nvPr>
            <p:ph idx="2" type="subTitle"/>
          </p:nvPr>
        </p:nvSpPr>
        <p:spPr>
          <a:xfrm>
            <a:off x="5046650" y="1742900"/>
            <a:ext cx="2907600" cy="217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2">
            <a:alphaModFix/>
          </a:blip>
          <a:srcRect b="47851" l="104756" r="280062" t="-108210"/>
          <a:stretch/>
        </p:blipFill>
        <p:spPr>
          <a:xfrm rot="10800000">
            <a:off x="1325" y="-1637"/>
            <a:ext cx="9141450" cy="5146775"/>
          </a:xfrm>
          <a:prstGeom prst="rect">
            <a:avLst/>
          </a:prstGeom>
          <a:noFill/>
          <a:ln>
            <a:noFill/>
          </a:ln>
        </p:spPr>
      </p:pic>
      <p:sp>
        <p:nvSpPr>
          <p:cNvPr id="31" name="Google Shape;31;p6"/>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lt1"/>
        </a:solidFill>
      </p:bgPr>
    </p:bg>
    <p:spTree>
      <p:nvGrpSpPr>
        <p:cNvPr id="32" name="Shape 32"/>
        <p:cNvGrpSpPr/>
        <p:nvPr/>
      </p:nvGrpSpPr>
      <p:grpSpPr>
        <a:xfrm>
          <a:off x="0" y="0"/>
          <a:ext cx="0" cy="0"/>
          <a:chOff x="0" y="0"/>
          <a:chExt cx="0" cy="0"/>
        </a:xfrm>
      </p:grpSpPr>
      <p:pic>
        <p:nvPicPr>
          <p:cNvPr id="33" name="Google Shape;33;p7"/>
          <p:cNvPicPr preferRelativeResize="0"/>
          <p:nvPr/>
        </p:nvPicPr>
        <p:blipFill rotWithShape="1">
          <a:blip r:embed="rId2">
            <a:alphaModFix/>
          </a:blip>
          <a:srcRect b="34585" l="130683" r="175247" t="-50527"/>
          <a:stretch/>
        </p:blipFill>
        <p:spPr>
          <a:xfrm>
            <a:off x="1325" y="-1637"/>
            <a:ext cx="9141450" cy="5146775"/>
          </a:xfrm>
          <a:prstGeom prst="rect">
            <a:avLst/>
          </a:prstGeom>
          <a:noFill/>
          <a:ln>
            <a:noFill/>
          </a:ln>
        </p:spPr>
      </p:pic>
      <p:sp>
        <p:nvSpPr>
          <p:cNvPr id="34" name="Google Shape;34;p7"/>
          <p:cNvSpPr txBox="1"/>
          <p:nvPr>
            <p:ph type="title"/>
          </p:nvPr>
        </p:nvSpPr>
        <p:spPr>
          <a:xfrm>
            <a:off x="715100" y="535000"/>
            <a:ext cx="3856800" cy="9540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35" name="Google Shape;35;p7"/>
          <p:cNvSpPr txBox="1"/>
          <p:nvPr>
            <p:ph idx="1" type="body"/>
          </p:nvPr>
        </p:nvSpPr>
        <p:spPr>
          <a:xfrm>
            <a:off x="715100" y="1641400"/>
            <a:ext cx="3856800" cy="7263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
        <p:nvSpPr>
          <p:cNvPr id="36" name="Google Shape;36;p7"/>
          <p:cNvSpPr/>
          <p:nvPr>
            <p:ph idx="2" type="pic"/>
          </p:nvPr>
        </p:nvSpPr>
        <p:spPr>
          <a:xfrm>
            <a:off x="5714900" y="-75"/>
            <a:ext cx="3429000" cy="51435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1"/>
        </a:solidFill>
      </p:bgPr>
    </p:bg>
    <p:spTree>
      <p:nvGrpSpPr>
        <p:cNvPr id="37" name="Shape 37"/>
        <p:cNvGrpSpPr/>
        <p:nvPr/>
      </p:nvGrpSpPr>
      <p:grpSpPr>
        <a:xfrm>
          <a:off x="0" y="0"/>
          <a:ext cx="0" cy="0"/>
          <a:chOff x="0" y="0"/>
          <a:chExt cx="0" cy="0"/>
        </a:xfrm>
      </p:grpSpPr>
      <p:pic>
        <p:nvPicPr>
          <p:cNvPr id="38" name="Google Shape;38;p8"/>
          <p:cNvPicPr preferRelativeResize="0"/>
          <p:nvPr/>
        </p:nvPicPr>
        <p:blipFill rotWithShape="1">
          <a:blip r:embed="rId2">
            <a:alphaModFix/>
          </a:blip>
          <a:srcRect b="2272" l="-19689" r="19690" t="41478"/>
          <a:stretch/>
        </p:blipFill>
        <p:spPr>
          <a:xfrm>
            <a:off x="0" y="0"/>
            <a:ext cx="9144000" cy="5143500"/>
          </a:xfrm>
          <a:prstGeom prst="rect">
            <a:avLst/>
          </a:prstGeom>
          <a:noFill/>
          <a:ln>
            <a:noFill/>
          </a:ln>
        </p:spPr>
      </p:pic>
      <p:sp>
        <p:nvSpPr>
          <p:cNvPr id="39" name="Google Shape;39;p8"/>
          <p:cNvSpPr txBox="1"/>
          <p:nvPr>
            <p:ph type="title"/>
          </p:nvPr>
        </p:nvSpPr>
        <p:spPr>
          <a:xfrm>
            <a:off x="715100" y="535000"/>
            <a:ext cx="7713900" cy="2317200"/>
          </a:xfrm>
          <a:prstGeom prst="rect">
            <a:avLst/>
          </a:prstGeom>
        </p:spPr>
        <p:txBody>
          <a:bodyPr anchorCtr="0" anchor="t" bIns="91425" lIns="91425" spcFirstLastPara="1" rIns="91425" wrap="square" tIns="91425">
            <a:noAutofit/>
          </a:bodyPr>
          <a:lstStyle>
            <a:lvl1pPr lvl="0">
              <a:spcBef>
                <a:spcPts val="0"/>
              </a:spcBef>
              <a:spcAft>
                <a:spcPts val="0"/>
              </a:spcAft>
              <a:buSzPts val="6000"/>
              <a:buNone/>
              <a:defRPr sz="7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lt1"/>
        </a:solidFill>
      </p:bgPr>
    </p:bg>
    <p:spTree>
      <p:nvGrpSpPr>
        <p:cNvPr id="40" name="Shape 40"/>
        <p:cNvGrpSpPr/>
        <p:nvPr/>
      </p:nvGrpSpPr>
      <p:grpSpPr>
        <a:xfrm>
          <a:off x="0" y="0"/>
          <a:ext cx="0" cy="0"/>
          <a:chOff x="0" y="0"/>
          <a:chExt cx="0" cy="0"/>
        </a:xfrm>
      </p:grpSpPr>
      <p:pic>
        <p:nvPicPr>
          <p:cNvPr id="41" name="Google Shape;41;p9"/>
          <p:cNvPicPr preferRelativeResize="0"/>
          <p:nvPr/>
        </p:nvPicPr>
        <p:blipFill rotWithShape="1">
          <a:blip r:embed="rId2">
            <a:alphaModFix/>
          </a:blip>
          <a:srcRect b="-26994" l="7043" r="-48486" t="47434"/>
          <a:stretch/>
        </p:blipFill>
        <p:spPr>
          <a:xfrm flipH="1" rot="10800000">
            <a:off x="-12" y="-2285"/>
            <a:ext cx="9144000" cy="5148070"/>
          </a:xfrm>
          <a:prstGeom prst="rect">
            <a:avLst/>
          </a:prstGeom>
          <a:noFill/>
          <a:ln>
            <a:noFill/>
          </a:ln>
        </p:spPr>
      </p:pic>
      <p:sp>
        <p:nvSpPr>
          <p:cNvPr id="42" name="Google Shape;42;p9"/>
          <p:cNvSpPr txBox="1"/>
          <p:nvPr>
            <p:ph type="title"/>
          </p:nvPr>
        </p:nvSpPr>
        <p:spPr>
          <a:xfrm>
            <a:off x="720000" y="535000"/>
            <a:ext cx="5925300" cy="1250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7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3" name="Google Shape;43;p9"/>
          <p:cNvSpPr txBox="1"/>
          <p:nvPr>
            <p:ph idx="1" type="subTitle"/>
          </p:nvPr>
        </p:nvSpPr>
        <p:spPr>
          <a:xfrm>
            <a:off x="4572000" y="3358100"/>
            <a:ext cx="3856800" cy="1250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p:nvPr>
            <p:ph idx="2" type="pic"/>
          </p:nvPr>
        </p:nvSpPr>
        <p:spPr>
          <a:xfrm>
            <a:off x="0" y="0"/>
            <a:ext cx="9144000" cy="5143500"/>
          </a:xfrm>
          <a:prstGeom prst="rect">
            <a:avLst/>
          </a:prstGeom>
          <a:noFill/>
          <a:ln>
            <a:noFill/>
          </a:ln>
        </p:spPr>
      </p:sp>
      <p:sp>
        <p:nvSpPr>
          <p:cNvPr id="46" name="Google Shape;46;p10"/>
          <p:cNvSpPr txBox="1"/>
          <p:nvPr>
            <p:ph type="title"/>
          </p:nvPr>
        </p:nvSpPr>
        <p:spPr>
          <a:xfrm>
            <a:off x="715100" y="4059800"/>
            <a:ext cx="7713600" cy="5487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2500"/>
              <a:buNone/>
              <a:defRPr/>
            </a:lvl1pPr>
            <a:lvl2pPr lvl="1" rtl="0" algn="ctr">
              <a:spcBef>
                <a:spcPts val="0"/>
              </a:spcBef>
              <a:spcAft>
                <a:spcPts val="0"/>
              </a:spcAft>
              <a:buSzPts val="2500"/>
              <a:buNone/>
              <a:defRPr/>
            </a:lvl2pPr>
            <a:lvl3pPr lvl="2" rtl="0" algn="ctr">
              <a:spcBef>
                <a:spcPts val="0"/>
              </a:spcBef>
              <a:spcAft>
                <a:spcPts val="0"/>
              </a:spcAft>
              <a:buSzPts val="2500"/>
              <a:buNone/>
              <a:defRPr/>
            </a:lvl3pPr>
            <a:lvl4pPr lvl="3" rtl="0" algn="ctr">
              <a:spcBef>
                <a:spcPts val="0"/>
              </a:spcBef>
              <a:spcAft>
                <a:spcPts val="0"/>
              </a:spcAft>
              <a:buSzPts val="2500"/>
              <a:buNone/>
              <a:defRPr/>
            </a:lvl4pPr>
            <a:lvl5pPr lvl="4" rtl="0" algn="ctr">
              <a:spcBef>
                <a:spcPts val="0"/>
              </a:spcBef>
              <a:spcAft>
                <a:spcPts val="0"/>
              </a:spcAft>
              <a:buSzPts val="2500"/>
              <a:buNone/>
              <a:defRPr/>
            </a:lvl5pPr>
            <a:lvl6pPr lvl="5" rtl="0" algn="ctr">
              <a:spcBef>
                <a:spcPts val="0"/>
              </a:spcBef>
              <a:spcAft>
                <a:spcPts val="0"/>
              </a:spcAft>
              <a:buSzPts val="2500"/>
              <a:buNone/>
              <a:defRPr/>
            </a:lvl6pPr>
            <a:lvl7pPr lvl="6" rtl="0" algn="ctr">
              <a:spcBef>
                <a:spcPts val="0"/>
              </a:spcBef>
              <a:spcAft>
                <a:spcPts val="0"/>
              </a:spcAft>
              <a:buSzPts val="2500"/>
              <a:buNone/>
              <a:defRPr/>
            </a:lvl7pPr>
            <a:lvl8pPr lvl="7" rtl="0" algn="ctr">
              <a:spcBef>
                <a:spcPts val="0"/>
              </a:spcBef>
              <a:spcAft>
                <a:spcPts val="0"/>
              </a:spcAft>
              <a:buSzPts val="2500"/>
              <a:buNone/>
              <a:defRPr/>
            </a:lvl8pPr>
            <a:lvl9pPr lvl="8" rtl="0" algn="ctr">
              <a:spcBef>
                <a:spcPts val="0"/>
              </a:spcBef>
              <a:spcAft>
                <a:spcPts val="0"/>
              </a:spcAft>
              <a:buSzPts val="2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lt1"/>
        </a:solidFill>
      </p:bgPr>
    </p:bg>
    <p:spTree>
      <p:nvGrpSpPr>
        <p:cNvPr id="47" name="Shape 47"/>
        <p:cNvGrpSpPr/>
        <p:nvPr/>
      </p:nvGrpSpPr>
      <p:grpSpPr>
        <a:xfrm>
          <a:off x="0" y="0"/>
          <a:ext cx="0" cy="0"/>
          <a:chOff x="0" y="0"/>
          <a:chExt cx="0" cy="0"/>
        </a:xfrm>
      </p:grpSpPr>
      <p:pic>
        <p:nvPicPr>
          <p:cNvPr id="48" name="Google Shape;48;p11"/>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49" name="Google Shape;49;p11"/>
          <p:cNvPicPr preferRelativeResize="0"/>
          <p:nvPr/>
        </p:nvPicPr>
        <p:blipFill rotWithShape="1">
          <a:blip r:embed="rId2">
            <a:alphaModFix/>
          </a:blip>
          <a:srcRect b="-6811" l="-55210" r="55209" t="50562"/>
          <a:stretch/>
        </p:blipFill>
        <p:spPr>
          <a:xfrm flipH="1" rot="10800000">
            <a:off x="0" y="0"/>
            <a:ext cx="9144000" cy="5143500"/>
          </a:xfrm>
          <a:prstGeom prst="rect">
            <a:avLst/>
          </a:prstGeom>
          <a:noFill/>
          <a:ln>
            <a:noFill/>
          </a:ln>
        </p:spPr>
      </p:pic>
      <p:sp>
        <p:nvSpPr>
          <p:cNvPr id="50" name="Google Shape;50;p11"/>
          <p:cNvSpPr txBox="1"/>
          <p:nvPr>
            <p:ph hasCustomPrompt="1" type="title"/>
          </p:nvPr>
        </p:nvSpPr>
        <p:spPr>
          <a:xfrm>
            <a:off x="715100" y="3068600"/>
            <a:ext cx="7713900" cy="1539900"/>
          </a:xfrm>
          <a:prstGeom prst="rect">
            <a:avLst/>
          </a:prstGeom>
        </p:spPr>
        <p:txBody>
          <a:bodyPr anchorCtr="0" anchor="t" bIns="91425" lIns="91425" spcFirstLastPara="1" rIns="91425" wrap="square" tIns="91425">
            <a:noAutofit/>
          </a:bodyPr>
          <a:lstStyle>
            <a:lvl1pPr lvl="0">
              <a:spcBef>
                <a:spcPts val="0"/>
              </a:spcBef>
              <a:spcAft>
                <a:spcPts val="0"/>
              </a:spcAft>
              <a:buSzPts val="9600"/>
              <a:buNone/>
              <a:defRPr sz="9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51" name="Google Shape;51;p11"/>
          <p:cNvSpPr txBox="1"/>
          <p:nvPr>
            <p:ph idx="1" type="subTitle"/>
          </p:nvPr>
        </p:nvSpPr>
        <p:spPr>
          <a:xfrm>
            <a:off x="4572000" y="535000"/>
            <a:ext cx="3856800" cy="38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solidFill>
          <a:schemeClr val="lt1"/>
        </a:solidFill>
      </p:bgPr>
    </p:bg>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55" name="Google Shape;55;p13"/>
          <p:cNvSpPr txBox="1"/>
          <p:nvPr>
            <p:ph hasCustomPrompt="1" type="title"/>
          </p:nvPr>
        </p:nvSpPr>
        <p:spPr>
          <a:xfrm>
            <a:off x="1070650" y="13673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6" name="Google Shape;56;p13"/>
          <p:cNvSpPr txBox="1"/>
          <p:nvPr>
            <p:ph idx="1" type="subTitle"/>
          </p:nvPr>
        </p:nvSpPr>
        <p:spPr>
          <a:xfrm>
            <a:off x="1609075" y="1367325"/>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57" name="Google Shape;57;p13"/>
          <p:cNvSpPr txBox="1"/>
          <p:nvPr>
            <p:ph idx="2"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58" name="Google Shape;58;p13"/>
          <p:cNvSpPr txBox="1"/>
          <p:nvPr>
            <p:ph hasCustomPrompt="1" idx="3" type="title"/>
          </p:nvPr>
        </p:nvSpPr>
        <p:spPr>
          <a:xfrm>
            <a:off x="1070650" y="21035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9" name="Google Shape;59;p13"/>
          <p:cNvSpPr txBox="1"/>
          <p:nvPr>
            <p:ph idx="4" type="subTitle"/>
          </p:nvPr>
        </p:nvSpPr>
        <p:spPr>
          <a:xfrm>
            <a:off x="1609075" y="2103524"/>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0" name="Google Shape;60;p13"/>
          <p:cNvSpPr txBox="1"/>
          <p:nvPr>
            <p:ph hasCustomPrompt="1" idx="5" type="title"/>
          </p:nvPr>
        </p:nvSpPr>
        <p:spPr>
          <a:xfrm>
            <a:off x="1070650" y="2839750"/>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1" name="Google Shape;61;p13"/>
          <p:cNvSpPr txBox="1"/>
          <p:nvPr>
            <p:ph idx="6" type="subTitle"/>
          </p:nvPr>
        </p:nvSpPr>
        <p:spPr>
          <a:xfrm>
            <a:off x="1609075" y="2839748"/>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2" name="Google Shape;62;p13"/>
          <p:cNvSpPr txBox="1"/>
          <p:nvPr>
            <p:ph hasCustomPrompt="1" idx="7" type="title"/>
          </p:nvPr>
        </p:nvSpPr>
        <p:spPr>
          <a:xfrm>
            <a:off x="1070650" y="3575950"/>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3" name="Google Shape;63;p13"/>
          <p:cNvSpPr txBox="1"/>
          <p:nvPr>
            <p:ph idx="8" type="subTitle"/>
          </p:nvPr>
        </p:nvSpPr>
        <p:spPr>
          <a:xfrm>
            <a:off x="1609075" y="3575948"/>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4" name="Google Shape;64;p13"/>
          <p:cNvSpPr txBox="1"/>
          <p:nvPr>
            <p:ph hasCustomPrompt="1" idx="9" type="title"/>
          </p:nvPr>
        </p:nvSpPr>
        <p:spPr>
          <a:xfrm>
            <a:off x="4927449" y="13673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5" name="Google Shape;65;p13"/>
          <p:cNvSpPr txBox="1"/>
          <p:nvPr>
            <p:ph idx="13" type="subTitle"/>
          </p:nvPr>
        </p:nvSpPr>
        <p:spPr>
          <a:xfrm>
            <a:off x="5465950" y="1367325"/>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6" name="Google Shape;66;p13"/>
          <p:cNvSpPr txBox="1"/>
          <p:nvPr>
            <p:ph hasCustomPrompt="1" idx="14" type="title"/>
          </p:nvPr>
        </p:nvSpPr>
        <p:spPr>
          <a:xfrm>
            <a:off x="4927449" y="2103522"/>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7" name="Google Shape;67;p13"/>
          <p:cNvSpPr txBox="1"/>
          <p:nvPr>
            <p:ph idx="15" type="subTitle"/>
          </p:nvPr>
        </p:nvSpPr>
        <p:spPr>
          <a:xfrm>
            <a:off x="5465950" y="2103519"/>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68" name="Google Shape;68;p13"/>
          <p:cNvSpPr txBox="1"/>
          <p:nvPr>
            <p:ph hasCustomPrompt="1" idx="16" type="title"/>
          </p:nvPr>
        </p:nvSpPr>
        <p:spPr>
          <a:xfrm>
            <a:off x="4927449" y="2839728"/>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9" name="Google Shape;69;p13"/>
          <p:cNvSpPr txBox="1"/>
          <p:nvPr>
            <p:ph idx="17" type="subTitle"/>
          </p:nvPr>
        </p:nvSpPr>
        <p:spPr>
          <a:xfrm>
            <a:off x="5465950" y="2839721"/>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70" name="Google Shape;70;p13"/>
          <p:cNvSpPr txBox="1"/>
          <p:nvPr>
            <p:ph hasCustomPrompt="1" idx="18" type="title"/>
          </p:nvPr>
        </p:nvSpPr>
        <p:spPr>
          <a:xfrm>
            <a:off x="4927449" y="3575925"/>
            <a:ext cx="538500" cy="7362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1" name="Google Shape;71;p13"/>
          <p:cNvSpPr txBox="1"/>
          <p:nvPr>
            <p:ph idx="19" type="subTitle"/>
          </p:nvPr>
        </p:nvSpPr>
        <p:spPr>
          <a:xfrm>
            <a:off x="5465950" y="3575916"/>
            <a:ext cx="2607300" cy="7362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solidFill>
          <a:schemeClr val="lt1"/>
        </a:solidFill>
      </p:bgPr>
    </p:bg>
    <p:spTree>
      <p:nvGrpSpPr>
        <p:cNvPr id="72" name="Shape 72"/>
        <p:cNvGrpSpPr/>
        <p:nvPr/>
      </p:nvGrpSpPr>
      <p:grpSpPr>
        <a:xfrm>
          <a:off x="0" y="0"/>
          <a:ext cx="0" cy="0"/>
          <a:chOff x="0" y="0"/>
          <a:chExt cx="0" cy="0"/>
        </a:xfrm>
      </p:grpSpPr>
      <p:pic>
        <p:nvPicPr>
          <p:cNvPr id="73" name="Google Shape;73;p14"/>
          <p:cNvPicPr preferRelativeResize="0"/>
          <p:nvPr/>
        </p:nvPicPr>
        <p:blipFill rotWithShape="1">
          <a:blip r:embed="rId2">
            <a:alphaModFix/>
          </a:blip>
          <a:srcRect b="-35825" l="-6643" r="27548" t="13471"/>
          <a:stretch/>
        </p:blipFill>
        <p:spPr>
          <a:xfrm>
            <a:off x="5819050" y="0"/>
            <a:ext cx="3324950" cy="5143500"/>
          </a:xfrm>
          <a:prstGeom prst="rect">
            <a:avLst/>
          </a:prstGeom>
          <a:noFill/>
          <a:ln>
            <a:noFill/>
          </a:ln>
        </p:spPr>
      </p:pic>
      <p:pic>
        <p:nvPicPr>
          <p:cNvPr id="74" name="Google Shape;74;p14"/>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75" name="Google Shape;75;p14"/>
          <p:cNvSpPr txBox="1"/>
          <p:nvPr>
            <p:ph idx="1" type="subTitle"/>
          </p:nvPr>
        </p:nvSpPr>
        <p:spPr>
          <a:xfrm>
            <a:off x="715100" y="1503175"/>
            <a:ext cx="5930100" cy="2005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500"/>
              <a:buNone/>
              <a:defRPr sz="30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76" name="Google Shape;76;p14"/>
          <p:cNvSpPr txBox="1"/>
          <p:nvPr>
            <p:ph idx="2" type="subTitle"/>
          </p:nvPr>
        </p:nvSpPr>
        <p:spPr>
          <a:xfrm>
            <a:off x="715100" y="3965300"/>
            <a:ext cx="5930100" cy="4560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solidFill>
          <a:schemeClr val="lt1"/>
        </a:solidFill>
      </p:bgPr>
    </p:bg>
    <p:spTree>
      <p:nvGrpSpPr>
        <p:cNvPr id="77" name="Shape 77"/>
        <p:cNvGrpSpPr/>
        <p:nvPr/>
      </p:nvGrpSpPr>
      <p:grpSpPr>
        <a:xfrm>
          <a:off x="0" y="0"/>
          <a:ext cx="0" cy="0"/>
          <a:chOff x="0" y="0"/>
          <a:chExt cx="0" cy="0"/>
        </a:xfrm>
      </p:grpSpPr>
      <p:pic>
        <p:nvPicPr>
          <p:cNvPr id="78" name="Google Shape;78;p15"/>
          <p:cNvPicPr preferRelativeResize="0"/>
          <p:nvPr/>
        </p:nvPicPr>
        <p:blipFill rotWithShape="1">
          <a:blip r:embed="rId2">
            <a:alphaModFix/>
          </a:blip>
          <a:srcRect b="2272" l="-19689" r="19690" t="41478"/>
          <a:stretch/>
        </p:blipFill>
        <p:spPr>
          <a:xfrm flipH="1" rot="10800000">
            <a:off x="0" y="-2285"/>
            <a:ext cx="9144000" cy="5148070"/>
          </a:xfrm>
          <a:prstGeom prst="rect">
            <a:avLst/>
          </a:prstGeom>
          <a:noFill/>
          <a:ln>
            <a:noFill/>
          </a:ln>
        </p:spPr>
      </p:pic>
      <p:sp>
        <p:nvSpPr>
          <p:cNvPr id="79" name="Google Shape;79;p15"/>
          <p:cNvSpPr txBox="1"/>
          <p:nvPr>
            <p:ph type="title"/>
          </p:nvPr>
        </p:nvSpPr>
        <p:spPr>
          <a:xfrm>
            <a:off x="715100" y="2259575"/>
            <a:ext cx="4276800" cy="23172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70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80" name="Google Shape;80;p15"/>
          <p:cNvSpPr txBox="1"/>
          <p:nvPr>
            <p:ph idx="1" type="body"/>
          </p:nvPr>
        </p:nvSpPr>
        <p:spPr>
          <a:xfrm>
            <a:off x="4572000" y="535000"/>
            <a:ext cx="3856500" cy="809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4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
    <p:bg>
      <p:bgPr>
        <a:solidFill>
          <a:schemeClr val="lt1"/>
        </a:solidFill>
      </p:bgPr>
    </p:bg>
    <p:spTree>
      <p:nvGrpSpPr>
        <p:cNvPr id="81" name="Shape 81"/>
        <p:cNvGrpSpPr/>
        <p:nvPr/>
      </p:nvGrpSpPr>
      <p:grpSpPr>
        <a:xfrm>
          <a:off x="0" y="0"/>
          <a:ext cx="0" cy="0"/>
          <a:chOff x="0" y="0"/>
          <a:chExt cx="0" cy="0"/>
        </a:xfrm>
      </p:grpSpPr>
      <p:pic>
        <p:nvPicPr>
          <p:cNvPr id="82" name="Google Shape;82;p16"/>
          <p:cNvPicPr preferRelativeResize="0"/>
          <p:nvPr/>
        </p:nvPicPr>
        <p:blipFill rotWithShape="1">
          <a:blip r:embed="rId2">
            <a:alphaModFix/>
          </a:blip>
          <a:srcRect b="-26994" l="7043" r="-48486" t="47434"/>
          <a:stretch/>
        </p:blipFill>
        <p:spPr>
          <a:xfrm flipH="1" rot="10800000">
            <a:off x="-12" y="-2285"/>
            <a:ext cx="9144000" cy="5148070"/>
          </a:xfrm>
          <a:prstGeom prst="rect">
            <a:avLst/>
          </a:prstGeom>
          <a:noFill/>
          <a:ln>
            <a:noFill/>
          </a:ln>
        </p:spPr>
      </p:pic>
      <p:sp>
        <p:nvSpPr>
          <p:cNvPr id="83" name="Google Shape;83;p16"/>
          <p:cNvSpPr txBox="1"/>
          <p:nvPr>
            <p:ph type="title"/>
          </p:nvPr>
        </p:nvSpPr>
        <p:spPr>
          <a:xfrm>
            <a:off x="715100"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84" name="Google Shape;84;p16"/>
          <p:cNvSpPr txBox="1"/>
          <p:nvPr>
            <p:ph idx="1" type="body"/>
          </p:nvPr>
        </p:nvSpPr>
        <p:spPr>
          <a:xfrm>
            <a:off x="715100"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
    <p:bg>
      <p:bgPr>
        <a:solidFill>
          <a:schemeClr val="lt1"/>
        </a:solidFill>
      </p:bgPr>
    </p:bg>
    <p:spTree>
      <p:nvGrpSpPr>
        <p:cNvPr id="85" name="Shape 85"/>
        <p:cNvGrpSpPr/>
        <p:nvPr/>
      </p:nvGrpSpPr>
      <p:grpSpPr>
        <a:xfrm>
          <a:off x="0" y="0"/>
          <a:ext cx="0" cy="0"/>
          <a:chOff x="0" y="0"/>
          <a:chExt cx="0" cy="0"/>
        </a:xfrm>
      </p:grpSpPr>
      <p:pic>
        <p:nvPicPr>
          <p:cNvPr id="86" name="Google Shape;86;p17"/>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87" name="Google Shape;87;p17"/>
          <p:cNvSpPr txBox="1"/>
          <p:nvPr>
            <p:ph type="title"/>
          </p:nvPr>
        </p:nvSpPr>
        <p:spPr>
          <a:xfrm>
            <a:off x="4302272"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88" name="Google Shape;88;p17"/>
          <p:cNvSpPr txBox="1"/>
          <p:nvPr>
            <p:ph idx="1" type="body"/>
          </p:nvPr>
        </p:nvSpPr>
        <p:spPr>
          <a:xfrm>
            <a:off x="4302272"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1_1">
    <p:bg>
      <p:bgPr>
        <a:solidFill>
          <a:schemeClr val="lt1"/>
        </a:solidFill>
      </p:bgPr>
    </p:bg>
    <p:spTree>
      <p:nvGrpSpPr>
        <p:cNvPr id="89" name="Shape 89"/>
        <p:cNvGrpSpPr/>
        <p:nvPr/>
      </p:nvGrpSpPr>
      <p:grpSpPr>
        <a:xfrm>
          <a:off x="0" y="0"/>
          <a:ext cx="0" cy="0"/>
          <a:chOff x="0" y="0"/>
          <a:chExt cx="0" cy="0"/>
        </a:xfrm>
      </p:grpSpPr>
      <p:pic>
        <p:nvPicPr>
          <p:cNvPr id="90" name="Google Shape;90;p18"/>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
        <p:nvSpPr>
          <p:cNvPr id="91" name="Google Shape;91;p18"/>
          <p:cNvSpPr txBox="1"/>
          <p:nvPr>
            <p:ph type="title"/>
          </p:nvPr>
        </p:nvSpPr>
        <p:spPr>
          <a:xfrm>
            <a:off x="1545472" y="1931850"/>
            <a:ext cx="3704400" cy="548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92" name="Google Shape;92;p18"/>
          <p:cNvSpPr txBox="1"/>
          <p:nvPr>
            <p:ph idx="1" type="body"/>
          </p:nvPr>
        </p:nvSpPr>
        <p:spPr>
          <a:xfrm>
            <a:off x="1545472" y="2480550"/>
            <a:ext cx="3704400" cy="731100"/>
          </a:xfrm>
          <a:prstGeom prst="rect">
            <a:avLst/>
          </a:prstGeom>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Char char="●"/>
              <a:defRPr sz="1200">
                <a:solidFill>
                  <a:schemeClr val="dk1"/>
                </a:solidFill>
              </a:defRPr>
            </a:lvl1pPr>
            <a:lvl2pPr indent="-304800" lvl="1" marL="914400" rtl="0">
              <a:lnSpc>
                <a:spcPct val="100000"/>
              </a:lnSpc>
              <a:spcBef>
                <a:spcPts val="0"/>
              </a:spcBef>
              <a:spcAft>
                <a:spcPts val="0"/>
              </a:spcAft>
              <a:buClr>
                <a:schemeClr val="dk1"/>
              </a:buClr>
              <a:buSzPts val="1200"/>
              <a:buChar char="○"/>
              <a:defRPr sz="1200">
                <a:solidFill>
                  <a:schemeClr val="dk1"/>
                </a:solidFill>
              </a:defRPr>
            </a:lvl2pPr>
            <a:lvl3pPr indent="-304800" lvl="2" marL="1371600" rtl="0">
              <a:lnSpc>
                <a:spcPct val="100000"/>
              </a:lnSpc>
              <a:spcBef>
                <a:spcPts val="0"/>
              </a:spcBef>
              <a:spcAft>
                <a:spcPts val="0"/>
              </a:spcAft>
              <a:buClr>
                <a:schemeClr val="dk1"/>
              </a:buClr>
              <a:buSzPts val="1200"/>
              <a:buChar char="■"/>
              <a:defRPr sz="1200">
                <a:solidFill>
                  <a:schemeClr val="dk1"/>
                </a:solidFill>
              </a:defRPr>
            </a:lvl3pPr>
            <a:lvl4pPr indent="-304800" lvl="3" marL="1828800" rtl="0">
              <a:lnSpc>
                <a:spcPct val="100000"/>
              </a:lnSpc>
              <a:spcBef>
                <a:spcPts val="0"/>
              </a:spcBef>
              <a:spcAft>
                <a:spcPts val="0"/>
              </a:spcAft>
              <a:buClr>
                <a:schemeClr val="dk1"/>
              </a:buClr>
              <a:buSzPts val="1200"/>
              <a:buChar char="●"/>
              <a:defRPr sz="1200">
                <a:solidFill>
                  <a:schemeClr val="dk1"/>
                </a:solidFill>
              </a:defRPr>
            </a:lvl4pPr>
            <a:lvl5pPr indent="-304800" lvl="4" marL="2286000" rtl="0">
              <a:lnSpc>
                <a:spcPct val="100000"/>
              </a:lnSpc>
              <a:spcBef>
                <a:spcPts val="0"/>
              </a:spcBef>
              <a:spcAft>
                <a:spcPts val="0"/>
              </a:spcAft>
              <a:buClr>
                <a:schemeClr val="dk1"/>
              </a:buClr>
              <a:buSzPts val="1200"/>
              <a:buChar char="○"/>
              <a:defRPr sz="1200">
                <a:solidFill>
                  <a:schemeClr val="dk1"/>
                </a:solidFill>
              </a:defRPr>
            </a:lvl5pPr>
            <a:lvl6pPr indent="-304800" lvl="5" marL="2743200" rtl="0">
              <a:lnSpc>
                <a:spcPct val="100000"/>
              </a:lnSpc>
              <a:spcBef>
                <a:spcPts val="0"/>
              </a:spcBef>
              <a:spcAft>
                <a:spcPts val="0"/>
              </a:spcAft>
              <a:buClr>
                <a:schemeClr val="dk1"/>
              </a:buClr>
              <a:buSzPts val="1200"/>
              <a:buChar char="■"/>
              <a:defRPr sz="1200">
                <a:solidFill>
                  <a:schemeClr val="dk1"/>
                </a:solidFill>
              </a:defRPr>
            </a:lvl6pPr>
            <a:lvl7pPr indent="-304800" lvl="6" marL="3200400" rtl="0">
              <a:lnSpc>
                <a:spcPct val="100000"/>
              </a:lnSpc>
              <a:spcBef>
                <a:spcPts val="0"/>
              </a:spcBef>
              <a:spcAft>
                <a:spcPts val="0"/>
              </a:spcAft>
              <a:buClr>
                <a:schemeClr val="dk1"/>
              </a:buClr>
              <a:buSzPts val="1200"/>
              <a:buChar char="●"/>
              <a:defRPr sz="1200">
                <a:solidFill>
                  <a:schemeClr val="dk1"/>
                </a:solidFill>
              </a:defRPr>
            </a:lvl7pPr>
            <a:lvl8pPr indent="-304800" lvl="7" marL="3657600" rtl="0">
              <a:lnSpc>
                <a:spcPct val="100000"/>
              </a:lnSpc>
              <a:spcBef>
                <a:spcPts val="0"/>
              </a:spcBef>
              <a:spcAft>
                <a:spcPts val="0"/>
              </a:spcAft>
              <a:buClr>
                <a:schemeClr val="dk1"/>
              </a:buClr>
              <a:buSzPts val="1200"/>
              <a:buChar char="○"/>
              <a:defRPr sz="1200">
                <a:solidFill>
                  <a:schemeClr val="dk1"/>
                </a:solidFill>
              </a:defRPr>
            </a:lvl8pPr>
            <a:lvl9pPr indent="-304800" lvl="8" marL="4114800" rtl="0">
              <a:lnSpc>
                <a:spcPct val="100000"/>
              </a:lnSpc>
              <a:spcBef>
                <a:spcPts val="0"/>
              </a:spcBef>
              <a:spcAft>
                <a:spcPts val="0"/>
              </a:spcAft>
              <a:buClr>
                <a:schemeClr val="dk1"/>
              </a:buClr>
              <a:buSzPts val="1200"/>
              <a:buChar char="■"/>
              <a:defRPr sz="1200">
                <a:solidFill>
                  <a:schemeClr val="dk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bg>
      <p:bgPr>
        <a:solidFill>
          <a:schemeClr val="lt1"/>
        </a:solidFill>
      </p:bgPr>
    </p:bg>
    <p:spTree>
      <p:nvGrpSpPr>
        <p:cNvPr id="93" name="Shape 93"/>
        <p:cNvGrpSpPr/>
        <p:nvPr/>
      </p:nvGrpSpPr>
      <p:grpSpPr>
        <a:xfrm>
          <a:off x="0" y="0"/>
          <a:ext cx="0" cy="0"/>
          <a:chOff x="0" y="0"/>
          <a:chExt cx="0" cy="0"/>
        </a:xfrm>
      </p:grpSpPr>
      <p:pic>
        <p:nvPicPr>
          <p:cNvPr id="94" name="Google Shape;94;p19"/>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95" name="Google Shape;95;p19"/>
          <p:cNvSpPr txBox="1"/>
          <p:nvPr>
            <p:ph idx="1" type="subTitle"/>
          </p:nvPr>
        </p:nvSpPr>
        <p:spPr>
          <a:xfrm>
            <a:off x="715100" y="2046500"/>
            <a:ext cx="59301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96" name="Google Shape;96;p19"/>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97" name="Google Shape;97;p19"/>
          <p:cNvSpPr txBox="1"/>
          <p:nvPr>
            <p:ph idx="2" type="subTitle"/>
          </p:nvPr>
        </p:nvSpPr>
        <p:spPr>
          <a:xfrm>
            <a:off x="715100" y="3299000"/>
            <a:ext cx="59301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98" name="Google Shape;98;p19"/>
          <p:cNvSpPr txBox="1"/>
          <p:nvPr>
            <p:ph idx="3" type="subTitle"/>
          </p:nvPr>
        </p:nvSpPr>
        <p:spPr>
          <a:xfrm>
            <a:off x="715100" y="1666700"/>
            <a:ext cx="59301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99" name="Google Shape;99;p19"/>
          <p:cNvSpPr txBox="1"/>
          <p:nvPr>
            <p:ph idx="4" type="subTitle"/>
          </p:nvPr>
        </p:nvSpPr>
        <p:spPr>
          <a:xfrm>
            <a:off x="715100" y="2919200"/>
            <a:ext cx="59301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solidFill>
          <a:schemeClr val="lt1"/>
        </a:solidFill>
      </p:bgPr>
    </p:bg>
    <p:spTree>
      <p:nvGrpSpPr>
        <p:cNvPr id="100" name="Shape 100"/>
        <p:cNvGrpSpPr/>
        <p:nvPr/>
      </p:nvGrpSpPr>
      <p:grpSpPr>
        <a:xfrm>
          <a:off x="0" y="0"/>
          <a:ext cx="0" cy="0"/>
          <a:chOff x="0" y="0"/>
          <a:chExt cx="0" cy="0"/>
        </a:xfrm>
      </p:grpSpPr>
      <p:pic>
        <p:nvPicPr>
          <p:cNvPr id="101" name="Google Shape;101;p20"/>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pic>
        <p:nvPicPr>
          <p:cNvPr id="102" name="Google Shape;102;p20"/>
          <p:cNvPicPr preferRelativeResize="0"/>
          <p:nvPr/>
        </p:nvPicPr>
        <p:blipFill rotWithShape="1">
          <a:blip r:embed="rId2">
            <a:alphaModFix/>
          </a:blip>
          <a:srcRect b="-108521" l="-235242" r="44460" t="44962"/>
          <a:stretch/>
        </p:blipFill>
        <p:spPr>
          <a:xfrm flipH="1" rot="10800000">
            <a:off x="-4572" y="-2437"/>
            <a:ext cx="9153145" cy="5148375"/>
          </a:xfrm>
          <a:prstGeom prst="rect">
            <a:avLst/>
          </a:prstGeom>
          <a:noFill/>
          <a:ln>
            <a:noFill/>
          </a:ln>
        </p:spPr>
      </p:pic>
      <p:sp>
        <p:nvSpPr>
          <p:cNvPr id="103" name="Google Shape;103;p20"/>
          <p:cNvSpPr txBox="1"/>
          <p:nvPr>
            <p:ph idx="1" type="subTitle"/>
          </p:nvPr>
        </p:nvSpPr>
        <p:spPr>
          <a:xfrm>
            <a:off x="715100"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04" name="Google Shape;104;p20"/>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05" name="Google Shape;105;p20"/>
          <p:cNvSpPr txBox="1"/>
          <p:nvPr>
            <p:ph idx="2" type="subTitle"/>
          </p:nvPr>
        </p:nvSpPr>
        <p:spPr>
          <a:xfrm>
            <a:off x="715100"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6" name="Google Shape;106;p20"/>
          <p:cNvSpPr txBox="1"/>
          <p:nvPr>
            <p:ph idx="3" type="subTitle"/>
          </p:nvPr>
        </p:nvSpPr>
        <p:spPr>
          <a:xfrm>
            <a:off x="3506100"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07" name="Google Shape;107;p20"/>
          <p:cNvSpPr txBox="1"/>
          <p:nvPr>
            <p:ph idx="4" type="subTitle"/>
          </p:nvPr>
        </p:nvSpPr>
        <p:spPr>
          <a:xfrm>
            <a:off x="3506099"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08" name="Google Shape;108;p20"/>
          <p:cNvSpPr txBox="1"/>
          <p:nvPr>
            <p:ph idx="5" type="subTitle"/>
          </p:nvPr>
        </p:nvSpPr>
        <p:spPr>
          <a:xfrm>
            <a:off x="6297202" y="2328775"/>
            <a:ext cx="2131800" cy="145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09" name="Google Shape;109;p20"/>
          <p:cNvSpPr txBox="1"/>
          <p:nvPr>
            <p:ph idx="6" type="subTitle"/>
          </p:nvPr>
        </p:nvSpPr>
        <p:spPr>
          <a:xfrm>
            <a:off x="6297200" y="1666700"/>
            <a:ext cx="2131800" cy="7347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bg>
      <p:bgPr>
        <a:solidFill>
          <a:schemeClr val="lt1"/>
        </a:solidFill>
      </p:bgPr>
    </p:bg>
    <p:spTree>
      <p:nvGrpSpPr>
        <p:cNvPr id="110" name="Shape 110"/>
        <p:cNvGrpSpPr/>
        <p:nvPr/>
      </p:nvGrpSpPr>
      <p:grpSpPr>
        <a:xfrm>
          <a:off x="0" y="0"/>
          <a:ext cx="0" cy="0"/>
          <a:chOff x="0" y="0"/>
          <a:chExt cx="0" cy="0"/>
        </a:xfrm>
      </p:grpSpPr>
      <p:pic>
        <p:nvPicPr>
          <p:cNvPr id="111" name="Google Shape;111;p21"/>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112" name="Google Shape;112;p21"/>
          <p:cNvSpPr txBox="1"/>
          <p:nvPr>
            <p:ph idx="1" type="subTitle"/>
          </p:nvPr>
        </p:nvSpPr>
        <p:spPr>
          <a:xfrm>
            <a:off x="715100"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3" name="Google Shape;113;p21"/>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14" name="Google Shape;114;p21"/>
          <p:cNvSpPr txBox="1"/>
          <p:nvPr>
            <p:ph idx="2" type="subTitle"/>
          </p:nvPr>
        </p:nvSpPr>
        <p:spPr>
          <a:xfrm>
            <a:off x="715100"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5" name="Google Shape;115;p21"/>
          <p:cNvSpPr txBox="1"/>
          <p:nvPr>
            <p:ph idx="3" type="subTitle"/>
          </p:nvPr>
        </p:nvSpPr>
        <p:spPr>
          <a:xfrm>
            <a:off x="3506099"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6" name="Google Shape;116;p21"/>
          <p:cNvSpPr txBox="1"/>
          <p:nvPr>
            <p:ph idx="4" type="subTitle"/>
          </p:nvPr>
        </p:nvSpPr>
        <p:spPr>
          <a:xfrm>
            <a:off x="3506099"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17" name="Google Shape;117;p21"/>
          <p:cNvSpPr txBox="1"/>
          <p:nvPr>
            <p:ph idx="5" type="subTitle"/>
          </p:nvPr>
        </p:nvSpPr>
        <p:spPr>
          <a:xfrm>
            <a:off x="6297200" y="3758613"/>
            <a:ext cx="2131800" cy="5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8" name="Google Shape;118;p21"/>
          <p:cNvSpPr txBox="1"/>
          <p:nvPr>
            <p:ph idx="6" type="subTitle"/>
          </p:nvPr>
        </p:nvSpPr>
        <p:spPr>
          <a:xfrm>
            <a:off x="6297200" y="3377613"/>
            <a:ext cx="2131800" cy="457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solidFill>
          <a:schemeClr val="lt1"/>
        </a:solidFill>
      </p:bgPr>
    </p:bg>
    <p:spTree>
      <p:nvGrpSpPr>
        <p:cNvPr id="119" name="Shape 119"/>
        <p:cNvGrpSpPr/>
        <p:nvPr/>
      </p:nvGrpSpPr>
      <p:grpSpPr>
        <a:xfrm>
          <a:off x="0" y="0"/>
          <a:ext cx="0" cy="0"/>
          <a:chOff x="0" y="0"/>
          <a:chExt cx="0" cy="0"/>
        </a:xfrm>
      </p:grpSpPr>
      <p:pic>
        <p:nvPicPr>
          <p:cNvPr id="120" name="Google Shape;120;p22"/>
          <p:cNvPicPr preferRelativeResize="0"/>
          <p:nvPr/>
        </p:nvPicPr>
        <p:blipFill rotWithShape="1">
          <a:blip r:embed="rId2">
            <a:alphaModFix/>
          </a:blip>
          <a:srcRect b="47851" l="104756" r="280062" t="-108210"/>
          <a:stretch/>
        </p:blipFill>
        <p:spPr>
          <a:xfrm rot="10800000">
            <a:off x="1325" y="-1637"/>
            <a:ext cx="9141450" cy="5146775"/>
          </a:xfrm>
          <a:prstGeom prst="rect">
            <a:avLst/>
          </a:prstGeom>
          <a:noFill/>
          <a:ln>
            <a:noFill/>
          </a:ln>
        </p:spPr>
      </p:pic>
      <p:sp>
        <p:nvSpPr>
          <p:cNvPr id="121" name="Google Shape;121;p22"/>
          <p:cNvSpPr txBox="1"/>
          <p:nvPr>
            <p:ph idx="1" type="subTitle"/>
          </p:nvPr>
        </p:nvSpPr>
        <p:spPr>
          <a:xfrm>
            <a:off x="715100" y="20465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2" name="Google Shape;122;p22"/>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23" name="Google Shape;123;p22"/>
          <p:cNvSpPr txBox="1"/>
          <p:nvPr>
            <p:ph idx="2" type="subTitle"/>
          </p:nvPr>
        </p:nvSpPr>
        <p:spPr>
          <a:xfrm>
            <a:off x="715100" y="32990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4" name="Google Shape;124;p22"/>
          <p:cNvSpPr txBox="1"/>
          <p:nvPr>
            <p:ph idx="3" type="subTitle"/>
          </p:nvPr>
        </p:nvSpPr>
        <p:spPr>
          <a:xfrm>
            <a:off x="715100" y="16667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25" name="Google Shape;125;p22"/>
          <p:cNvSpPr txBox="1"/>
          <p:nvPr>
            <p:ph idx="4" type="subTitle"/>
          </p:nvPr>
        </p:nvSpPr>
        <p:spPr>
          <a:xfrm>
            <a:off x="715100" y="29192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26" name="Google Shape;126;p22"/>
          <p:cNvSpPr txBox="1"/>
          <p:nvPr>
            <p:ph idx="5" type="subTitle"/>
          </p:nvPr>
        </p:nvSpPr>
        <p:spPr>
          <a:xfrm>
            <a:off x="4648300" y="20465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7" name="Google Shape;127;p22"/>
          <p:cNvSpPr txBox="1"/>
          <p:nvPr>
            <p:ph idx="6" type="subTitle"/>
          </p:nvPr>
        </p:nvSpPr>
        <p:spPr>
          <a:xfrm>
            <a:off x="4648300" y="3299000"/>
            <a:ext cx="3780600" cy="720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8" name="Google Shape;128;p22"/>
          <p:cNvSpPr txBox="1"/>
          <p:nvPr>
            <p:ph idx="7" type="subTitle"/>
          </p:nvPr>
        </p:nvSpPr>
        <p:spPr>
          <a:xfrm>
            <a:off x="4648300" y="16667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29" name="Google Shape;129;p22"/>
          <p:cNvSpPr txBox="1"/>
          <p:nvPr>
            <p:ph idx="8" type="subTitle"/>
          </p:nvPr>
        </p:nvSpPr>
        <p:spPr>
          <a:xfrm>
            <a:off x="4648300" y="291920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solidFill>
          <a:schemeClr val="lt1"/>
        </a:solidFill>
      </p:bgPr>
    </p:bg>
    <p:spTree>
      <p:nvGrpSpPr>
        <p:cNvPr id="130" name="Shape 130"/>
        <p:cNvGrpSpPr/>
        <p:nvPr/>
      </p:nvGrpSpPr>
      <p:grpSpPr>
        <a:xfrm>
          <a:off x="0" y="0"/>
          <a:ext cx="0" cy="0"/>
          <a:chOff x="0" y="0"/>
          <a:chExt cx="0" cy="0"/>
        </a:xfrm>
      </p:grpSpPr>
      <p:sp>
        <p:nvSpPr>
          <p:cNvPr id="131" name="Google Shape;131;p23"/>
          <p:cNvSpPr txBox="1"/>
          <p:nvPr>
            <p:ph idx="1" type="subTitle"/>
          </p:nvPr>
        </p:nvSpPr>
        <p:spPr>
          <a:xfrm>
            <a:off x="715100"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2" name="Google Shape;132;p23"/>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
        <p:nvSpPr>
          <p:cNvPr id="133" name="Google Shape;133;p23"/>
          <p:cNvSpPr txBox="1"/>
          <p:nvPr>
            <p:ph idx="2" type="subTitle"/>
          </p:nvPr>
        </p:nvSpPr>
        <p:spPr>
          <a:xfrm>
            <a:off x="715100"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4" name="Google Shape;134;p23"/>
          <p:cNvSpPr txBox="1"/>
          <p:nvPr>
            <p:ph idx="3" type="subTitle"/>
          </p:nvPr>
        </p:nvSpPr>
        <p:spPr>
          <a:xfrm>
            <a:off x="7151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35" name="Google Shape;135;p23"/>
          <p:cNvSpPr txBox="1"/>
          <p:nvPr>
            <p:ph idx="4" type="subTitle"/>
          </p:nvPr>
        </p:nvSpPr>
        <p:spPr>
          <a:xfrm>
            <a:off x="7151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36" name="Google Shape;136;p23"/>
          <p:cNvSpPr txBox="1"/>
          <p:nvPr>
            <p:ph idx="5" type="subTitle"/>
          </p:nvPr>
        </p:nvSpPr>
        <p:spPr>
          <a:xfrm>
            <a:off x="3355799"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7" name="Google Shape;137;p23"/>
          <p:cNvSpPr txBox="1"/>
          <p:nvPr>
            <p:ph idx="6" type="subTitle"/>
          </p:nvPr>
        </p:nvSpPr>
        <p:spPr>
          <a:xfrm>
            <a:off x="3355799"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8" name="Google Shape;138;p23"/>
          <p:cNvSpPr txBox="1"/>
          <p:nvPr>
            <p:ph idx="7" type="subTitle"/>
          </p:nvPr>
        </p:nvSpPr>
        <p:spPr>
          <a:xfrm>
            <a:off x="3355800"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39" name="Google Shape;139;p23"/>
          <p:cNvSpPr txBox="1"/>
          <p:nvPr>
            <p:ph idx="8" type="subTitle"/>
          </p:nvPr>
        </p:nvSpPr>
        <p:spPr>
          <a:xfrm>
            <a:off x="3355800"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40" name="Google Shape;140;p23"/>
          <p:cNvSpPr txBox="1"/>
          <p:nvPr>
            <p:ph idx="9" type="subTitle"/>
          </p:nvPr>
        </p:nvSpPr>
        <p:spPr>
          <a:xfrm>
            <a:off x="5996501" y="18797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1" name="Google Shape;141;p23"/>
          <p:cNvSpPr txBox="1"/>
          <p:nvPr>
            <p:ph idx="13" type="subTitle"/>
          </p:nvPr>
        </p:nvSpPr>
        <p:spPr>
          <a:xfrm>
            <a:off x="5996501" y="3574400"/>
            <a:ext cx="2432400" cy="8871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2" name="Google Shape;142;p23"/>
          <p:cNvSpPr txBox="1"/>
          <p:nvPr>
            <p:ph idx="14" type="subTitle"/>
          </p:nvPr>
        </p:nvSpPr>
        <p:spPr>
          <a:xfrm>
            <a:off x="5996503" y="12245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43" name="Google Shape;143;p23"/>
          <p:cNvSpPr txBox="1"/>
          <p:nvPr>
            <p:ph idx="15" type="subTitle"/>
          </p:nvPr>
        </p:nvSpPr>
        <p:spPr>
          <a:xfrm>
            <a:off x="5996503" y="2919200"/>
            <a:ext cx="2432400" cy="7314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solidFill>
          <a:schemeClr val="lt1"/>
        </a:solidFill>
      </p:bgPr>
    </p:bg>
    <p:spTree>
      <p:nvGrpSpPr>
        <p:cNvPr id="144" name="Shape 144"/>
        <p:cNvGrpSpPr/>
        <p:nvPr/>
      </p:nvGrpSpPr>
      <p:grpSpPr>
        <a:xfrm>
          <a:off x="0" y="0"/>
          <a:ext cx="0" cy="0"/>
          <a:chOff x="0" y="0"/>
          <a:chExt cx="0" cy="0"/>
        </a:xfrm>
      </p:grpSpPr>
      <p:pic>
        <p:nvPicPr>
          <p:cNvPr id="145" name="Google Shape;145;p24"/>
          <p:cNvPicPr preferRelativeResize="0"/>
          <p:nvPr/>
        </p:nvPicPr>
        <p:blipFill rotWithShape="1">
          <a:blip r:embed="rId2">
            <a:alphaModFix/>
          </a:blip>
          <a:srcRect b="-5849" l="-50000" r="50000" t="49600"/>
          <a:stretch/>
        </p:blipFill>
        <p:spPr>
          <a:xfrm>
            <a:off x="0" y="0"/>
            <a:ext cx="9144000" cy="5143500"/>
          </a:xfrm>
          <a:prstGeom prst="rect">
            <a:avLst/>
          </a:prstGeom>
          <a:noFill/>
          <a:ln>
            <a:noFill/>
          </a:ln>
        </p:spPr>
      </p:pic>
      <p:sp>
        <p:nvSpPr>
          <p:cNvPr id="146" name="Google Shape;146;p24"/>
          <p:cNvSpPr txBox="1"/>
          <p:nvPr>
            <p:ph hasCustomPrompt="1" type="title"/>
          </p:nvPr>
        </p:nvSpPr>
        <p:spPr>
          <a:xfrm>
            <a:off x="715100" y="983000"/>
            <a:ext cx="7713900" cy="951900"/>
          </a:xfrm>
          <a:prstGeom prst="rect">
            <a:avLst/>
          </a:prstGeom>
        </p:spPr>
        <p:txBody>
          <a:bodyPr anchorCtr="0" anchor="b"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47" name="Google Shape;147;p24"/>
          <p:cNvSpPr txBox="1"/>
          <p:nvPr>
            <p:ph idx="1" type="subTitle"/>
          </p:nvPr>
        </p:nvSpPr>
        <p:spPr>
          <a:xfrm>
            <a:off x="715100" y="1858700"/>
            <a:ext cx="7713900" cy="60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8" name="Google Shape;148;p24"/>
          <p:cNvSpPr txBox="1"/>
          <p:nvPr>
            <p:ph hasCustomPrompt="1" idx="2" type="title"/>
          </p:nvPr>
        </p:nvSpPr>
        <p:spPr>
          <a:xfrm>
            <a:off x="715100" y="2921600"/>
            <a:ext cx="7713900" cy="951900"/>
          </a:xfrm>
          <a:prstGeom prst="rect">
            <a:avLst/>
          </a:prstGeom>
        </p:spPr>
        <p:txBody>
          <a:bodyPr anchorCtr="0" anchor="b"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49" name="Google Shape;149;p24"/>
          <p:cNvSpPr txBox="1"/>
          <p:nvPr>
            <p:ph idx="3" type="subTitle"/>
          </p:nvPr>
        </p:nvSpPr>
        <p:spPr>
          <a:xfrm>
            <a:off x="715100" y="3797300"/>
            <a:ext cx="7713900" cy="60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bg>
      <p:bgPr>
        <a:solidFill>
          <a:schemeClr val="lt1"/>
        </a:solidFill>
      </p:bgPr>
    </p:bg>
    <p:spTree>
      <p:nvGrpSpPr>
        <p:cNvPr id="150" name="Shape 150"/>
        <p:cNvGrpSpPr/>
        <p:nvPr/>
      </p:nvGrpSpPr>
      <p:grpSpPr>
        <a:xfrm>
          <a:off x="0" y="0"/>
          <a:ext cx="0" cy="0"/>
          <a:chOff x="0" y="0"/>
          <a:chExt cx="0" cy="0"/>
        </a:xfrm>
      </p:grpSpPr>
      <p:pic>
        <p:nvPicPr>
          <p:cNvPr id="151" name="Google Shape;151;p25"/>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sp>
        <p:nvSpPr>
          <p:cNvPr id="152" name="Google Shape;152;p25"/>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p:txBody>
      </p:sp>
      <p:sp>
        <p:nvSpPr>
          <p:cNvPr id="153" name="Google Shape;153;p25"/>
          <p:cNvSpPr txBox="1"/>
          <p:nvPr>
            <p:ph hasCustomPrompt="1" idx="2" type="title"/>
          </p:nvPr>
        </p:nvSpPr>
        <p:spPr>
          <a:xfrm>
            <a:off x="715100" y="2532350"/>
            <a:ext cx="3780600" cy="4560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4" name="Google Shape;154;p25"/>
          <p:cNvSpPr txBox="1"/>
          <p:nvPr>
            <p:ph idx="1" type="subTitle"/>
          </p:nvPr>
        </p:nvSpPr>
        <p:spPr>
          <a:xfrm>
            <a:off x="715100" y="3291950"/>
            <a:ext cx="3780600" cy="899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5" name="Google Shape;155;p25"/>
          <p:cNvSpPr txBox="1"/>
          <p:nvPr>
            <p:ph idx="3" type="subTitle"/>
          </p:nvPr>
        </p:nvSpPr>
        <p:spPr>
          <a:xfrm>
            <a:off x="715100" y="291215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56" name="Google Shape;156;p25"/>
          <p:cNvSpPr txBox="1"/>
          <p:nvPr>
            <p:ph idx="4" type="subTitle"/>
          </p:nvPr>
        </p:nvSpPr>
        <p:spPr>
          <a:xfrm>
            <a:off x="4648300" y="3291950"/>
            <a:ext cx="3780600" cy="899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7" name="Google Shape;157;p25"/>
          <p:cNvSpPr txBox="1"/>
          <p:nvPr>
            <p:ph idx="5" type="subTitle"/>
          </p:nvPr>
        </p:nvSpPr>
        <p:spPr>
          <a:xfrm>
            <a:off x="4648300" y="2912150"/>
            <a:ext cx="3780600" cy="4560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exandria Medium"/>
              <a:buNone/>
              <a:defRPr sz="1800">
                <a:solidFill>
                  <a:schemeClr val="dk1"/>
                </a:solidFill>
                <a:latin typeface="Alexandria Medium"/>
                <a:ea typeface="Alexandria Medium"/>
                <a:cs typeface="Alexandria Medium"/>
                <a:sym typeface="Alexandria Medium"/>
              </a:defRPr>
            </a:lvl1pPr>
            <a:lvl2pPr lvl="1"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2pPr>
            <a:lvl3pPr lvl="2"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3pPr>
            <a:lvl4pPr lvl="3"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4pPr>
            <a:lvl5pPr lvl="4"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5pPr>
            <a:lvl6pPr lvl="5"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6pPr>
            <a:lvl7pPr lvl="6"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7pPr>
            <a:lvl8pPr lvl="7"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8pPr>
            <a:lvl9pPr lvl="8" rtl="0">
              <a:lnSpc>
                <a:spcPct val="100000"/>
              </a:lnSpc>
              <a:spcBef>
                <a:spcPts val="0"/>
              </a:spcBef>
              <a:spcAft>
                <a:spcPts val="0"/>
              </a:spcAft>
              <a:buClr>
                <a:schemeClr val="dk1"/>
              </a:buClr>
              <a:buSzPts val="2400"/>
              <a:buFont typeface="Alexandria Medium"/>
              <a:buNone/>
              <a:defRPr sz="2400">
                <a:solidFill>
                  <a:schemeClr val="dk1"/>
                </a:solidFill>
                <a:latin typeface="Alexandria Medium"/>
                <a:ea typeface="Alexandria Medium"/>
                <a:cs typeface="Alexandria Medium"/>
                <a:sym typeface="Alexandria Medium"/>
              </a:defRPr>
            </a:lvl9pPr>
          </a:lstStyle>
          <a:p/>
        </p:txBody>
      </p:sp>
      <p:sp>
        <p:nvSpPr>
          <p:cNvPr id="158" name="Google Shape;158;p25"/>
          <p:cNvSpPr txBox="1"/>
          <p:nvPr>
            <p:ph hasCustomPrompt="1" idx="6" type="title"/>
          </p:nvPr>
        </p:nvSpPr>
        <p:spPr>
          <a:xfrm>
            <a:off x="4648300" y="2532350"/>
            <a:ext cx="3780600" cy="4560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sz="18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bg>
      <p:bgPr>
        <a:solidFill>
          <a:schemeClr val="lt1"/>
        </a:solidFill>
      </p:bgPr>
    </p:bg>
    <p:spTree>
      <p:nvGrpSpPr>
        <p:cNvPr id="159" name="Shape 159"/>
        <p:cNvGrpSpPr/>
        <p:nvPr/>
      </p:nvGrpSpPr>
      <p:grpSpPr>
        <a:xfrm>
          <a:off x="0" y="0"/>
          <a:ext cx="0" cy="0"/>
          <a:chOff x="0" y="0"/>
          <a:chExt cx="0" cy="0"/>
        </a:xfrm>
      </p:grpSpPr>
      <p:sp>
        <p:nvSpPr>
          <p:cNvPr id="160" name="Google Shape;160;p26"/>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_1">
    <p:bg>
      <p:bgPr>
        <a:solidFill>
          <a:schemeClr val="lt1"/>
        </a:solidFill>
      </p:bgPr>
    </p:bg>
    <p:spTree>
      <p:nvGrpSpPr>
        <p:cNvPr id="161" name="Shape 161"/>
        <p:cNvGrpSpPr/>
        <p:nvPr/>
      </p:nvGrpSpPr>
      <p:grpSpPr>
        <a:xfrm>
          <a:off x="0" y="0"/>
          <a:ext cx="0" cy="0"/>
          <a:chOff x="0" y="0"/>
          <a:chExt cx="0" cy="0"/>
        </a:xfrm>
      </p:grpSpPr>
      <p:pic>
        <p:nvPicPr>
          <p:cNvPr id="162" name="Google Shape;162;p27"/>
          <p:cNvPicPr preferRelativeResize="0"/>
          <p:nvPr/>
        </p:nvPicPr>
        <p:blipFill rotWithShape="1">
          <a:blip r:embed="rId2">
            <a:alphaModFix/>
          </a:blip>
          <a:srcRect b="-108521" l="-235242" r="44460" t="44962"/>
          <a:stretch/>
        </p:blipFill>
        <p:spPr>
          <a:xfrm rot="10800000">
            <a:off x="-10150" y="0"/>
            <a:ext cx="9154150" cy="5148375"/>
          </a:xfrm>
          <a:prstGeom prst="rect">
            <a:avLst/>
          </a:prstGeom>
          <a:noFill/>
          <a:ln>
            <a:noFill/>
          </a:ln>
        </p:spPr>
      </p:pic>
      <p:pic>
        <p:nvPicPr>
          <p:cNvPr id="163" name="Google Shape;163;p27"/>
          <p:cNvPicPr preferRelativeResize="0"/>
          <p:nvPr/>
        </p:nvPicPr>
        <p:blipFill rotWithShape="1">
          <a:blip r:embed="rId2">
            <a:alphaModFix/>
          </a:blip>
          <a:srcRect b="-108521" l="-235242" r="44460" t="44962"/>
          <a:stretch/>
        </p:blipFill>
        <p:spPr>
          <a:xfrm flipH="1" rot="10800000">
            <a:off x="-4572" y="-2437"/>
            <a:ext cx="9153145" cy="5148375"/>
          </a:xfrm>
          <a:prstGeom prst="rect">
            <a:avLst/>
          </a:prstGeom>
          <a:noFill/>
          <a:ln>
            <a:noFill/>
          </a:ln>
        </p:spPr>
      </p:pic>
      <p:sp>
        <p:nvSpPr>
          <p:cNvPr id="164" name="Google Shape;164;p27"/>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_1_1">
    <p:bg>
      <p:bgPr>
        <a:solidFill>
          <a:schemeClr val="lt1"/>
        </a:solidFill>
      </p:bgPr>
    </p:bg>
    <p:spTree>
      <p:nvGrpSpPr>
        <p:cNvPr id="165" name="Shape 165"/>
        <p:cNvGrpSpPr/>
        <p:nvPr/>
      </p:nvGrpSpPr>
      <p:grpSpPr>
        <a:xfrm>
          <a:off x="0" y="0"/>
          <a:ext cx="0" cy="0"/>
          <a:chOff x="0" y="0"/>
          <a:chExt cx="0" cy="0"/>
        </a:xfrm>
      </p:grpSpPr>
      <p:pic>
        <p:nvPicPr>
          <p:cNvPr id="166" name="Google Shape;166;p28"/>
          <p:cNvPicPr preferRelativeResize="0"/>
          <p:nvPr/>
        </p:nvPicPr>
        <p:blipFill rotWithShape="1">
          <a:blip r:embed="rId2">
            <a:alphaModFix/>
          </a:blip>
          <a:srcRect b="-11170" l="-6643" r="27548" t="-11183"/>
          <a:stretch/>
        </p:blipFill>
        <p:spPr>
          <a:xfrm>
            <a:off x="5819050" y="0"/>
            <a:ext cx="3324950" cy="5143500"/>
          </a:xfrm>
          <a:prstGeom prst="rect">
            <a:avLst/>
          </a:prstGeom>
          <a:noFill/>
          <a:ln>
            <a:noFill/>
          </a:ln>
        </p:spPr>
      </p:pic>
      <p:sp>
        <p:nvSpPr>
          <p:cNvPr id="167" name="Google Shape;167;p28"/>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sz="2500">
                <a:solidFill>
                  <a:schemeClr val="dk1"/>
                </a:solidFill>
              </a:defRPr>
            </a:lvl2pPr>
            <a:lvl3pPr lvl="2" rtl="0">
              <a:spcBef>
                <a:spcPts val="0"/>
              </a:spcBef>
              <a:spcAft>
                <a:spcPts val="0"/>
              </a:spcAft>
              <a:buClr>
                <a:schemeClr val="dk1"/>
              </a:buClr>
              <a:buSzPts val="2500"/>
              <a:buNone/>
              <a:defRPr sz="2500">
                <a:solidFill>
                  <a:schemeClr val="dk1"/>
                </a:solidFill>
              </a:defRPr>
            </a:lvl3pPr>
            <a:lvl4pPr lvl="3" rtl="0">
              <a:spcBef>
                <a:spcPts val="0"/>
              </a:spcBef>
              <a:spcAft>
                <a:spcPts val="0"/>
              </a:spcAft>
              <a:buClr>
                <a:schemeClr val="dk1"/>
              </a:buClr>
              <a:buSzPts val="2500"/>
              <a:buNone/>
              <a:defRPr sz="2500">
                <a:solidFill>
                  <a:schemeClr val="dk1"/>
                </a:solidFill>
              </a:defRPr>
            </a:lvl4pPr>
            <a:lvl5pPr lvl="4" rtl="0">
              <a:spcBef>
                <a:spcPts val="0"/>
              </a:spcBef>
              <a:spcAft>
                <a:spcPts val="0"/>
              </a:spcAft>
              <a:buClr>
                <a:schemeClr val="dk1"/>
              </a:buClr>
              <a:buSzPts val="2500"/>
              <a:buNone/>
              <a:defRPr sz="2500">
                <a:solidFill>
                  <a:schemeClr val="dk1"/>
                </a:solidFill>
              </a:defRPr>
            </a:lvl5pPr>
            <a:lvl6pPr lvl="5" rtl="0">
              <a:spcBef>
                <a:spcPts val="0"/>
              </a:spcBef>
              <a:spcAft>
                <a:spcPts val="0"/>
              </a:spcAft>
              <a:buClr>
                <a:schemeClr val="dk1"/>
              </a:buClr>
              <a:buSzPts val="2500"/>
              <a:buNone/>
              <a:defRPr sz="2500">
                <a:solidFill>
                  <a:schemeClr val="dk1"/>
                </a:solidFill>
              </a:defRPr>
            </a:lvl6pPr>
            <a:lvl7pPr lvl="6" rtl="0">
              <a:spcBef>
                <a:spcPts val="0"/>
              </a:spcBef>
              <a:spcAft>
                <a:spcPts val="0"/>
              </a:spcAft>
              <a:buClr>
                <a:schemeClr val="dk1"/>
              </a:buClr>
              <a:buSzPts val="2500"/>
              <a:buNone/>
              <a:defRPr sz="2500">
                <a:solidFill>
                  <a:schemeClr val="dk1"/>
                </a:solidFill>
              </a:defRPr>
            </a:lvl7pPr>
            <a:lvl8pPr lvl="7" rtl="0">
              <a:spcBef>
                <a:spcPts val="0"/>
              </a:spcBef>
              <a:spcAft>
                <a:spcPts val="0"/>
              </a:spcAft>
              <a:buClr>
                <a:schemeClr val="dk1"/>
              </a:buClr>
              <a:buSzPts val="2500"/>
              <a:buNone/>
              <a:defRPr sz="2500">
                <a:solidFill>
                  <a:schemeClr val="dk1"/>
                </a:solidFill>
              </a:defRPr>
            </a:lvl8pPr>
            <a:lvl9pPr lvl="8" rtl="0">
              <a:spcBef>
                <a:spcPts val="0"/>
              </a:spcBef>
              <a:spcAft>
                <a:spcPts val="0"/>
              </a:spcAft>
              <a:buClr>
                <a:schemeClr val="dk1"/>
              </a:buClr>
              <a:buSzPts val="2500"/>
              <a:buNone/>
              <a:defRPr sz="2500">
                <a:solidFill>
                  <a:schemeClr val="dk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solidFill>
          <a:schemeClr val="lt1"/>
        </a:solidFill>
      </p:bgPr>
    </p:bg>
    <p:spTree>
      <p:nvGrpSpPr>
        <p:cNvPr id="168" name="Shape 168"/>
        <p:cNvGrpSpPr/>
        <p:nvPr/>
      </p:nvGrpSpPr>
      <p:grpSpPr>
        <a:xfrm>
          <a:off x="0" y="0"/>
          <a:ext cx="0" cy="0"/>
          <a:chOff x="0" y="0"/>
          <a:chExt cx="0" cy="0"/>
        </a:xfrm>
      </p:grpSpPr>
      <p:pic>
        <p:nvPicPr>
          <p:cNvPr id="169" name="Google Shape;169;p29"/>
          <p:cNvPicPr preferRelativeResize="0"/>
          <p:nvPr/>
        </p:nvPicPr>
        <p:blipFill rotWithShape="1">
          <a:blip r:embed="rId2">
            <a:alphaModFix/>
          </a:blip>
          <a:srcRect b="-6811" l="-55210" r="55209" t="50562"/>
          <a:stretch/>
        </p:blipFill>
        <p:spPr>
          <a:xfrm flipH="1">
            <a:off x="0" y="0"/>
            <a:ext cx="9144000" cy="5143500"/>
          </a:xfrm>
          <a:prstGeom prst="rect">
            <a:avLst/>
          </a:prstGeom>
          <a:noFill/>
          <a:ln>
            <a:noFill/>
          </a:ln>
        </p:spPr>
      </p:pic>
      <p:pic>
        <p:nvPicPr>
          <p:cNvPr id="170" name="Google Shape;170;p29"/>
          <p:cNvPicPr preferRelativeResize="0"/>
          <p:nvPr/>
        </p:nvPicPr>
        <p:blipFill rotWithShape="1">
          <a:blip r:embed="rId2">
            <a:alphaModFix/>
          </a:blip>
          <a:srcRect b="-6811" l="-55210" r="55209" t="50562"/>
          <a:stretch/>
        </p:blipFill>
        <p:spPr>
          <a:xfrm flipH="1" rot="10800000">
            <a:off x="0" y="0"/>
            <a:ext cx="9144000" cy="5143500"/>
          </a:xfrm>
          <a:prstGeom prst="rect">
            <a:avLst/>
          </a:prstGeom>
          <a:noFill/>
          <a:ln>
            <a:noFill/>
          </a:ln>
        </p:spPr>
      </p:pic>
      <p:sp>
        <p:nvSpPr>
          <p:cNvPr id="171" name="Google Shape;171;p29"/>
          <p:cNvSpPr txBox="1"/>
          <p:nvPr>
            <p:ph type="ctrTitle"/>
          </p:nvPr>
        </p:nvSpPr>
        <p:spPr>
          <a:xfrm>
            <a:off x="715100" y="3330625"/>
            <a:ext cx="3856800" cy="1252500"/>
          </a:xfrm>
          <a:prstGeom prst="rect">
            <a:avLst/>
          </a:prstGeom>
        </p:spPr>
        <p:txBody>
          <a:bodyPr anchorCtr="0" anchor="t" bIns="91425" lIns="91425" spcFirstLastPara="1" rIns="91425" wrap="square" tIns="91425">
            <a:noAutofit/>
          </a:bodyPr>
          <a:lstStyle>
            <a:lvl1pPr lvl="0" rtl="0">
              <a:spcBef>
                <a:spcPts val="0"/>
              </a:spcBef>
              <a:spcAft>
                <a:spcPts val="0"/>
              </a:spcAft>
              <a:buSzPts val="5200"/>
              <a:buNone/>
              <a:defRPr sz="7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72" name="Google Shape;172;p29"/>
          <p:cNvSpPr txBox="1"/>
          <p:nvPr>
            <p:ph idx="1" type="subTitle"/>
          </p:nvPr>
        </p:nvSpPr>
        <p:spPr>
          <a:xfrm>
            <a:off x="4571900" y="535000"/>
            <a:ext cx="2683800" cy="1156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73" name="Google Shape;173;p29"/>
          <p:cNvSpPr txBox="1"/>
          <p:nvPr/>
        </p:nvSpPr>
        <p:spPr>
          <a:xfrm>
            <a:off x="4571863" y="2278000"/>
            <a:ext cx="2683800" cy="498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900">
                <a:solidFill>
                  <a:schemeClr val="dk1"/>
                </a:solidFill>
                <a:latin typeface="Albert Sans"/>
                <a:ea typeface="Albert Sans"/>
                <a:cs typeface="Albert Sans"/>
                <a:sym typeface="Albert Sans"/>
              </a:rPr>
              <a:t>CREDITS: This presentation template was created by </a:t>
            </a:r>
            <a:r>
              <a:rPr b="1" lang="en" sz="900">
                <a:solidFill>
                  <a:schemeClr val="dk1"/>
                </a:solidFill>
                <a:uFill>
                  <a:noFill/>
                </a:uFill>
                <a:latin typeface="Albert Sans"/>
                <a:ea typeface="Albert Sans"/>
                <a:cs typeface="Albert Sans"/>
                <a:sym typeface="Albert Sans"/>
                <a:hlinkClick r:id="rId3">
                  <a:extLst>
                    <a:ext uri="{A12FA001-AC4F-418D-AE19-62706E023703}">
                      <ahyp:hlinkClr val="tx"/>
                    </a:ext>
                  </a:extLst>
                </a:hlinkClick>
              </a:rPr>
              <a:t>Slidesgo</a:t>
            </a:r>
            <a:r>
              <a:rPr lang="en" sz="900">
                <a:solidFill>
                  <a:schemeClr val="dk1"/>
                </a:solidFill>
                <a:latin typeface="Albert Sans"/>
                <a:ea typeface="Albert Sans"/>
                <a:cs typeface="Albert Sans"/>
                <a:sym typeface="Albert Sans"/>
              </a:rPr>
              <a:t>, and includes icons by </a:t>
            </a:r>
            <a:r>
              <a:rPr b="1" lang="en" sz="900">
                <a:solidFill>
                  <a:schemeClr val="dk1"/>
                </a:solidFill>
                <a:uFill>
                  <a:noFill/>
                </a:uFill>
                <a:latin typeface="Albert Sans"/>
                <a:ea typeface="Albert Sans"/>
                <a:cs typeface="Albert Sans"/>
                <a:sym typeface="Albert Sans"/>
                <a:hlinkClick r:id="rId4">
                  <a:extLst>
                    <a:ext uri="{A12FA001-AC4F-418D-AE19-62706E023703}">
                      <ahyp:hlinkClr val="tx"/>
                    </a:ext>
                  </a:extLst>
                </a:hlinkClick>
              </a:rPr>
              <a:t>Flaticon</a:t>
            </a:r>
            <a:r>
              <a:rPr b="1" lang="en" sz="900">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b="1" lang="en" sz="900">
                <a:solidFill>
                  <a:schemeClr val="dk1"/>
                </a:solidFill>
                <a:uFill>
                  <a:noFill/>
                </a:uFill>
                <a:latin typeface="Albert Sans"/>
                <a:ea typeface="Albert Sans"/>
                <a:cs typeface="Albert Sans"/>
                <a:sym typeface="Albert Sans"/>
                <a:hlinkClick r:id="rId5">
                  <a:extLst>
                    <a:ext uri="{A12FA001-AC4F-418D-AE19-62706E023703}">
                      <ahyp:hlinkClr val="tx"/>
                    </a:ext>
                  </a:extLst>
                </a:hlinkClick>
              </a:rPr>
              <a:t>Freepik</a:t>
            </a:r>
            <a:endParaRPr b="1" sz="900">
              <a:solidFill>
                <a:schemeClr val="dk1"/>
              </a:solidFill>
              <a:latin typeface="Albert Sans"/>
              <a:ea typeface="Albert Sans"/>
              <a:cs typeface="Albert Sans"/>
              <a:sym typeface="Albert San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solidFill>
          <a:schemeClr val="lt1"/>
        </a:solidFill>
      </p:bgPr>
    </p:bg>
    <p:spTree>
      <p:nvGrpSpPr>
        <p:cNvPr id="174" name="Shape 174"/>
        <p:cNvGrpSpPr/>
        <p:nvPr/>
      </p:nvGrpSpPr>
      <p:grpSpPr>
        <a:xfrm>
          <a:off x="0" y="0"/>
          <a:ext cx="0" cy="0"/>
          <a:chOff x="0" y="0"/>
          <a:chExt cx="0" cy="0"/>
        </a:xfrm>
      </p:grpSpPr>
      <p:pic>
        <p:nvPicPr>
          <p:cNvPr id="175" name="Google Shape;175;p30"/>
          <p:cNvPicPr preferRelativeResize="0"/>
          <p:nvPr/>
        </p:nvPicPr>
        <p:blipFill rotWithShape="1">
          <a:blip r:embed="rId2">
            <a:alphaModFix/>
          </a:blip>
          <a:srcRect b="-35825" l="-6643" r="27548" t="13471"/>
          <a:stretch/>
        </p:blipFill>
        <p:spPr>
          <a:xfrm flipH="1">
            <a:off x="-10680" y="-2437"/>
            <a:ext cx="3321293" cy="5143500"/>
          </a:xfrm>
          <a:prstGeom prst="rect">
            <a:avLst/>
          </a:prstGeom>
          <a:noFill/>
          <a:ln>
            <a:noFill/>
          </a:ln>
        </p:spPr>
      </p:pic>
      <p:pic>
        <p:nvPicPr>
          <p:cNvPr id="176" name="Google Shape;176;p30"/>
          <p:cNvPicPr preferRelativeResize="0"/>
          <p:nvPr/>
        </p:nvPicPr>
        <p:blipFill rotWithShape="1">
          <a:blip r:embed="rId2">
            <a:alphaModFix/>
          </a:blip>
          <a:srcRect b="-108521" l="-235242" r="44460" t="44962"/>
          <a:stretch/>
        </p:blipFill>
        <p:spPr>
          <a:xfrm flipH="1" rot="10800000">
            <a:off x="-10680" y="-2437"/>
            <a:ext cx="9144080" cy="5148375"/>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solidFill>
          <a:schemeClr val="lt1"/>
        </a:solidFill>
      </p:bgPr>
    </p:bg>
    <p:spTree>
      <p:nvGrpSpPr>
        <p:cNvPr id="177" name="Shape 177"/>
        <p:cNvGrpSpPr/>
        <p:nvPr/>
      </p:nvGrpSpPr>
      <p:grpSpPr>
        <a:xfrm>
          <a:off x="0" y="0"/>
          <a:ext cx="0" cy="0"/>
          <a:chOff x="0" y="0"/>
          <a:chExt cx="0" cy="0"/>
        </a:xfrm>
      </p:grpSpPr>
      <p:pic>
        <p:nvPicPr>
          <p:cNvPr id="178" name="Google Shape;178;p31"/>
          <p:cNvPicPr preferRelativeResize="0"/>
          <p:nvPr/>
        </p:nvPicPr>
        <p:blipFill rotWithShape="1">
          <a:blip r:embed="rId2">
            <a:alphaModFix/>
          </a:blip>
          <a:srcRect b="-6811" l="-55210" r="55209" t="50562"/>
          <a:stretch/>
        </p:blipFill>
        <p:spPr>
          <a:xfrm>
            <a:off x="0" y="0"/>
            <a:ext cx="9144000" cy="5143500"/>
          </a:xfrm>
          <a:prstGeom prst="rect">
            <a:avLst/>
          </a:prstGeom>
          <a:noFill/>
          <a:ln>
            <a:noFill/>
          </a:ln>
        </p:spPr>
      </p:pic>
      <p:pic>
        <p:nvPicPr>
          <p:cNvPr id="179" name="Google Shape;179;p31"/>
          <p:cNvPicPr preferRelativeResize="0"/>
          <p:nvPr/>
        </p:nvPicPr>
        <p:blipFill rotWithShape="1">
          <a:blip r:embed="rId2">
            <a:alphaModFix/>
          </a:blip>
          <a:srcRect b="-6811" l="-55210" r="55209" t="50562"/>
          <a:stretch/>
        </p:blipFill>
        <p:spPr>
          <a:xfrm rot="10800000">
            <a:off x="0" y="0"/>
            <a:ext cx="9144000" cy="51435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3">
    <p:spTree>
      <p:nvGrpSpPr>
        <p:cNvPr id="180" name="Shape 180"/>
        <p:cNvGrpSpPr/>
        <p:nvPr/>
      </p:nvGrpSpPr>
      <p:grpSpPr>
        <a:xfrm>
          <a:off x="0" y="0"/>
          <a:ext cx="0" cy="0"/>
          <a:chOff x="0" y="0"/>
          <a:chExt cx="0" cy="0"/>
        </a:xfrm>
      </p:grpSpPr>
      <p:sp>
        <p:nvSpPr>
          <p:cNvPr id="181" name="Google Shape;181;p32"/>
          <p:cNvSpPr txBox="1"/>
          <p:nvPr>
            <p:ph type="title"/>
          </p:nvPr>
        </p:nvSpPr>
        <p:spPr>
          <a:xfrm>
            <a:off x="723450" y="511025"/>
            <a:ext cx="7697100" cy="482400"/>
          </a:xfrm>
          <a:prstGeom prst="rect">
            <a:avLst/>
          </a:prstGeom>
        </p:spPr>
        <p:txBody>
          <a:bodyPr anchorCtr="0" anchor="t" bIns="91425" lIns="91425" spcFirstLastPara="1" rIns="91425" wrap="square" tIns="91425">
            <a:noAutofit/>
          </a:bodyPr>
          <a:lstStyle>
            <a:lvl1pPr lvl="0" rtl="0">
              <a:spcBef>
                <a:spcPts val="0"/>
              </a:spcBef>
              <a:spcAft>
                <a:spcPts val="0"/>
              </a:spcAft>
              <a:buSzPts val="2500"/>
              <a:buFont typeface="Arial"/>
              <a:buNone/>
              <a:defRPr>
                <a:solidFill>
                  <a:schemeClr val="lt1"/>
                </a:solidFill>
                <a:latin typeface="Arial"/>
                <a:ea typeface="Arial"/>
                <a:cs typeface="Arial"/>
                <a:sym typeface="Arial"/>
              </a:defRPr>
            </a:lvl1pPr>
            <a:lvl2pPr lvl="1" rtl="0">
              <a:spcBef>
                <a:spcPts val="0"/>
              </a:spcBef>
              <a:spcAft>
                <a:spcPts val="0"/>
              </a:spcAft>
              <a:buSzPts val="2500"/>
              <a:buFont typeface="Arial"/>
              <a:buNone/>
              <a:defRPr>
                <a:latin typeface="Arial"/>
                <a:ea typeface="Arial"/>
                <a:cs typeface="Arial"/>
                <a:sym typeface="Arial"/>
              </a:defRPr>
            </a:lvl2pPr>
            <a:lvl3pPr lvl="2" rtl="0">
              <a:spcBef>
                <a:spcPts val="0"/>
              </a:spcBef>
              <a:spcAft>
                <a:spcPts val="0"/>
              </a:spcAft>
              <a:buSzPts val="2500"/>
              <a:buFont typeface="Arial"/>
              <a:buNone/>
              <a:defRPr>
                <a:latin typeface="Arial"/>
                <a:ea typeface="Arial"/>
                <a:cs typeface="Arial"/>
                <a:sym typeface="Arial"/>
              </a:defRPr>
            </a:lvl3pPr>
            <a:lvl4pPr lvl="3" rtl="0">
              <a:spcBef>
                <a:spcPts val="0"/>
              </a:spcBef>
              <a:spcAft>
                <a:spcPts val="0"/>
              </a:spcAft>
              <a:buSzPts val="2500"/>
              <a:buFont typeface="Arial"/>
              <a:buNone/>
              <a:defRPr>
                <a:latin typeface="Arial"/>
                <a:ea typeface="Arial"/>
                <a:cs typeface="Arial"/>
                <a:sym typeface="Arial"/>
              </a:defRPr>
            </a:lvl4pPr>
            <a:lvl5pPr lvl="4" rtl="0">
              <a:spcBef>
                <a:spcPts val="0"/>
              </a:spcBef>
              <a:spcAft>
                <a:spcPts val="0"/>
              </a:spcAft>
              <a:buSzPts val="2500"/>
              <a:buFont typeface="Arial"/>
              <a:buNone/>
              <a:defRPr>
                <a:latin typeface="Arial"/>
                <a:ea typeface="Arial"/>
                <a:cs typeface="Arial"/>
                <a:sym typeface="Arial"/>
              </a:defRPr>
            </a:lvl5pPr>
            <a:lvl6pPr lvl="5" rtl="0">
              <a:spcBef>
                <a:spcPts val="0"/>
              </a:spcBef>
              <a:spcAft>
                <a:spcPts val="0"/>
              </a:spcAft>
              <a:buSzPts val="2500"/>
              <a:buFont typeface="Arial"/>
              <a:buNone/>
              <a:defRPr>
                <a:latin typeface="Arial"/>
                <a:ea typeface="Arial"/>
                <a:cs typeface="Arial"/>
                <a:sym typeface="Arial"/>
              </a:defRPr>
            </a:lvl6pPr>
            <a:lvl7pPr lvl="6" rtl="0">
              <a:spcBef>
                <a:spcPts val="0"/>
              </a:spcBef>
              <a:spcAft>
                <a:spcPts val="0"/>
              </a:spcAft>
              <a:buSzPts val="2500"/>
              <a:buFont typeface="Arial"/>
              <a:buNone/>
              <a:defRPr>
                <a:latin typeface="Arial"/>
                <a:ea typeface="Arial"/>
                <a:cs typeface="Arial"/>
                <a:sym typeface="Arial"/>
              </a:defRPr>
            </a:lvl7pPr>
            <a:lvl8pPr lvl="7" rtl="0">
              <a:spcBef>
                <a:spcPts val="0"/>
              </a:spcBef>
              <a:spcAft>
                <a:spcPts val="0"/>
              </a:spcAft>
              <a:buSzPts val="2500"/>
              <a:buFont typeface="Arial"/>
              <a:buNone/>
              <a:defRPr>
                <a:latin typeface="Arial"/>
                <a:ea typeface="Arial"/>
                <a:cs typeface="Arial"/>
                <a:sym typeface="Arial"/>
              </a:defRPr>
            </a:lvl8pPr>
            <a:lvl9pPr lvl="8" rtl="0">
              <a:spcBef>
                <a:spcPts val="0"/>
              </a:spcBef>
              <a:spcAft>
                <a:spcPts val="0"/>
              </a:spcAft>
              <a:buSzPts val="2500"/>
              <a:buFont typeface="Arial"/>
              <a:buNone/>
              <a:defRPr>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535000"/>
            <a:ext cx="7713900" cy="548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1pPr>
            <a:lvl2pPr lvl="1"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2pPr>
            <a:lvl3pPr lvl="2"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3pPr>
            <a:lvl4pPr lvl="3"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4pPr>
            <a:lvl5pPr lvl="4"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5pPr>
            <a:lvl6pPr lvl="5"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6pPr>
            <a:lvl7pPr lvl="6"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7pPr>
            <a:lvl8pPr lvl="7"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8pPr>
            <a:lvl9pPr lvl="8" rtl="0">
              <a:spcBef>
                <a:spcPts val="0"/>
              </a:spcBef>
              <a:spcAft>
                <a:spcPts val="0"/>
              </a:spcAft>
              <a:buClr>
                <a:schemeClr val="dk1"/>
              </a:buClr>
              <a:buSzPts val="2500"/>
              <a:buFont typeface="Alexandria Medium"/>
              <a:buNone/>
              <a:defRPr sz="2500">
                <a:solidFill>
                  <a:schemeClr val="dk1"/>
                </a:solidFill>
                <a:latin typeface="Alexandria Medium"/>
                <a:ea typeface="Alexandria Medium"/>
                <a:cs typeface="Alexandria Medium"/>
                <a:sym typeface="Alexandria Medium"/>
              </a:defRPr>
            </a:lvl9pPr>
          </a:lstStyle>
          <a:p/>
        </p:txBody>
      </p:sp>
      <p:sp>
        <p:nvSpPr>
          <p:cNvPr id="7" name="Google Shape;7;p1"/>
          <p:cNvSpPr txBox="1"/>
          <p:nvPr>
            <p:ph idx="1" type="body"/>
          </p:nvPr>
        </p:nvSpPr>
        <p:spPr>
          <a:xfrm>
            <a:off x="715100" y="1083700"/>
            <a:ext cx="7713900" cy="35247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2.png"/><Relationship Id="rId5"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7.png"/><Relationship Id="rId5"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22.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2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 Id="rId3" Type="http://schemas.openxmlformats.org/officeDocument/2006/relationships/image" Target="../media/image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2.xml"/><Relationship Id="rId3" Type="http://schemas.openxmlformats.org/officeDocument/2006/relationships/image" Target="../media/image1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3.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3"/>
          <p:cNvSpPr txBox="1"/>
          <p:nvPr>
            <p:ph type="ctrTitle"/>
          </p:nvPr>
        </p:nvSpPr>
        <p:spPr>
          <a:xfrm>
            <a:off x="711750" y="1958600"/>
            <a:ext cx="4280100" cy="264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POVs, HMWs, &amp; Experience Prototypes</a:t>
            </a:r>
            <a:endParaRPr sz="4800"/>
          </a:p>
          <a:p>
            <a:pPr indent="0" lvl="0" marL="0" rtl="0" algn="l">
              <a:spcBef>
                <a:spcPts val="0"/>
              </a:spcBef>
              <a:spcAft>
                <a:spcPts val="0"/>
              </a:spcAft>
              <a:buNone/>
            </a:pPr>
            <a:r>
              <a:t/>
            </a:r>
            <a:endParaRPr sz="4800"/>
          </a:p>
        </p:txBody>
      </p:sp>
      <p:sp>
        <p:nvSpPr>
          <p:cNvPr id="187" name="Google Shape;187;p33"/>
          <p:cNvSpPr txBox="1"/>
          <p:nvPr>
            <p:ph idx="1" type="subTitle"/>
          </p:nvPr>
        </p:nvSpPr>
        <p:spPr>
          <a:xfrm>
            <a:off x="4572000" y="535000"/>
            <a:ext cx="3860400" cy="388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Team #1</a:t>
            </a:r>
            <a:endParaRPr b="1"/>
          </a:p>
        </p:txBody>
      </p:sp>
      <p:cxnSp>
        <p:nvCxnSpPr>
          <p:cNvPr id="188" name="Google Shape;188;p33">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4"/>
          <p:cNvSpPr txBox="1"/>
          <p:nvPr>
            <p:ph type="title"/>
          </p:nvPr>
        </p:nvSpPr>
        <p:spPr>
          <a:xfrm>
            <a:off x="715100" y="535000"/>
            <a:ext cx="7713900" cy="5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team</a:t>
            </a:r>
            <a:endParaRPr/>
          </a:p>
        </p:txBody>
      </p:sp>
      <p:sp>
        <p:nvSpPr>
          <p:cNvPr id="194" name="Google Shape;194;p34"/>
          <p:cNvSpPr txBox="1"/>
          <p:nvPr>
            <p:ph idx="4" type="subTitle"/>
          </p:nvPr>
        </p:nvSpPr>
        <p:spPr>
          <a:xfrm>
            <a:off x="3506100" y="3355959"/>
            <a:ext cx="2131800" cy="78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Lyndsea Warkenthien</a:t>
            </a:r>
            <a:endParaRPr/>
          </a:p>
        </p:txBody>
      </p:sp>
      <p:pic>
        <p:nvPicPr>
          <p:cNvPr id="195" name="Google Shape;195;p34"/>
          <p:cNvPicPr preferRelativeResize="0"/>
          <p:nvPr/>
        </p:nvPicPr>
        <p:blipFill>
          <a:blip r:embed="rId3">
            <a:alphaModFix/>
          </a:blip>
          <a:stretch>
            <a:fillRect/>
          </a:stretch>
        </p:blipFill>
        <p:spPr>
          <a:xfrm>
            <a:off x="6373300" y="1387725"/>
            <a:ext cx="1828800" cy="1828800"/>
          </a:xfrm>
          <a:prstGeom prst="ellipse">
            <a:avLst/>
          </a:prstGeom>
          <a:noFill/>
          <a:ln cap="flat" cmpd="sng" w="76200">
            <a:solidFill>
              <a:schemeClr val="dk2"/>
            </a:solidFill>
            <a:prstDash val="solid"/>
            <a:round/>
            <a:headEnd len="sm" w="sm" type="none"/>
            <a:tailEnd len="sm" w="sm" type="none"/>
          </a:ln>
        </p:spPr>
      </p:pic>
      <p:pic>
        <p:nvPicPr>
          <p:cNvPr id="196" name="Google Shape;196;p34"/>
          <p:cNvPicPr preferRelativeResize="0"/>
          <p:nvPr/>
        </p:nvPicPr>
        <p:blipFill rotWithShape="1">
          <a:blip r:embed="rId4">
            <a:alphaModFix/>
          </a:blip>
          <a:srcRect b="16635" l="0" r="0" t="16582"/>
          <a:stretch/>
        </p:blipFill>
        <p:spPr>
          <a:xfrm>
            <a:off x="791300" y="1387713"/>
            <a:ext cx="1825500" cy="1828800"/>
          </a:xfrm>
          <a:prstGeom prst="ellipse">
            <a:avLst/>
          </a:prstGeom>
          <a:noFill/>
          <a:ln cap="flat" cmpd="sng" w="76200">
            <a:solidFill>
              <a:schemeClr val="dk2"/>
            </a:solidFill>
            <a:prstDash val="solid"/>
            <a:round/>
            <a:headEnd len="sm" w="sm" type="none"/>
            <a:tailEnd len="sm" w="sm" type="none"/>
          </a:ln>
        </p:spPr>
      </p:pic>
      <p:pic>
        <p:nvPicPr>
          <p:cNvPr id="197" name="Google Shape;197;p34"/>
          <p:cNvPicPr preferRelativeResize="0"/>
          <p:nvPr/>
        </p:nvPicPr>
        <p:blipFill rotWithShape="1">
          <a:blip r:embed="rId5">
            <a:alphaModFix/>
          </a:blip>
          <a:srcRect b="14668" l="0" r="0" t="0"/>
          <a:stretch/>
        </p:blipFill>
        <p:spPr>
          <a:xfrm>
            <a:off x="3580650" y="1387725"/>
            <a:ext cx="1828800" cy="1828800"/>
          </a:xfrm>
          <a:prstGeom prst="ellipse">
            <a:avLst/>
          </a:prstGeom>
          <a:noFill/>
          <a:ln cap="flat" cmpd="sng" w="76200">
            <a:solidFill>
              <a:schemeClr val="dk2"/>
            </a:solidFill>
            <a:prstDash val="solid"/>
            <a:round/>
            <a:headEnd len="sm" w="sm" type="none"/>
            <a:tailEnd len="sm" w="sm" type="none"/>
          </a:ln>
        </p:spPr>
      </p:pic>
      <p:sp>
        <p:nvSpPr>
          <p:cNvPr id="198" name="Google Shape;198;p34"/>
          <p:cNvSpPr txBox="1"/>
          <p:nvPr>
            <p:ph idx="4" type="subTitle"/>
          </p:nvPr>
        </p:nvSpPr>
        <p:spPr>
          <a:xfrm>
            <a:off x="6221800" y="3377634"/>
            <a:ext cx="2131800" cy="78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Elysia</a:t>
            </a:r>
            <a:endParaRPr/>
          </a:p>
          <a:p>
            <a:pPr indent="0" lvl="0" marL="0" rtl="0" algn="ctr">
              <a:spcBef>
                <a:spcPts val="0"/>
              </a:spcBef>
              <a:spcAft>
                <a:spcPts val="0"/>
              </a:spcAft>
              <a:buNone/>
            </a:pPr>
            <a:r>
              <a:rPr lang="en"/>
              <a:t>Smyers</a:t>
            </a:r>
            <a:endParaRPr/>
          </a:p>
        </p:txBody>
      </p:sp>
      <p:sp>
        <p:nvSpPr>
          <p:cNvPr id="199" name="Google Shape;199;p34"/>
          <p:cNvSpPr txBox="1"/>
          <p:nvPr>
            <p:ph idx="4" type="subTitle"/>
          </p:nvPr>
        </p:nvSpPr>
        <p:spPr>
          <a:xfrm>
            <a:off x="638150" y="3355959"/>
            <a:ext cx="2131800" cy="78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Fahad</a:t>
            </a:r>
            <a:endParaRPr/>
          </a:p>
          <a:p>
            <a:pPr indent="0" lvl="0" marL="0" rtl="0" algn="ctr">
              <a:spcBef>
                <a:spcPts val="0"/>
              </a:spcBef>
              <a:spcAft>
                <a:spcPts val="0"/>
              </a:spcAft>
              <a:buNone/>
            </a:pPr>
            <a:r>
              <a:rPr lang="en"/>
              <a:t>Nabi</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95"/>
                                        </p:tgtEl>
                                        <p:attrNameLst>
                                          <p:attrName>style.visibility</p:attrName>
                                        </p:attrNameLst>
                                      </p:cBhvr>
                                      <p:to>
                                        <p:strVal val="visible"/>
                                      </p:to>
                                    </p:set>
                                    <p:anim calcmode="lin" valueType="num">
                                      <p:cBhvr additive="base">
                                        <p:cTn dur="1000"/>
                                        <p:tgtEl>
                                          <p:spTgt spid="195"/>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197"/>
                                        </p:tgtEl>
                                        <p:attrNameLst>
                                          <p:attrName>style.visibility</p:attrName>
                                        </p:attrNameLst>
                                      </p:cBhvr>
                                      <p:to>
                                        <p:strVal val="visible"/>
                                      </p:to>
                                    </p:set>
                                    <p:anim calcmode="lin" valueType="num">
                                      <p:cBhvr additive="base">
                                        <p:cTn dur="1000"/>
                                        <p:tgtEl>
                                          <p:spTgt spid="19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94"/>
                                        </p:tgtEl>
                                        <p:attrNameLst>
                                          <p:attrName>style.visibility</p:attrName>
                                        </p:attrNameLst>
                                      </p:cBhvr>
                                      <p:to>
                                        <p:strVal val="visible"/>
                                      </p:to>
                                    </p:set>
                                    <p:anim calcmode="lin" valueType="num">
                                      <p:cBhvr additive="base">
                                        <p:cTn dur="1000"/>
                                        <p:tgtEl>
                                          <p:spTgt spid="19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2">
                                  <p:stCondLst>
                                    <p:cond delay="0"/>
                                  </p:stCondLst>
                                  <p:childTnLst>
                                    <p:set>
                                      <p:cBhvr>
                                        <p:cTn dur="1" fill="hold">
                                          <p:stCondLst>
                                            <p:cond delay="0"/>
                                          </p:stCondLst>
                                        </p:cTn>
                                        <p:tgtEl>
                                          <p:spTgt spid="198"/>
                                        </p:tgtEl>
                                        <p:attrNameLst>
                                          <p:attrName>style.visibility</p:attrName>
                                        </p:attrNameLst>
                                      </p:cBhvr>
                                      <p:to>
                                        <p:strVal val="visible"/>
                                      </p:to>
                                    </p:set>
                                    <p:anim calcmode="lin" valueType="num">
                                      <p:cBhvr additive="base">
                                        <p:cTn dur="1000"/>
                                        <p:tgtEl>
                                          <p:spTgt spid="19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96"/>
                                        </p:tgtEl>
                                        <p:attrNameLst>
                                          <p:attrName>style.visibility</p:attrName>
                                        </p:attrNameLst>
                                      </p:cBhvr>
                                      <p:to>
                                        <p:strVal val="visible"/>
                                      </p:to>
                                    </p:set>
                                    <p:anim calcmode="lin" valueType="num">
                                      <p:cBhvr additive="base">
                                        <p:cTn dur="1000"/>
                                        <p:tgtEl>
                                          <p:spTgt spid="196"/>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99"/>
                                        </p:tgtEl>
                                        <p:attrNameLst>
                                          <p:attrName>style.visibility</p:attrName>
                                        </p:attrNameLst>
                                      </p:cBhvr>
                                      <p:to>
                                        <p:strVal val="visible"/>
                                      </p:to>
                                    </p:set>
                                    <p:anim calcmode="lin" valueType="num">
                                      <p:cBhvr additive="base">
                                        <p:cTn dur="1000"/>
                                        <p:tgtEl>
                                          <p:spTgt spid="19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5"/>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Needfinding</a:t>
            </a:r>
            <a:endParaRPr/>
          </a:p>
        </p:txBody>
      </p:sp>
      <p:sp>
        <p:nvSpPr>
          <p:cNvPr id="205" name="Google Shape;205;p35"/>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01</a:t>
            </a:r>
            <a:endParaRPr/>
          </a:p>
        </p:txBody>
      </p:sp>
      <p:cxnSp>
        <p:nvCxnSpPr>
          <p:cNvPr id="206" name="Google Shape;206;p35">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6"/>
          <p:cNvSpPr txBox="1"/>
          <p:nvPr>
            <p:ph type="title"/>
          </p:nvPr>
        </p:nvSpPr>
        <p:spPr>
          <a:xfrm>
            <a:off x="715100" y="983000"/>
            <a:ext cx="7713900" cy="951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Individuals enduring a transition in life</a:t>
            </a:r>
            <a:endParaRPr sz="3000"/>
          </a:p>
        </p:txBody>
      </p:sp>
      <p:sp>
        <p:nvSpPr>
          <p:cNvPr id="212" name="Google Shape;212;p36"/>
          <p:cNvSpPr txBox="1"/>
          <p:nvPr>
            <p:ph idx="1" type="subTitle"/>
          </p:nvPr>
        </p:nvSpPr>
        <p:spPr>
          <a:xfrm>
            <a:off x="715100" y="1858700"/>
            <a:ext cx="7713900" cy="60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focusing on… </a:t>
            </a:r>
            <a:endParaRPr/>
          </a:p>
        </p:txBody>
      </p:sp>
      <p:sp>
        <p:nvSpPr>
          <p:cNvPr id="213" name="Google Shape;213;p36"/>
          <p:cNvSpPr txBox="1"/>
          <p:nvPr>
            <p:ph idx="2" type="title"/>
          </p:nvPr>
        </p:nvSpPr>
        <p:spPr>
          <a:xfrm>
            <a:off x="715100" y="2921600"/>
            <a:ext cx="7713900" cy="951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Individuals enduring a </a:t>
            </a:r>
            <a:r>
              <a:rPr b="1" lang="en" sz="3000">
                <a:latin typeface="Alexandria"/>
                <a:ea typeface="Alexandria"/>
                <a:cs typeface="Alexandria"/>
                <a:sym typeface="Alexandria"/>
              </a:rPr>
              <a:t>negative</a:t>
            </a:r>
            <a:r>
              <a:rPr lang="en" sz="3000"/>
              <a:t> transition in life</a:t>
            </a:r>
            <a:endParaRPr/>
          </a:p>
        </p:txBody>
      </p:sp>
      <p:sp>
        <p:nvSpPr>
          <p:cNvPr id="214" name="Google Shape;214;p36"/>
          <p:cNvSpPr txBox="1"/>
          <p:nvPr>
            <p:ph idx="3" type="subTitle"/>
          </p:nvPr>
        </p:nvSpPr>
        <p:spPr>
          <a:xfrm>
            <a:off x="715100" y="3797300"/>
            <a:ext cx="7713900" cy="60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address gaps in our previous interview batch. </a:t>
            </a:r>
            <a:endParaRPr/>
          </a:p>
        </p:txBody>
      </p:sp>
      <p:cxnSp>
        <p:nvCxnSpPr>
          <p:cNvPr id="215" name="Google Shape;215;p36">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
        <p:nvSpPr>
          <p:cNvPr id="216" name="Google Shape;216;p36"/>
          <p:cNvSpPr txBox="1"/>
          <p:nvPr>
            <p:ph idx="1" type="subTitle"/>
          </p:nvPr>
        </p:nvSpPr>
        <p:spPr>
          <a:xfrm>
            <a:off x="715050" y="991050"/>
            <a:ext cx="7713900" cy="60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Our original focus:</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7"/>
          <p:cNvSpPr txBox="1"/>
          <p:nvPr>
            <p:ph type="title"/>
          </p:nvPr>
        </p:nvSpPr>
        <p:spPr>
          <a:xfrm>
            <a:off x="715100" y="535000"/>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Carla</a:t>
            </a:r>
            <a:endParaRPr/>
          </a:p>
        </p:txBody>
      </p:sp>
      <p:sp>
        <p:nvSpPr>
          <p:cNvPr id="222" name="Google Shape;222;p37"/>
          <p:cNvSpPr txBox="1"/>
          <p:nvPr>
            <p:ph idx="1" type="body"/>
          </p:nvPr>
        </p:nvSpPr>
        <p:spPr>
          <a:xfrm>
            <a:off x="715100" y="1345641"/>
            <a:ext cx="3856800" cy="245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 </a:t>
            </a:r>
            <a:r>
              <a:rPr lang="en"/>
              <a:t>83 year</a:t>
            </a:r>
            <a:r>
              <a:rPr lang="en"/>
              <a:t> old, experiencing a hardship transition </a:t>
            </a:r>
            <a:r>
              <a:rPr lang="en"/>
              <a:t>following</a:t>
            </a:r>
            <a:r>
              <a:rPr lang="en"/>
              <a:t> the passing of her husband of 40 yrs:</a:t>
            </a:r>
            <a:endParaRPr/>
          </a:p>
          <a:p>
            <a:pPr indent="0" lvl="0" marL="0" rtl="0" algn="l">
              <a:lnSpc>
                <a:spcPct val="100000"/>
              </a:lnSpc>
              <a:spcBef>
                <a:spcPts val="0"/>
              </a:spcBef>
              <a:spcAft>
                <a:spcPts val="0"/>
              </a:spcAft>
              <a:buNone/>
            </a:pPr>
            <a:r>
              <a:t/>
            </a:r>
            <a:endParaRPr/>
          </a:p>
          <a:p>
            <a:pPr indent="-213359" lvl="0" marL="274320" rtl="0" algn="l">
              <a:lnSpc>
                <a:spcPct val="100000"/>
              </a:lnSpc>
              <a:spcBef>
                <a:spcPts val="1000"/>
              </a:spcBef>
              <a:spcAft>
                <a:spcPts val="0"/>
              </a:spcAft>
              <a:buClr>
                <a:schemeClr val="lt2"/>
              </a:buClr>
              <a:buSzPts val="1200"/>
              <a:buChar char="■"/>
            </a:pPr>
            <a:r>
              <a:rPr lang="en"/>
              <a:t>Finds that her mood is </a:t>
            </a:r>
            <a:r>
              <a:rPr lang="en"/>
              <a:t>continuously</a:t>
            </a:r>
            <a:r>
              <a:rPr lang="en"/>
              <a:t> in flux: her mood </a:t>
            </a:r>
            <a:r>
              <a:rPr lang="en"/>
              <a:t>affects</a:t>
            </a:r>
            <a:r>
              <a:rPr lang="en"/>
              <a:t> her desire to engage in both physical and mental activities</a:t>
            </a:r>
            <a:endParaRPr/>
          </a:p>
          <a:p>
            <a:pPr indent="-213359" lvl="0" marL="274320" rtl="0" algn="l">
              <a:lnSpc>
                <a:spcPct val="100000"/>
              </a:lnSpc>
              <a:spcBef>
                <a:spcPts val="1000"/>
              </a:spcBef>
              <a:spcAft>
                <a:spcPts val="0"/>
              </a:spcAft>
              <a:buClr>
                <a:schemeClr val="lt2"/>
              </a:buClr>
              <a:buSzPts val="1200"/>
              <a:buChar char="■"/>
            </a:pPr>
            <a:r>
              <a:rPr lang="en"/>
              <a:t>Her motivation increases when the physical activity is a game! She has been playing 18 holes of Golf weekly for over 70 years</a:t>
            </a:r>
            <a:endParaRPr/>
          </a:p>
          <a:p>
            <a:pPr indent="-213359" lvl="0" marL="274320" rtl="0" algn="l">
              <a:spcBef>
                <a:spcPts val="1000"/>
              </a:spcBef>
              <a:spcAft>
                <a:spcPts val="0"/>
              </a:spcAft>
              <a:buClr>
                <a:schemeClr val="lt2"/>
              </a:buClr>
              <a:buSzPts val="1200"/>
              <a:buChar char="■"/>
            </a:pPr>
            <a:r>
              <a:rPr lang="en"/>
              <a:t>Expresses</a:t>
            </a:r>
            <a:r>
              <a:rPr lang="en"/>
              <a:t> </a:t>
            </a:r>
            <a:r>
              <a:rPr lang="en"/>
              <a:t>gratitude</a:t>
            </a:r>
            <a:r>
              <a:rPr lang="en"/>
              <a:t> for her social </a:t>
            </a:r>
            <a:r>
              <a:rPr lang="en"/>
              <a:t>circle</a:t>
            </a:r>
            <a:r>
              <a:rPr lang="en"/>
              <a:t> and family in helping her through this transition</a:t>
            </a:r>
            <a:endParaRPr/>
          </a:p>
          <a:p>
            <a:pPr indent="0" lvl="0" marL="0" rtl="0" algn="l">
              <a:spcBef>
                <a:spcPts val="1600"/>
              </a:spcBef>
              <a:spcAft>
                <a:spcPts val="0"/>
              </a:spcAft>
              <a:buNone/>
            </a:pPr>
            <a:r>
              <a:rPr lang="en"/>
              <a:t>Motivation does not originate from a single source</a:t>
            </a:r>
            <a:endParaRPr/>
          </a:p>
        </p:txBody>
      </p:sp>
      <p:pic>
        <p:nvPicPr>
          <p:cNvPr id="223" name="Google Shape;223;p37"/>
          <p:cNvPicPr preferRelativeResize="0"/>
          <p:nvPr/>
        </p:nvPicPr>
        <p:blipFill>
          <a:blip r:embed="rId3">
            <a:alphaModFix/>
          </a:blip>
          <a:stretch>
            <a:fillRect/>
          </a:stretch>
        </p:blipFill>
        <p:spPr>
          <a:xfrm>
            <a:off x="5287200" y="0"/>
            <a:ext cx="3856801" cy="513783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8"/>
          <p:cNvSpPr txBox="1"/>
          <p:nvPr>
            <p:ph type="title"/>
          </p:nvPr>
        </p:nvSpPr>
        <p:spPr>
          <a:xfrm>
            <a:off x="715100" y="535000"/>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Kiran</a:t>
            </a:r>
            <a:endParaRPr/>
          </a:p>
        </p:txBody>
      </p:sp>
      <p:sp>
        <p:nvSpPr>
          <p:cNvPr id="229" name="Google Shape;229;p38"/>
          <p:cNvSpPr txBox="1"/>
          <p:nvPr>
            <p:ph idx="1" type="body"/>
          </p:nvPr>
        </p:nvSpPr>
        <p:spPr>
          <a:xfrm>
            <a:off x="715100" y="1224000"/>
            <a:ext cx="3856800" cy="269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recent Stanford graduate who is </a:t>
            </a:r>
            <a:r>
              <a:rPr lang="en"/>
              <a:t>currently in a transition between Undergraduate and medical school. He is taking time off to apply to medical schools.</a:t>
            </a:r>
            <a:endParaRPr/>
          </a:p>
          <a:p>
            <a:pPr indent="-213359" lvl="0" marL="274320" rtl="0" algn="l">
              <a:spcBef>
                <a:spcPts val="1600"/>
              </a:spcBef>
              <a:spcAft>
                <a:spcPts val="0"/>
              </a:spcAft>
              <a:buClr>
                <a:schemeClr val="lt2"/>
              </a:buClr>
              <a:buSzPts val="1200"/>
              <a:buChar char="■"/>
            </a:pPr>
            <a:r>
              <a:rPr lang="en"/>
              <a:t>Achilles injury in college shifted Kiran's perspective -&gt; now focuses on staying healthy and having fun rather than being competitive</a:t>
            </a:r>
            <a:endParaRPr/>
          </a:p>
          <a:p>
            <a:pPr indent="-213359" lvl="0" marL="274320" rtl="0" algn="l">
              <a:spcBef>
                <a:spcPts val="0"/>
              </a:spcBef>
              <a:spcAft>
                <a:spcPts val="0"/>
              </a:spcAft>
              <a:buClr>
                <a:schemeClr val="dk2"/>
              </a:buClr>
              <a:buSzPts val="1200"/>
              <a:buChar char="■"/>
            </a:pPr>
            <a:r>
              <a:rPr lang="en"/>
              <a:t>Started playing adult soccer through word-of-mouth connections</a:t>
            </a:r>
            <a:endParaRPr/>
          </a:p>
          <a:p>
            <a:pPr indent="-213359" lvl="0" marL="274320" rtl="0" algn="l">
              <a:spcBef>
                <a:spcPts val="0"/>
              </a:spcBef>
              <a:spcAft>
                <a:spcPts val="0"/>
              </a:spcAft>
              <a:buClr>
                <a:schemeClr val="lt2"/>
              </a:buClr>
              <a:buSzPts val="1200"/>
              <a:buChar char="■"/>
            </a:pPr>
            <a:r>
              <a:rPr lang="en"/>
              <a:t>Kiran felt he needed more supportive resources especially for his mental health during recovery </a:t>
            </a:r>
            <a:endParaRPr/>
          </a:p>
          <a:p>
            <a:pPr indent="0" lvl="0" marL="0" rtl="0" algn="l">
              <a:spcBef>
                <a:spcPts val="1600"/>
              </a:spcBef>
              <a:spcAft>
                <a:spcPts val="0"/>
              </a:spcAft>
              <a:buNone/>
            </a:pPr>
            <a:r>
              <a:rPr lang="en"/>
              <a:t>People have social motivations for working out just as much as physical motivations</a:t>
            </a:r>
            <a:endParaRPr/>
          </a:p>
          <a:p>
            <a:pPr indent="0" lvl="0" marL="0" rtl="0" algn="l">
              <a:spcBef>
                <a:spcPts val="1600"/>
              </a:spcBef>
              <a:spcAft>
                <a:spcPts val="0"/>
              </a:spcAft>
              <a:buNone/>
            </a:pPr>
            <a:r>
              <a:t/>
            </a:r>
            <a:endParaRPr/>
          </a:p>
        </p:txBody>
      </p:sp>
      <p:pic>
        <p:nvPicPr>
          <p:cNvPr id="230" name="Google Shape;230;p38"/>
          <p:cNvPicPr preferRelativeResize="0"/>
          <p:nvPr/>
        </p:nvPicPr>
        <p:blipFill>
          <a:blip r:embed="rId3">
            <a:alphaModFix/>
          </a:blip>
          <a:stretch>
            <a:fillRect/>
          </a:stretch>
        </p:blipFill>
        <p:spPr>
          <a:xfrm>
            <a:off x="5286375" y="11950"/>
            <a:ext cx="3857625"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9"/>
          <p:cNvSpPr txBox="1"/>
          <p:nvPr>
            <p:ph type="title"/>
          </p:nvPr>
        </p:nvSpPr>
        <p:spPr>
          <a:xfrm>
            <a:off x="715100" y="983000"/>
            <a:ext cx="7713900" cy="3137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Social and enjoyment emphasis of an active lifestyle is </a:t>
            </a:r>
            <a:r>
              <a:rPr b="1" lang="en" sz="3000">
                <a:latin typeface="Alexandria"/>
                <a:ea typeface="Alexandria"/>
                <a:cs typeface="Alexandria"/>
                <a:sym typeface="Alexandria"/>
              </a:rPr>
              <a:t>especially important for those enduring a difficult transition</a:t>
            </a:r>
            <a:r>
              <a:rPr lang="en" sz="3000"/>
              <a:t>, as it can help individuals feel connected with others as a support system. </a:t>
            </a:r>
            <a:endParaRPr sz="3000"/>
          </a:p>
        </p:txBody>
      </p:sp>
      <p:cxnSp>
        <p:nvCxnSpPr>
          <p:cNvPr id="236" name="Google Shape;236;p39">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0"/>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POVs</a:t>
            </a:r>
            <a:endParaRPr/>
          </a:p>
        </p:txBody>
      </p:sp>
      <p:sp>
        <p:nvSpPr>
          <p:cNvPr id="242" name="Google Shape;242;p40"/>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02</a:t>
            </a:r>
            <a:endParaRPr/>
          </a:p>
        </p:txBody>
      </p:sp>
      <p:cxnSp>
        <p:nvCxnSpPr>
          <p:cNvPr id="243" name="Google Shape;243;p40">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7" name="Shape 247"/>
        <p:cNvGrpSpPr/>
        <p:nvPr/>
      </p:nvGrpSpPr>
      <p:grpSpPr>
        <a:xfrm>
          <a:off x="0" y="0"/>
          <a:ext cx="0" cy="0"/>
          <a:chOff x="0" y="0"/>
          <a:chExt cx="0" cy="0"/>
        </a:xfrm>
      </p:grpSpPr>
      <p:cxnSp>
        <p:nvCxnSpPr>
          <p:cNvPr id="248" name="Google Shape;248;p41">
            <a:hlinkClick action="ppaction://hlinkshowjump?jump=nextslide"/>
          </p:cNvPr>
          <p:cNvCxnSpPr/>
          <p:nvPr/>
        </p:nvCxnSpPr>
        <p:spPr>
          <a:xfrm>
            <a:off x="715100" y="4414400"/>
            <a:ext cx="483300" cy="0"/>
          </a:xfrm>
          <a:prstGeom prst="straightConnector1">
            <a:avLst/>
          </a:prstGeom>
          <a:noFill/>
          <a:ln cap="flat" cmpd="sng" w="9525">
            <a:solidFill>
              <a:schemeClr val="dk1"/>
            </a:solidFill>
            <a:prstDash val="solid"/>
            <a:round/>
            <a:headEnd len="med" w="med" type="none"/>
            <a:tailEnd len="med" w="med" type="triangle"/>
          </a:ln>
        </p:spPr>
      </p:cxnSp>
      <p:pic>
        <p:nvPicPr>
          <p:cNvPr id="249" name="Google Shape;249;p41"/>
          <p:cNvPicPr preferRelativeResize="0"/>
          <p:nvPr/>
        </p:nvPicPr>
        <p:blipFill rotWithShape="1">
          <a:blip r:embed="rId3">
            <a:alphaModFix/>
          </a:blip>
          <a:srcRect b="3175" l="0" r="0" t="0"/>
          <a:stretch/>
        </p:blipFill>
        <p:spPr>
          <a:xfrm>
            <a:off x="491675" y="0"/>
            <a:ext cx="8160651" cy="51435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2"/>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Carla’s POV</a:t>
            </a:r>
            <a:endParaRPr/>
          </a:p>
        </p:txBody>
      </p:sp>
      <p:sp>
        <p:nvSpPr>
          <p:cNvPr id="255" name="Google Shape;255;p42"/>
          <p:cNvSpPr/>
          <p:nvPr/>
        </p:nvSpPr>
        <p:spPr>
          <a:xfrm>
            <a:off x="715096" y="141094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42"/>
          <p:cNvSpPr txBox="1"/>
          <p:nvPr/>
        </p:nvSpPr>
        <p:spPr>
          <a:xfrm>
            <a:off x="988400" y="1242800"/>
            <a:ext cx="59601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Alexandria Medium"/>
                <a:ea typeface="Alexandria Medium"/>
                <a:cs typeface="Alexandria Medium"/>
                <a:sym typeface="Alexandria Medium"/>
              </a:rPr>
              <a:t>We met Carla, a older adult who loves games and has gone through a difficult life change through the loss of her husband of 40 years. She is now redefining what an active lifestyle means to her.</a:t>
            </a:r>
            <a:endParaRPr sz="1100">
              <a:solidFill>
                <a:schemeClr val="dk1"/>
              </a:solidFill>
              <a:latin typeface="Alexandria Medium"/>
              <a:ea typeface="Alexandria Medium"/>
              <a:cs typeface="Alexandria Medium"/>
              <a:sym typeface="Alexandria Medium"/>
            </a:endParaRPr>
          </a:p>
        </p:txBody>
      </p:sp>
      <p:sp>
        <p:nvSpPr>
          <p:cNvPr id="257" name="Google Shape;257;p42"/>
          <p:cNvSpPr/>
          <p:nvPr/>
        </p:nvSpPr>
        <p:spPr>
          <a:xfrm>
            <a:off x="715096" y="232534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42"/>
          <p:cNvSpPr txBox="1"/>
          <p:nvPr/>
        </p:nvSpPr>
        <p:spPr>
          <a:xfrm>
            <a:off x="988400" y="2157200"/>
            <a:ext cx="5523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Alexandria Medium"/>
                <a:ea typeface="Alexandria Medium"/>
                <a:cs typeface="Alexandria Medium"/>
                <a:sym typeface="Alexandria Medium"/>
              </a:rPr>
              <a:t>We were surprised to learn that her motivation for staying active fluctuates greatly depending on her mood, but feels more energized for activities that include games. </a:t>
            </a:r>
            <a:endParaRPr sz="1100">
              <a:solidFill>
                <a:schemeClr val="dk1"/>
              </a:solidFill>
              <a:latin typeface="Alexandria Medium"/>
              <a:ea typeface="Alexandria Medium"/>
              <a:cs typeface="Alexandria Medium"/>
              <a:sym typeface="Alexandria Medium"/>
            </a:endParaRPr>
          </a:p>
        </p:txBody>
      </p:sp>
      <p:sp>
        <p:nvSpPr>
          <p:cNvPr id="259" name="Google Shape;259;p42"/>
          <p:cNvSpPr/>
          <p:nvPr/>
        </p:nvSpPr>
        <p:spPr>
          <a:xfrm>
            <a:off x="715096" y="323974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42"/>
          <p:cNvSpPr txBox="1"/>
          <p:nvPr/>
        </p:nvSpPr>
        <p:spPr>
          <a:xfrm>
            <a:off x="988400" y="3071600"/>
            <a:ext cx="59601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Alexandria Medium"/>
                <a:ea typeface="Alexandria Medium"/>
                <a:cs typeface="Alexandria Medium"/>
                <a:sym typeface="Alexandria Medium"/>
              </a:rPr>
              <a:t>We wonder if this means Carla would be more motivated to engage in activities that she used to love if she could be externally </a:t>
            </a:r>
            <a:r>
              <a:rPr lang="en" sz="1100">
                <a:solidFill>
                  <a:schemeClr val="dk1"/>
                </a:solidFill>
                <a:latin typeface="Alexandria Medium"/>
                <a:ea typeface="Alexandria Medium"/>
                <a:cs typeface="Alexandria Medium"/>
                <a:sym typeface="Alexandria Medium"/>
              </a:rPr>
              <a:t>rewarded in some way by engaging. </a:t>
            </a:r>
            <a:endParaRPr sz="1100">
              <a:solidFill>
                <a:schemeClr val="dk1"/>
              </a:solidFill>
              <a:latin typeface="Alexandria Medium"/>
              <a:ea typeface="Alexandria Medium"/>
              <a:cs typeface="Alexandria Medium"/>
              <a:sym typeface="Alexandria Medium"/>
            </a:endParaRPr>
          </a:p>
        </p:txBody>
      </p:sp>
      <p:sp>
        <p:nvSpPr>
          <p:cNvPr id="261" name="Google Shape;261;p42"/>
          <p:cNvSpPr/>
          <p:nvPr/>
        </p:nvSpPr>
        <p:spPr>
          <a:xfrm>
            <a:off x="715096" y="415414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42"/>
          <p:cNvSpPr txBox="1"/>
          <p:nvPr/>
        </p:nvSpPr>
        <p:spPr>
          <a:xfrm>
            <a:off x="988400" y="3986000"/>
            <a:ext cx="59601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Alexandria Medium"/>
                <a:ea typeface="Alexandria Medium"/>
                <a:cs typeface="Alexandria Medium"/>
                <a:sym typeface="Alexandria Medium"/>
              </a:rPr>
              <a:t>It would be game-changing to help motivate Carla to stay consistently active by tapping into her prior love for games.</a:t>
            </a:r>
            <a:endParaRPr sz="1100">
              <a:solidFill>
                <a:schemeClr val="dk1"/>
              </a:solidFill>
              <a:latin typeface="Alexandria Medium"/>
              <a:ea typeface="Alexandria Medium"/>
              <a:cs typeface="Alexandria Medium"/>
              <a:sym typeface="Alexandria Medium"/>
            </a:endParaRPr>
          </a:p>
        </p:txBody>
      </p:sp>
      <p:cxnSp>
        <p:nvCxnSpPr>
          <p:cNvPr id="263" name="Google Shape;263;p42"/>
          <p:cNvCxnSpPr>
            <a:stCxn id="255" idx="2"/>
            <a:endCxn id="257" idx="0"/>
          </p:cNvCxnSpPr>
          <p:nvPr/>
        </p:nvCxnSpPr>
        <p:spPr>
          <a:xfrm>
            <a:off x="775546" y="1531840"/>
            <a:ext cx="0" cy="793500"/>
          </a:xfrm>
          <a:prstGeom prst="straightConnector1">
            <a:avLst/>
          </a:prstGeom>
          <a:noFill/>
          <a:ln cap="flat" cmpd="sng" w="9525">
            <a:solidFill>
              <a:schemeClr val="dk1"/>
            </a:solidFill>
            <a:prstDash val="solid"/>
            <a:round/>
            <a:headEnd len="med" w="med" type="none"/>
            <a:tailEnd len="med" w="med" type="none"/>
          </a:ln>
        </p:spPr>
      </p:cxnSp>
      <p:cxnSp>
        <p:nvCxnSpPr>
          <p:cNvPr id="264" name="Google Shape;264;p42"/>
          <p:cNvCxnSpPr>
            <a:stCxn id="257" idx="2"/>
            <a:endCxn id="259" idx="0"/>
          </p:cNvCxnSpPr>
          <p:nvPr/>
        </p:nvCxnSpPr>
        <p:spPr>
          <a:xfrm>
            <a:off x="775546" y="2446240"/>
            <a:ext cx="0" cy="793500"/>
          </a:xfrm>
          <a:prstGeom prst="straightConnector1">
            <a:avLst/>
          </a:prstGeom>
          <a:noFill/>
          <a:ln cap="flat" cmpd="sng" w="9525">
            <a:solidFill>
              <a:schemeClr val="dk1"/>
            </a:solidFill>
            <a:prstDash val="solid"/>
            <a:round/>
            <a:headEnd len="med" w="med" type="none"/>
            <a:tailEnd len="med" w="med" type="none"/>
          </a:ln>
        </p:spPr>
      </p:cxnSp>
      <p:cxnSp>
        <p:nvCxnSpPr>
          <p:cNvPr id="265" name="Google Shape;265;p42"/>
          <p:cNvCxnSpPr>
            <a:stCxn id="259" idx="2"/>
            <a:endCxn id="261" idx="0"/>
          </p:cNvCxnSpPr>
          <p:nvPr/>
        </p:nvCxnSpPr>
        <p:spPr>
          <a:xfrm>
            <a:off x="775546" y="3360640"/>
            <a:ext cx="0" cy="793500"/>
          </a:xfrm>
          <a:prstGeom prst="straightConnector1">
            <a:avLst/>
          </a:prstGeom>
          <a:noFill/>
          <a:ln cap="flat" cmpd="sng" w="9525">
            <a:solidFill>
              <a:schemeClr val="dk1"/>
            </a:solidFill>
            <a:prstDash val="solid"/>
            <a:round/>
            <a:headEnd len="med" w="med" type="none"/>
            <a:tailEnd len="med" w="med" type="none"/>
          </a:ln>
        </p:spPr>
      </p:cxnSp>
      <p:cxnSp>
        <p:nvCxnSpPr>
          <p:cNvPr id="266" name="Google Shape;266;p42"/>
          <p:cNvCxnSpPr>
            <a:stCxn id="267" idx="2"/>
            <a:endCxn id="261" idx="0"/>
          </p:cNvCxnSpPr>
          <p:nvPr/>
        </p:nvCxnSpPr>
        <p:spPr>
          <a:xfrm>
            <a:off x="775546" y="3817840"/>
            <a:ext cx="0" cy="336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3"/>
          <p:cNvSpPr txBox="1"/>
          <p:nvPr>
            <p:ph type="title"/>
          </p:nvPr>
        </p:nvSpPr>
        <p:spPr>
          <a:xfrm>
            <a:off x="715100" y="535000"/>
            <a:ext cx="7713900" cy="5487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Ubai’s</a:t>
            </a:r>
            <a:r>
              <a:rPr lang="en"/>
              <a:t> POV</a:t>
            </a:r>
            <a:endParaRPr/>
          </a:p>
        </p:txBody>
      </p:sp>
      <p:sp>
        <p:nvSpPr>
          <p:cNvPr id="273" name="Google Shape;273;p43"/>
          <p:cNvSpPr/>
          <p:nvPr/>
        </p:nvSpPr>
        <p:spPr>
          <a:xfrm>
            <a:off x="715096" y="141094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43"/>
          <p:cNvSpPr txBox="1"/>
          <p:nvPr/>
        </p:nvSpPr>
        <p:spPr>
          <a:xfrm>
            <a:off x="988400" y="1242800"/>
            <a:ext cx="59601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Alexandria Medium"/>
                <a:ea typeface="Alexandria Medium"/>
                <a:cs typeface="Alexandria Medium"/>
                <a:sym typeface="Alexandria Medium"/>
              </a:rPr>
              <a:t>We met Ubai, a new parent who has struggled to maintain an active lifestyle.</a:t>
            </a:r>
            <a:endParaRPr sz="1100">
              <a:solidFill>
                <a:schemeClr val="dk1"/>
              </a:solidFill>
              <a:latin typeface="Alexandria Medium"/>
              <a:ea typeface="Alexandria Medium"/>
              <a:cs typeface="Alexandria Medium"/>
              <a:sym typeface="Alexandria Medium"/>
            </a:endParaRPr>
          </a:p>
        </p:txBody>
      </p:sp>
      <p:sp>
        <p:nvSpPr>
          <p:cNvPr id="275" name="Google Shape;275;p43"/>
          <p:cNvSpPr/>
          <p:nvPr/>
        </p:nvSpPr>
        <p:spPr>
          <a:xfrm>
            <a:off x="715096" y="232534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3"/>
          <p:cNvSpPr txBox="1"/>
          <p:nvPr/>
        </p:nvSpPr>
        <p:spPr>
          <a:xfrm>
            <a:off x="988400" y="2157200"/>
            <a:ext cx="55239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Alexandria Medium"/>
                <a:ea typeface="Alexandria Medium"/>
                <a:cs typeface="Alexandria Medium"/>
                <a:sym typeface="Alexandria Medium"/>
              </a:rPr>
              <a:t>We were surprised to learn that Ubai’s life view changed entirely when the new baby arrived, turning into the view that his top priority was to keep his baby alive.</a:t>
            </a:r>
            <a:endParaRPr sz="1100">
              <a:solidFill>
                <a:schemeClr val="dk1"/>
              </a:solidFill>
              <a:latin typeface="Alexandria Medium"/>
              <a:ea typeface="Alexandria Medium"/>
              <a:cs typeface="Alexandria Medium"/>
              <a:sym typeface="Alexandria Medium"/>
            </a:endParaRPr>
          </a:p>
        </p:txBody>
      </p:sp>
      <p:sp>
        <p:nvSpPr>
          <p:cNvPr id="277" name="Google Shape;277;p43"/>
          <p:cNvSpPr/>
          <p:nvPr/>
        </p:nvSpPr>
        <p:spPr>
          <a:xfrm>
            <a:off x="715096" y="323974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43"/>
          <p:cNvSpPr txBox="1"/>
          <p:nvPr/>
        </p:nvSpPr>
        <p:spPr>
          <a:xfrm>
            <a:off x="988400" y="3071600"/>
            <a:ext cx="59601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Alexandria Medium"/>
                <a:ea typeface="Alexandria Medium"/>
                <a:cs typeface="Alexandria Medium"/>
                <a:sym typeface="Alexandria Medium"/>
              </a:rPr>
              <a:t>We wonder if this means that Ubai feels like he has lost control of his life and therefore his ability to do active things for himself.</a:t>
            </a:r>
            <a:endParaRPr sz="1100">
              <a:solidFill>
                <a:schemeClr val="dk1"/>
              </a:solidFill>
              <a:latin typeface="Alexandria Medium"/>
              <a:ea typeface="Alexandria Medium"/>
              <a:cs typeface="Alexandria Medium"/>
              <a:sym typeface="Alexandria Medium"/>
            </a:endParaRPr>
          </a:p>
        </p:txBody>
      </p:sp>
      <p:sp>
        <p:nvSpPr>
          <p:cNvPr id="279" name="Google Shape;279;p43"/>
          <p:cNvSpPr/>
          <p:nvPr/>
        </p:nvSpPr>
        <p:spPr>
          <a:xfrm>
            <a:off x="715096" y="4154140"/>
            <a:ext cx="120900" cy="120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43"/>
          <p:cNvSpPr txBox="1"/>
          <p:nvPr/>
        </p:nvSpPr>
        <p:spPr>
          <a:xfrm>
            <a:off x="988400" y="3986000"/>
            <a:ext cx="59601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Alexandria Medium"/>
                <a:ea typeface="Alexandria Medium"/>
                <a:cs typeface="Alexandria Medium"/>
                <a:sym typeface="Alexandria Medium"/>
              </a:rPr>
              <a:t>It would be game-changing for new parents to be able to bond over physical activity that involves simultaneous care of their babies, creating an opportunity for both social and physical activity.</a:t>
            </a:r>
            <a:endParaRPr sz="1100">
              <a:solidFill>
                <a:schemeClr val="dk1"/>
              </a:solidFill>
              <a:latin typeface="Alexandria Medium"/>
              <a:ea typeface="Alexandria Medium"/>
              <a:cs typeface="Alexandria Medium"/>
              <a:sym typeface="Alexandria Medium"/>
            </a:endParaRPr>
          </a:p>
        </p:txBody>
      </p:sp>
      <p:cxnSp>
        <p:nvCxnSpPr>
          <p:cNvPr id="281" name="Google Shape;281;p43"/>
          <p:cNvCxnSpPr>
            <a:stCxn id="273" idx="2"/>
            <a:endCxn id="275" idx="0"/>
          </p:cNvCxnSpPr>
          <p:nvPr/>
        </p:nvCxnSpPr>
        <p:spPr>
          <a:xfrm>
            <a:off x="775546" y="1531840"/>
            <a:ext cx="0" cy="793500"/>
          </a:xfrm>
          <a:prstGeom prst="straightConnector1">
            <a:avLst/>
          </a:prstGeom>
          <a:noFill/>
          <a:ln cap="flat" cmpd="sng" w="9525">
            <a:solidFill>
              <a:schemeClr val="dk1"/>
            </a:solidFill>
            <a:prstDash val="solid"/>
            <a:round/>
            <a:headEnd len="med" w="med" type="none"/>
            <a:tailEnd len="med" w="med" type="none"/>
          </a:ln>
        </p:spPr>
      </p:cxnSp>
      <p:cxnSp>
        <p:nvCxnSpPr>
          <p:cNvPr id="282" name="Google Shape;282;p43"/>
          <p:cNvCxnSpPr>
            <a:stCxn id="275" idx="2"/>
            <a:endCxn id="277" idx="0"/>
          </p:cNvCxnSpPr>
          <p:nvPr/>
        </p:nvCxnSpPr>
        <p:spPr>
          <a:xfrm>
            <a:off x="775546" y="2446240"/>
            <a:ext cx="0" cy="793500"/>
          </a:xfrm>
          <a:prstGeom prst="straightConnector1">
            <a:avLst/>
          </a:prstGeom>
          <a:noFill/>
          <a:ln cap="flat" cmpd="sng" w="9525">
            <a:solidFill>
              <a:schemeClr val="dk1"/>
            </a:solidFill>
            <a:prstDash val="solid"/>
            <a:round/>
            <a:headEnd len="med" w="med" type="none"/>
            <a:tailEnd len="med" w="med" type="none"/>
          </a:ln>
        </p:spPr>
      </p:cxnSp>
      <p:cxnSp>
        <p:nvCxnSpPr>
          <p:cNvPr id="283" name="Google Shape;283;p43"/>
          <p:cNvCxnSpPr>
            <a:stCxn id="277" idx="2"/>
            <a:endCxn id="279" idx="0"/>
          </p:cNvCxnSpPr>
          <p:nvPr/>
        </p:nvCxnSpPr>
        <p:spPr>
          <a:xfrm>
            <a:off x="775546" y="3360640"/>
            <a:ext cx="0" cy="793500"/>
          </a:xfrm>
          <a:prstGeom prst="straightConnector1">
            <a:avLst/>
          </a:prstGeom>
          <a:noFill/>
          <a:ln cap="flat" cmpd="sng" w="9525">
            <a:solidFill>
              <a:schemeClr val="dk1"/>
            </a:solidFill>
            <a:prstDash val="solid"/>
            <a:round/>
            <a:headEnd len="med" w="med" type="none"/>
            <a:tailEnd len="med" w="med" type="none"/>
          </a:ln>
        </p:spPr>
      </p:cxnSp>
      <p:cxnSp>
        <p:nvCxnSpPr>
          <p:cNvPr id="284" name="Google Shape;284;p43"/>
          <p:cNvCxnSpPr>
            <a:stCxn id="285" idx="2"/>
            <a:endCxn id="279" idx="0"/>
          </p:cNvCxnSpPr>
          <p:nvPr/>
        </p:nvCxnSpPr>
        <p:spPr>
          <a:xfrm>
            <a:off x="775546" y="3817840"/>
            <a:ext cx="0" cy="336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4"/>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HMWs</a:t>
            </a:r>
            <a:endParaRPr/>
          </a:p>
        </p:txBody>
      </p:sp>
      <p:sp>
        <p:nvSpPr>
          <p:cNvPr id="291" name="Google Shape;291;p44"/>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03</a:t>
            </a:r>
            <a:endParaRPr/>
          </a:p>
        </p:txBody>
      </p:sp>
      <p:cxnSp>
        <p:nvCxnSpPr>
          <p:cNvPr id="292" name="Google Shape;292;p44">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96" name="Shape 296"/>
        <p:cNvGrpSpPr/>
        <p:nvPr/>
      </p:nvGrpSpPr>
      <p:grpSpPr>
        <a:xfrm>
          <a:off x="0" y="0"/>
          <a:ext cx="0" cy="0"/>
          <a:chOff x="0" y="0"/>
          <a:chExt cx="0" cy="0"/>
        </a:xfrm>
      </p:grpSpPr>
      <p:cxnSp>
        <p:nvCxnSpPr>
          <p:cNvPr id="297" name="Google Shape;297;p45">
            <a:hlinkClick action="ppaction://hlinkshowjump?jump=nextslide"/>
          </p:cNvPr>
          <p:cNvCxnSpPr/>
          <p:nvPr/>
        </p:nvCxnSpPr>
        <p:spPr>
          <a:xfrm>
            <a:off x="715100" y="4414400"/>
            <a:ext cx="483300" cy="0"/>
          </a:xfrm>
          <a:prstGeom prst="straightConnector1">
            <a:avLst/>
          </a:prstGeom>
          <a:noFill/>
          <a:ln cap="flat" cmpd="sng" w="9525">
            <a:solidFill>
              <a:schemeClr val="dk1"/>
            </a:solidFill>
            <a:prstDash val="solid"/>
            <a:round/>
            <a:headEnd len="med" w="med" type="none"/>
            <a:tailEnd len="med" w="med" type="triangle"/>
          </a:ln>
        </p:spPr>
      </p:cxnSp>
      <p:pic>
        <p:nvPicPr>
          <p:cNvPr id="298" name="Google Shape;298;p45"/>
          <p:cNvPicPr preferRelativeResize="0"/>
          <p:nvPr/>
        </p:nvPicPr>
        <p:blipFill>
          <a:blip r:embed="rId3">
            <a:alphaModFix/>
          </a:blip>
          <a:stretch>
            <a:fillRect/>
          </a:stretch>
        </p:blipFill>
        <p:spPr>
          <a:xfrm>
            <a:off x="0" y="-20987"/>
            <a:ext cx="9143999" cy="518546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302" name="Shape 302"/>
        <p:cNvGrpSpPr/>
        <p:nvPr/>
      </p:nvGrpSpPr>
      <p:grpSpPr>
        <a:xfrm>
          <a:off x="0" y="0"/>
          <a:ext cx="0" cy="0"/>
          <a:chOff x="0" y="0"/>
          <a:chExt cx="0" cy="0"/>
        </a:xfrm>
      </p:grpSpPr>
      <p:pic>
        <p:nvPicPr>
          <p:cNvPr id="303" name="Google Shape;303;p46"/>
          <p:cNvPicPr preferRelativeResize="0"/>
          <p:nvPr/>
        </p:nvPicPr>
        <p:blipFill>
          <a:blip r:embed="rId3">
            <a:alphaModFix amt="25000"/>
          </a:blip>
          <a:stretch>
            <a:fillRect/>
          </a:stretch>
        </p:blipFill>
        <p:spPr>
          <a:xfrm>
            <a:off x="0" y="-20987"/>
            <a:ext cx="9143999" cy="5185464"/>
          </a:xfrm>
          <a:prstGeom prst="rect">
            <a:avLst/>
          </a:prstGeom>
          <a:noFill/>
          <a:ln>
            <a:noFill/>
          </a:ln>
        </p:spPr>
      </p:pic>
      <p:pic>
        <p:nvPicPr>
          <p:cNvPr id="304" name="Google Shape;304;p46"/>
          <p:cNvPicPr preferRelativeResize="0"/>
          <p:nvPr/>
        </p:nvPicPr>
        <p:blipFill>
          <a:blip r:embed="rId4">
            <a:alphaModFix/>
          </a:blip>
          <a:stretch>
            <a:fillRect/>
          </a:stretch>
        </p:blipFill>
        <p:spPr>
          <a:xfrm>
            <a:off x="603263" y="1180038"/>
            <a:ext cx="7937476" cy="2783425"/>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7"/>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Solutions</a:t>
            </a:r>
            <a:endParaRPr/>
          </a:p>
        </p:txBody>
      </p:sp>
      <p:sp>
        <p:nvSpPr>
          <p:cNvPr id="310" name="Google Shape;310;p47"/>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04</a:t>
            </a:r>
            <a:endParaRPr/>
          </a:p>
        </p:txBody>
      </p:sp>
      <p:cxnSp>
        <p:nvCxnSpPr>
          <p:cNvPr id="311" name="Google Shape;311;p47">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15" name="Shape 315"/>
        <p:cNvGrpSpPr/>
        <p:nvPr/>
      </p:nvGrpSpPr>
      <p:grpSpPr>
        <a:xfrm>
          <a:off x="0" y="0"/>
          <a:ext cx="0" cy="0"/>
          <a:chOff x="0" y="0"/>
          <a:chExt cx="0" cy="0"/>
        </a:xfrm>
      </p:grpSpPr>
      <p:pic>
        <p:nvPicPr>
          <p:cNvPr id="316" name="Google Shape;316;p48"/>
          <p:cNvPicPr preferRelativeResize="0"/>
          <p:nvPr/>
        </p:nvPicPr>
        <p:blipFill rotWithShape="1">
          <a:blip r:embed="rId3">
            <a:alphaModFix/>
          </a:blip>
          <a:srcRect b="3239" l="0" r="0" t="4992"/>
          <a:stretch/>
        </p:blipFill>
        <p:spPr>
          <a:xfrm>
            <a:off x="0" y="0"/>
            <a:ext cx="9144000"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320" name="Shape 320"/>
        <p:cNvGrpSpPr/>
        <p:nvPr/>
      </p:nvGrpSpPr>
      <p:grpSpPr>
        <a:xfrm>
          <a:off x="0" y="0"/>
          <a:ext cx="0" cy="0"/>
          <a:chOff x="0" y="0"/>
          <a:chExt cx="0" cy="0"/>
        </a:xfrm>
      </p:grpSpPr>
      <p:pic>
        <p:nvPicPr>
          <p:cNvPr id="321" name="Google Shape;321;p49"/>
          <p:cNvPicPr preferRelativeResize="0"/>
          <p:nvPr/>
        </p:nvPicPr>
        <p:blipFill rotWithShape="1">
          <a:blip r:embed="rId3">
            <a:alphaModFix amt="25000"/>
          </a:blip>
          <a:srcRect b="3239" l="0" r="0" t="4992"/>
          <a:stretch/>
        </p:blipFill>
        <p:spPr>
          <a:xfrm>
            <a:off x="0" y="0"/>
            <a:ext cx="9144000" cy="5143500"/>
          </a:xfrm>
          <a:prstGeom prst="rect">
            <a:avLst/>
          </a:prstGeom>
          <a:noFill/>
          <a:ln>
            <a:noFill/>
          </a:ln>
          <a:effectLst>
            <a:reflection blurRad="0" dir="5400000" dist="38100" endA="0" endPos="30000" fadeDir="5400012" kx="0" rotWithShape="0" algn="bl" stPos="0" sy="-100000" ky="0"/>
          </a:effectLst>
        </p:spPr>
      </p:pic>
      <p:pic>
        <p:nvPicPr>
          <p:cNvPr id="322" name="Google Shape;322;p49"/>
          <p:cNvPicPr preferRelativeResize="0"/>
          <p:nvPr/>
        </p:nvPicPr>
        <p:blipFill>
          <a:blip r:embed="rId4">
            <a:alphaModFix/>
          </a:blip>
          <a:stretch>
            <a:fillRect/>
          </a:stretch>
        </p:blipFill>
        <p:spPr>
          <a:xfrm>
            <a:off x="997838" y="1099388"/>
            <a:ext cx="7148324" cy="2944726"/>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50"/>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Prototypes</a:t>
            </a:r>
            <a:endParaRPr/>
          </a:p>
        </p:txBody>
      </p:sp>
      <p:sp>
        <p:nvSpPr>
          <p:cNvPr id="328" name="Google Shape;328;p50"/>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05</a:t>
            </a:r>
            <a:endParaRPr/>
          </a:p>
        </p:txBody>
      </p:sp>
      <p:cxnSp>
        <p:nvCxnSpPr>
          <p:cNvPr id="329" name="Google Shape;329;p50">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51"/>
          <p:cNvSpPr txBox="1"/>
          <p:nvPr>
            <p:ph type="title"/>
          </p:nvPr>
        </p:nvSpPr>
        <p:spPr>
          <a:xfrm>
            <a:off x="715100" y="2259575"/>
            <a:ext cx="4276800" cy="231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Experience Prototype #1</a:t>
            </a:r>
            <a:endParaRPr sz="5000"/>
          </a:p>
        </p:txBody>
      </p:sp>
      <p:sp>
        <p:nvSpPr>
          <p:cNvPr id="335" name="Google Shape;335;p51"/>
          <p:cNvSpPr txBox="1"/>
          <p:nvPr>
            <p:ph idx="1" type="body"/>
          </p:nvPr>
        </p:nvSpPr>
        <p:spPr>
          <a:xfrm>
            <a:off x="4572000" y="535000"/>
            <a:ext cx="3856500" cy="80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Task-tracking app that makes </a:t>
            </a:r>
            <a:r>
              <a:rPr b="1" lang="en"/>
              <a:t>recommendations for physical activity that can be incorporated into your schedule</a:t>
            </a:r>
            <a:r>
              <a:rPr lang="en"/>
              <a:t>, like stretching after every few tasks or walking to the grocery store instead of driving if you have time</a:t>
            </a:r>
            <a:endParaRPr/>
          </a:p>
        </p:txBody>
      </p:sp>
      <p:cxnSp>
        <p:nvCxnSpPr>
          <p:cNvPr id="336" name="Google Shape;336;p51">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52"/>
          <p:cNvSpPr txBox="1"/>
          <p:nvPr>
            <p:ph type="title"/>
          </p:nvPr>
        </p:nvSpPr>
        <p:spPr>
          <a:xfrm>
            <a:off x="715100" y="535000"/>
            <a:ext cx="7713900" cy="231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000"/>
              <a:t>Assumption to test: </a:t>
            </a:r>
            <a:endParaRPr sz="4000"/>
          </a:p>
          <a:p>
            <a:pPr indent="0" lvl="0" marL="0" rtl="0" algn="l">
              <a:spcBef>
                <a:spcPts val="0"/>
              </a:spcBef>
              <a:spcAft>
                <a:spcPts val="0"/>
              </a:spcAft>
              <a:buNone/>
            </a:pPr>
            <a:r>
              <a:t/>
            </a:r>
            <a:endParaRPr sz="4000"/>
          </a:p>
          <a:p>
            <a:pPr indent="0" lvl="0" marL="0" rtl="0" algn="l">
              <a:spcBef>
                <a:spcPts val="0"/>
              </a:spcBef>
              <a:spcAft>
                <a:spcPts val="0"/>
              </a:spcAft>
              <a:buNone/>
            </a:pPr>
            <a:r>
              <a:rPr lang="en" sz="2300"/>
              <a:t>People will integrate recommendations of physical activity into their schedule from an application where they must import their current schedule</a:t>
            </a:r>
            <a:endParaRPr sz="2300"/>
          </a:p>
        </p:txBody>
      </p:sp>
      <p:cxnSp>
        <p:nvCxnSpPr>
          <p:cNvPr id="342" name="Google Shape;342;p52">
            <a:hlinkClick action="ppaction://hlinkshowjump?jump=nextslide"/>
          </p:cNvPr>
          <p:cNvCxnSpPr/>
          <p:nvPr/>
        </p:nvCxnSpPr>
        <p:spPr>
          <a:xfrm>
            <a:off x="715100" y="44144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53"/>
          <p:cNvSpPr txBox="1"/>
          <p:nvPr>
            <p:ph type="title"/>
          </p:nvPr>
        </p:nvSpPr>
        <p:spPr>
          <a:xfrm>
            <a:off x="715100" y="535000"/>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 #1 </a:t>
            </a:r>
            <a:endParaRPr/>
          </a:p>
        </p:txBody>
      </p:sp>
      <p:sp>
        <p:nvSpPr>
          <p:cNvPr id="348" name="Google Shape;348;p53"/>
          <p:cNvSpPr txBox="1"/>
          <p:nvPr>
            <p:ph idx="1" type="body"/>
          </p:nvPr>
        </p:nvSpPr>
        <p:spPr>
          <a:xfrm>
            <a:off x="715100" y="1156350"/>
            <a:ext cx="4014000" cy="283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The subject:</a:t>
            </a:r>
            <a:r>
              <a:rPr lang="en"/>
              <a:t> Adam</a:t>
            </a:r>
            <a:endParaRPr/>
          </a:p>
          <a:p>
            <a:pPr indent="0" lvl="0" marL="0" rtl="0" algn="l">
              <a:spcBef>
                <a:spcPts val="0"/>
              </a:spcBef>
              <a:spcAft>
                <a:spcPts val="0"/>
              </a:spcAft>
              <a:buNone/>
            </a:pPr>
            <a:r>
              <a:t/>
            </a:r>
            <a:endParaRPr/>
          </a:p>
          <a:p>
            <a:pPr indent="-213359" lvl="0" marL="274320" rtl="0" algn="l">
              <a:spcBef>
                <a:spcPts val="0"/>
              </a:spcBef>
              <a:spcAft>
                <a:spcPts val="0"/>
              </a:spcAft>
              <a:buClr>
                <a:schemeClr val="lt2"/>
              </a:buClr>
              <a:buSzPts val="1200"/>
              <a:buChar char="■"/>
            </a:pPr>
            <a:r>
              <a:rPr lang="en"/>
              <a:t>New parent</a:t>
            </a:r>
            <a:endParaRPr/>
          </a:p>
          <a:p>
            <a:pPr indent="-213359" lvl="0" marL="274320" rtl="0" algn="l">
              <a:spcBef>
                <a:spcPts val="0"/>
              </a:spcBef>
              <a:spcAft>
                <a:spcPts val="0"/>
              </a:spcAft>
              <a:buClr>
                <a:schemeClr val="lt2"/>
              </a:buClr>
              <a:buSzPts val="1200"/>
              <a:buChar char="■"/>
            </a:pPr>
            <a:r>
              <a:rPr lang="en"/>
              <a:t>Has a job with organized schedule</a:t>
            </a:r>
            <a:endParaRPr/>
          </a:p>
        </p:txBody>
      </p:sp>
      <p:pic>
        <p:nvPicPr>
          <p:cNvPr id="349" name="Google Shape;349;p53"/>
          <p:cNvPicPr preferRelativeResize="0"/>
          <p:nvPr/>
        </p:nvPicPr>
        <p:blipFill rotWithShape="1">
          <a:blip r:embed="rId3">
            <a:alphaModFix/>
          </a:blip>
          <a:srcRect b="0" l="12987" r="8010" t="0"/>
          <a:stretch/>
        </p:blipFill>
        <p:spPr>
          <a:xfrm>
            <a:off x="5080825" y="0"/>
            <a:ext cx="4063174" cy="5143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9FF"/>
        </a:solidFill>
      </p:bgPr>
    </p:bg>
    <p:spTree>
      <p:nvGrpSpPr>
        <p:cNvPr id="353" name="Shape 353"/>
        <p:cNvGrpSpPr/>
        <p:nvPr/>
      </p:nvGrpSpPr>
      <p:grpSpPr>
        <a:xfrm>
          <a:off x="0" y="0"/>
          <a:ext cx="0" cy="0"/>
          <a:chOff x="0" y="0"/>
          <a:chExt cx="0" cy="0"/>
        </a:xfrm>
      </p:grpSpPr>
      <p:pic>
        <p:nvPicPr>
          <p:cNvPr id="354" name="Google Shape;354;p54"/>
          <p:cNvPicPr preferRelativeResize="0"/>
          <p:nvPr/>
        </p:nvPicPr>
        <p:blipFill>
          <a:blip r:embed="rId3">
            <a:alphaModFix/>
          </a:blip>
          <a:stretch>
            <a:fillRect/>
          </a:stretch>
        </p:blipFill>
        <p:spPr>
          <a:xfrm>
            <a:off x="553075" y="2150250"/>
            <a:ext cx="3713596" cy="2950224"/>
          </a:xfrm>
          <a:prstGeom prst="rect">
            <a:avLst/>
          </a:prstGeom>
          <a:noFill/>
          <a:ln>
            <a:noFill/>
          </a:ln>
        </p:spPr>
      </p:pic>
      <p:pic>
        <p:nvPicPr>
          <p:cNvPr id="355" name="Google Shape;355;p54"/>
          <p:cNvPicPr preferRelativeResize="0"/>
          <p:nvPr/>
        </p:nvPicPr>
        <p:blipFill>
          <a:blip r:embed="rId4">
            <a:alphaModFix/>
          </a:blip>
          <a:stretch>
            <a:fillRect/>
          </a:stretch>
        </p:blipFill>
        <p:spPr>
          <a:xfrm>
            <a:off x="5077335" y="76250"/>
            <a:ext cx="2706580" cy="5143501"/>
          </a:xfrm>
          <a:prstGeom prst="rect">
            <a:avLst/>
          </a:prstGeom>
          <a:noFill/>
          <a:ln>
            <a:noFill/>
          </a:ln>
        </p:spPr>
      </p:pic>
      <p:pic>
        <p:nvPicPr>
          <p:cNvPr id="356" name="Google Shape;356;p54"/>
          <p:cNvPicPr preferRelativeResize="0"/>
          <p:nvPr/>
        </p:nvPicPr>
        <p:blipFill rotWithShape="1">
          <a:blip r:embed="rId5">
            <a:alphaModFix/>
          </a:blip>
          <a:srcRect b="1960" l="0" r="0" t="0"/>
          <a:stretch/>
        </p:blipFill>
        <p:spPr>
          <a:xfrm>
            <a:off x="553075" y="0"/>
            <a:ext cx="3892398" cy="21502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5"/>
          <p:cNvSpPr txBox="1"/>
          <p:nvPr>
            <p:ph type="title"/>
          </p:nvPr>
        </p:nvSpPr>
        <p:spPr>
          <a:xfrm>
            <a:off x="715100" y="535000"/>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 #1 Results</a:t>
            </a:r>
            <a:endParaRPr/>
          </a:p>
        </p:txBody>
      </p:sp>
      <p:sp>
        <p:nvSpPr>
          <p:cNvPr id="362" name="Google Shape;362;p55"/>
          <p:cNvSpPr txBox="1"/>
          <p:nvPr>
            <p:ph idx="1" type="body"/>
          </p:nvPr>
        </p:nvSpPr>
        <p:spPr>
          <a:xfrm>
            <a:off x="715100" y="1156350"/>
            <a:ext cx="4014000" cy="283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The result: </a:t>
            </a:r>
            <a:r>
              <a:rPr lang="en"/>
              <a:t>No-go</a:t>
            </a:r>
            <a:endParaRPr b="1"/>
          </a:p>
          <a:p>
            <a:pPr indent="-213359" lvl="0" marL="274320" rtl="0" algn="l">
              <a:spcBef>
                <a:spcPts val="0"/>
              </a:spcBef>
              <a:spcAft>
                <a:spcPts val="0"/>
              </a:spcAft>
              <a:buClr>
                <a:schemeClr val="dk2"/>
              </a:buClr>
              <a:buSzPts val="1200"/>
              <a:buChar char="■"/>
            </a:pPr>
            <a:r>
              <a:rPr lang="en"/>
              <a:t>Reminders to do simple things like stretching or walking around could be useful</a:t>
            </a:r>
            <a:endParaRPr/>
          </a:p>
          <a:p>
            <a:pPr indent="-213359" lvl="0" marL="274320" rtl="0" algn="l">
              <a:spcBef>
                <a:spcPts val="0"/>
              </a:spcBef>
              <a:spcAft>
                <a:spcPts val="0"/>
              </a:spcAft>
              <a:buClr>
                <a:schemeClr val="lt2"/>
              </a:buClr>
              <a:buSzPts val="1200"/>
              <a:buChar char="■"/>
            </a:pPr>
            <a:r>
              <a:rPr lang="en"/>
              <a:t>Importing schedule is easy if straightforward, but complications might arise with secure calendars</a:t>
            </a:r>
            <a:endParaRPr/>
          </a:p>
          <a:p>
            <a:pPr indent="-213359" lvl="0" marL="274320" rtl="0" algn="l">
              <a:spcBef>
                <a:spcPts val="0"/>
              </a:spcBef>
              <a:spcAft>
                <a:spcPts val="0"/>
              </a:spcAft>
              <a:buClr>
                <a:schemeClr val="lt2"/>
              </a:buClr>
              <a:buSzPts val="1200"/>
              <a:buChar char="■"/>
            </a:pPr>
            <a:r>
              <a:rPr lang="en"/>
              <a:t>“Breaks” will vary in ability to actually take a break</a:t>
            </a:r>
            <a:endParaRPr/>
          </a:p>
          <a:p>
            <a:pPr indent="-213359" lvl="0" marL="274320" rtl="0" algn="l">
              <a:spcBef>
                <a:spcPts val="0"/>
              </a:spcBef>
              <a:spcAft>
                <a:spcPts val="0"/>
              </a:spcAft>
              <a:buClr>
                <a:schemeClr val="lt2"/>
              </a:buClr>
              <a:buSzPts val="1200"/>
              <a:buChar char="■"/>
            </a:pPr>
            <a:r>
              <a:rPr lang="en"/>
              <a:t>More logical solution could be to schedule blocks in your calendar during the day, for which an extra app would be overhead</a:t>
            </a:r>
            <a:endParaRPr/>
          </a:p>
          <a:p>
            <a:pPr indent="0" lvl="0" marL="274320" rtl="0" algn="l">
              <a:spcBef>
                <a:spcPts val="0"/>
              </a:spcBef>
              <a:spcAft>
                <a:spcPts val="0"/>
              </a:spcAft>
              <a:buNone/>
            </a:pPr>
            <a:r>
              <a:t/>
            </a:r>
            <a:endParaRPr/>
          </a:p>
          <a:p>
            <a:pPr indent="0" lvl="0" marL="0" rtl="0" algn="l">
              <a:spcBef>
                <a:spcPts val="0"/>
              </a:spcBef>
              <a:spcAft>
                <a:spcPts val="0"/>
              </a:spcAft>
              <a:buNone/>
            </a:pPr>
            <a:r>
              <a:rPr b="1" lang="en"/>
              <a:t>Quote:</a:t>
            </a:r>
            <a:endParaRPr/>
          </a:p>
          <a:p>
            <a:pPr indent="0" lvl="0" marL="0" rtl="0" algn="l">
              <a:spcBef>
                <a:spcPts val="0"/>
              </a:spcBef>
              <a:spcAft>
                <a:spcPts val="0"/>
              </a:spcAft>
              <a:buNone/>
            </a:pPr>
            <a:r>
              <a:rPr lang="en"/>
              <a:t>“While I think the </a:t>
            </a:r>
            <a:r>
              <a:rPr lang="en"/>
              <a:t>application</a:t>
            </a:r>
            <a:r>
              <a:rPr lang="en"/>
              <a:t> could be helpful it doesn’t allow me to </a:t>
            </a:r>
            <a:r>
              <a:rPr lang="en"/>
              <a:t>input</a:t>
            </a:r>
            <a:r>
              <a:rPr lang="en"/>
              <a:t> all the other </a:t>
            </a:r>
            <a:r>
              <a:rPr lang="en"/>
              <a:t>responsibilities</a:t>
            </a:r>
            <a:r>
              <a:rPr lang="en"/>
              <a:t> I have into the application. I have a lot I need to do I don’t put on a </a:t>
            </a:r>
            <a:r>
              <a:rPr lang="en"/>
              <a:t>digital</a:t>
            </a:r>
            <a:r>
              <a:rPr lang="en"/>
              <a:t> calendar.”</a:t>
            </a:r>
            <a:endParaRPr/>
          </a:p>
        </p:txBody>
      </p:sp>
      <p:pic>
        <p:nvPicPr>
          <p:cNvPr id="363" name="Google Shape;363;p55"/>
          <p:cNvPicPr preferRelativeResize="0"/>
          <p:nvPr/>
        </p:nvPicPr>
        <p:blipFill rotWithShape="1">
          <a:blip r:embed="rId3">
            <a:alphaModFix/>
          </a:blip>
          <a:srcRect b="0" l="12987" r="8010" t="0"/>
          <a:stretch/>
        </p:blipFill>
        <p:spPr>
          <a:xfrm>
            <a:off x="5080825" y="0"/>
            <a:ext cx="4063174" cy="5143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6"/>
          <p:cNvSpPr txBox="1"/>
          <p:nvPr>
            <p:ph type="title"/>
          </p:nvPr>
        </p:nvSpPr>
        <p:spPr>
          <a:xfrm>
            <a:off x="715100" y="2259575"/>
            <a:ext cx="4541700" cy="231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Experience Prototype #2</a:t>
            </a:r>
            <a:endParaRPr sz="5000"/>
          </a:p>
        </p:txBody>
      </p:sp>
      <p:sp>
        <p:nvSpPr>
          <p:cNvPr id="369" name="Google Shape;369;p56"/>
          <p:cNvSpPr txBox="1"/>
          <p:nvPr>
            <p:ph idx="1" type="body"/>
          </p:nvPr>
        </p:nvSpPr>
        <p:spPr>
          <a:xfrm>
            <a:off x="4572000" y="535000"/>
            <a:ext cx="3856500" cy="80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Creating a </a:t>
            </a:r>
            <a:r>
              <a:rPr b="1" lang="en"/>
              <a:t>social feed focused on sharing experiences with friends</a:t>
            </a:r>
            <a:r>
              <a:rPr lang="en"/>
              <a:t>: users log physical activity details (i.e., hikes, runs, dance classes) and tag friends / locations.</a:t>
            </a:r>
            <a:endParaRPr/>
          </a:p>
        </p:txBody>
      </p:sp>
      <p:cxnSp>
        <p:nvCxnSpPr>
          <p:cNvPr id="370" name="Google Shape;370;p56">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7"/>
          <p:cNvSpPr txBox="1"/>
          <p:nvPr>
            <p:ph type="title"/>
          </p:nvPr>
        </p:nvSpPr>
        <p:spPr>
          <a:xfrm>
            <a:off x="715100" y="535000"/>
            <a:ext cx="7713900" cy="231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000"/>
              <a:t>Assumption to test: </a:t>
            </a:r>
            <a:endParaRPr sz="4000"/>
          </a:p>
          <a:p>
            <a:pPr indent="0" lvl="0" marL="0" rtl="0" algn="l">
              <a:spcBef>
                <a:spcPts val="0"/>
              </a:spcBef>
              <a:spcAft>
                <a:spcPts val="0"/>
              </a:spcAft>
              <a:buNone/>
            </a:pPr>
            <a:r>
              <a:t/>
            </a:r>
            <a:endParaRPr sz="4000"/>
          </a:p>
          <a:p>
            <a:pPr indent="0" lvl="0" marL="0" rtl="0" algn="l">
              <a:spcBef>
                <a:spcPts val="0"/>
              </a:spcBef>
              <a:spcAft>
                <a:spcPts val="0"/>
              </a:spcAft>
              <a:buNone/>
            </a:pPr>
            <a:r>
              <a:rPr lang="en" sz="2300"/>
              <a:t>There is motivation or incentive to share physical activities with friends on a recurring basis. </a:t>
            </a:r>
            <a:endParaRPr sz="2300"/>
          </a:p>
        </p:txBody>
      </p:sp>
      <p:cxnSp>
        <p:nvCxnSpPr>
          <p:cNvPr id="376" name="Google Shape;376;p57">
            <a:hlinkClick action="ppaction://hlinkshowjump?jump=nextslide"/>
          </p:cNvPr>
          <p:cNvCxnSpPr/>
          <p:nvPr/>
        </p:nvCxnSpPr>
        <p:spPr>
          <a:xfrm>
            <a:off x="715100" y="44144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58"/>
          <p:cNvSpPr txBox="1"/>
          <p:nvPr>
            <p:ph type="title"/>
          </p:nvPr>
        </p:nvSpPr>
        <p:spPr>
          <a:xfrm>
            <a:off x="715100" y="535000"/>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 #2 </a:t>
            </a:r>
            <a:endParaRPr/>
          </a:p>
        </p:txBody>
      </p:sp>
      <p:sp>
        <p:nvSpPr>
          <p:cNvPr id="382" name="Google Shape;382;p58"/>
          <p:cNvSpPr txBox="1"/>
          <p:nvPr>
            <p:ph idx="1" type="body"/>
          </p:nvPr>
        </p:nvSpPr>
        <p:spPr>
          <a:xfrm>
            <a:off x="715100" y="1156350"/>
            <a:ext cx="4080900" cy="283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The subject:</a:t>
            </a:r>
            <a:r>
              <a:rPr lang="en"/>
              <a:t> Emily</a:t>
            </a:r>
            <a:endParaRPr/>
          </a:p>
          <a:p>
            <a:pPr indent="0" lvl="0" marL="0" rtl="0" algn="l">
              <a:spcBef>
                <a:spcPts val="0"/>
              </a:spcBef>
              <a:spcAft>
                <a:spcPts val="0"/>
              </a:spcAft>
              <a:buNone/>
            </a:pPr>
            <a:r>
              <a:t/>
            </a:r>
            <a:endParaRPr/>
          </a:p>
          <a:p>
            <a:pPr indent="-213359" lvl="0" marL="274320" rtl="0" algn="l">
              <a:spcBef>
                <a:spcPts val="0"/>
              </a:spcBef>
              <a:spcAft>
                <a:spcPts val="0"/>
              </a:spcAft>
              <a:buClr>
                <a:schemeClr val="dk2"/>
              </a:buClr>
              <a:buSzPts val="1200"/>
              <a:buChar char="■"/>
            </a:pPr>
            <a:r>
              <a:rPr lang="en"/>
              <a:t>An active postgraduate student that lives in San Jose and is currently looking for job opportunities</a:t>
            </a:r>
            <a:endParaRPr/>
          </a:p>
          <a:p>
            <a:pPr indent="-213359" lvl="0" marL="274320" rtl="0" algn="l">
              <a:spcBef>
                <a:spcPts val="0"/>
              </a:spcBef>
              <a:spcAft>
                <a:spcPts val="0"/>
              </a:spcAft>
              <a:buClr>
                <a:schemeClr val="dk2"/>
              </a:buClr>
              <a:buSzPts val="1200"/>
              <a:buChar char="■"/>
            </a:pPr>
            <a:r>
              <a:rPr lang="en"/>
              <a:t>Active now more than ever on social media so she can connect with friends that are now far away </a:t>
            </a:r>
            <a:endParaRPr/>
          </a:p>
        </p:txBody>
      </p:sp>
      <p:pic>
        <p:nvPicPr>
          <p:cNvPr id="383" name="Google Shape;383;p58"/>
          <p:cNvPicPr preferRelativeResize="0"/>
          <p:nvPr/>
        </p:nvPicPr>
        <p:blipFill>
          <a:blip r:embed="rId3">
            <a:alphaModFix/>
          </a:blip>
          <a:stretch>
            <a:fillRect/>
          </a:stretch>
        </p:blipFill>
        <p:spPr>
          <a:xfrm>
            <a:off x="5375321" y="0"/>
            <a:ext cx="3768678" cy="5143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7" name="Shape 387"/>
        <p:cNvGrpSpPr/>
        <p:nvPr/>
      </p:nvGrpSpPr>
      <p:grpSpPr>
        <a:xfrm>
          <a:off x="0" y="0"/>
          <a:ext cx="0" cy="0"/>
          <a:chOff x="0" y="0"/>
          <a:chExt cx="0" cy="0"/>
        </a:xfrm>
      </p:grpSpPr>
      <p:pic>
        <p:nvPicPr>
          <p:cNvPr id="388" name="Google Shape;388;p59"/>
          <p:cNvPicPr preferRelativeResize="0"/>
          <p:nvPr/>
        </p:nvPicPr>
        <p:blipFill>
          <a:blip r:embed="rId3">
            <a:alphaModFix/>
          </a:blip>
          <a:stretch>
            <a:fillRect/>
          </a:stretch>
        </p:blipFill>
        <p:spPr>
          <a:xfrm>
            <a:off x="3512000" y="0"/>
            <a:ext cx="5320621" cy="5143499"/>
          </a:xfrm>
          <a:prstGeom prst="rect">
            <a:avLst/>
          </a:prstGeom>
          <a:noFill/>
          <a:ln>
            <a:noFill/>
          </a:ln>
        </p:spPr>
      </p:pic>
      <p:pic>
        <p:nvPicPr>
          <p:cNvPr id="389" name="Google Shape;389;p59"/>
          <p:cNvPicPr preferRelativeResize="0"/>
          <p:nvPr/>
        </p:nvPicPr>
        <p:blipFill>
          <a:blip r:embed="rId4">
            <a:alphaModFix/>
          </a:blip>
          <a:stretch>
            <a:fillRect/>
          </a:stretch>
        </p:blipFill>
        <p:spPr>
          <a:xfrm>
            <a:off x="311387" y="29325"/>
            <a:ext cx="6200073" cy="51435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60"/>
          <p:cNvSpPr txBox="1"/>
          <p:nvPr>
            <p:ph type="title"/>
          </p:nvPr>
        </p:nvSpPr>
        <p:spPr>
          <a:xfrm>
            <a:off x="715100" y="535000"/>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 #2 Results</a:t>
            </a:r>
            <a:endParaRPr/>
          </a:p>
        </p:txBody>
      </p:sp>
      <p:sp>
        <p:nvSpPr>
          <p:cNvPr id="395" name="Google Shape;395;p60"/>
          <p:cNvSpPr txBox="1"/>
          <p:nvPr>
            <p:ph idx="1" type="body"/>
          </p:nvPr>
        </p:nvSpPr>
        <p:spPr>
          <a:xfrm>
            <a:off x="715100" y="1156350"/>
            <a:ext cx="4080900" cy="283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The result:</a:t>
            </a:r>
            <a:r>
              <a:rPr lang="en"/>
              <a:t> Go</a:t>
            </a:r>
            <a:endParaRPr/>
          </a:p>
          <a:p>
            <a:pPr indent="-213359" lvl="0" marL="274320" rtl="0" algn="l">
              <a:spcBef>
                <a:spcPts val="0"/>
              </a:spcBef>
              <a:spcAft>
                <a:spcPts val="0"/>
              </a:spcAft>
              <a:buClr>
                <a:schemeClr val="dk2"/>
              </a:buClr>
              <a:buSzPts val="1200"/>
              <a:buChar char="■"/>
            </a:pPr>
            <a:r>
              <a:rPr lang="en"/>
              <a:t>Positive feedback loop of social accountability: Emily is motivated to work out and share activities when she sees friends doing so</a:t>
            </a:r>
            <a:endParaRPr/>
          </a:p>
          <a:p>
            <a:pPr indent="-213359" lvl="0" marL="274320" rtl="0" algn="l">
              <a:spcBef>
                <a:spcPts val="0"/>
              </a:spcBef>
              <a:spcAft>
                <a:spcPts val="0"/>
              </a:spcAft>
              <a:buClr>
                <a:schemeClr val="dk2"/>
              </a:buClr>
              <a:buSzPts val="1200"/>
              <a:buChar char="■"/>
            </a:pPr>
            <a:r>
              <a:rPr lang="en"/>
              <a:t>Emily would be most inclined to share if close friends were engaged on the platform</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Quotes:</a:t>
            </a:r>
            <a:endParaRPr b="1"/>
          </a:p>
          <a:p>
            <a:pPr indent="-213359" lvl="0" marL="274320" rtl="0" algn="l">
              <a:spcBef>
                <a:spcPts val="0"/>
              </a:spcBef>
              <a:spcAft>
                <a:spcPts val="0"/>
              </a:spcAft>
              <a:buClr>
                <a:schemeClr val="dk2"/>
              </a:buClr>
              <a:buSzPts val="1200"/>
              <a:buChar char="■"/>
            </a:pPr>
            <a:r>
              <a:rPr lang="en"/>
              <a:t>“If others are active, I’d love to be active and would instantaneously share what I was up to whether alone or with friends.”</a:t>
            </a:r>
            <a:endParaRPr/>
          </a:p>
          <a:p>
            <a:pPr indent="-213359" lvl="0" marL="274320" rtl="0" algn="l">
              <a:spcBef>
                <a:spcPts val="0"/>
              </a:spcBef>
              <a:spcAft>
                <a:spcPts val="0"/>
              </a:spcAft>
              <a:buClr>
                <a:schemeClr val="dk2"/>
              </a:buClr>
              <a:buSzPts val="1200"/>
              <a:buChar char="■"/>
            </a:pPr>
            <a:r>
              <a:rPr lang="en"/>
              <a:t>Close friends: “since Sharon is now far away and we don’t live together anymore, I’d love to do activities we used to do together either alone or with other friends, and that help strengthen our own relationships.”</a:t>
            </a:r>
            <a:endParaRPr/>
          </a:p>
        </p:txBody>
      </p:sp>
      <p:pic>
        <p:nvPicPr>
          <p:cNvPr id="396" name="Google Shape;396;p60"/>
          <p:cNvPicPr preferRelativeResize="0"/>
          <p:nvPr/>
        </p:nvPicPr>
        <p:blipFill>
          <a:blip r:embed="rId3">
            <a:alphaModFix/>
          </a:blip>
          <a:stretch>
            <a:fillRect/>
          </a:stretch>
        </p:blipFill>
        <p:spPr>
          <a:xfrm>
            <a:off x="5375321" y="0"/>
            <a:ext cx="3768678" cy="5143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61"/>
          <p:cNvSpPr txBox="1"/>
          <p:nvPr>
            <p:ph type="title"/>
          </p:nvPr>
        </p:nvSpPr>
        <p:spPr>
          <a:xfrm>
            <a:off x="715100" y="2259575"/>
            <a:ext cx="4541700" cy="231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t>Experience Prototype #3</a:t>
            </a:r>
            <a:endParaRPr sz="5000"/>
          </a:p>
        </p:txBody>
      </p:sp>
      <p:sp>
        <p:nvSpPr>
          <p:cNvPr id="402" name="Google Shape;402;p61"/>
          <p:cNvSpPr txBox="1"/>
          <p:nvPr>
            <p:ph idx="1" type="body"/>
          </p:nvPr>
        </p:nvSpPr>
        <p:spPr>
          <a:xfrm>
            <a:off x="4572000" y="535000"/>
            <a:ext cx="3856500" cy="80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Using a group of your choosing </a:t>
            </a:r>
            <a:r>
              <a:rPr b="1" lang="en"/>
              <a:t>together you will complete physical, social, or mental well-being tasks</a:t>
            </a:r>
            <a:r>
              <a:rPr lang="en"/>
              <a:t> each week to improve your lives and social bonds.</a:t>
            </a:r>
            <a:endParaRPr/>
          </a:p>
        </p:txBody>
      </p:sp>
      <p:cxnSp>
        <p:nvCxnSpPr>
          <p:cNvPr id="403" name="Google Shape;403;p61">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62"/>
          <p:cNvSpPr txBox="1"/>
          <p:nvPr>
            <p:ph type="title"/>
          </p:nvPr>
        </p:nvSpPr>
        <p:spPr>
          <a:xfrm>
            <a:off x="715100" y="535000"/>
            <a:ext cx="7713900" cy="231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000"/>
              <a:t>Assumption to test: </a:t>
            </a:r>
            <a:endParaRPr sz="4000"/>
          </a:p>
          <a:p>
            <a:pPr indent="0" lvl="0" marL="0" rtl="0" algn="l">
              <a:spcBef>
                <a:spcPts val="0"/>
              </a:spcBef>
              <a:spcAft>
                <a:spcPts val="0"/>
              </a:spcAft>
              <a:buNone/>
            </a:pPr>
            <a:r>
              <a:t/>
            </a:r>
            <a:endParaRPr sz="4000"/>
          </a:p>
          <a:p>
            <a:pPr indent="0" lvl="0" marL="0" rtl="0" algn="l">
              <a:spcBef>
                <a:spcPts val="0"/>
              </a:spcBef>
              <a:spcAft>
                <a:spcPts val="0"/>
              </a:spcAft>
              <a:buNone/>
            </a:pPr>
            <a:r>
              <a:rPr lang="en" sz="2300"/>
              <a:t>Group fitness incentives are motivating and enjoyable for groups of friends. </a:t>
            </a:r>
            <a:endParaRPr sz="2300"/>
          </a:p>
        </p:txBody>
      </p:sp>
      <p:cxnSp>
        <p:nvCxnSpPr>
          <p:cNvPr id="409" name="Google Shape;409;p62">
            <a:hlinkClick action="ppaction://hlinkshowjump?jump=nextslide"/>
          </p:cNvPr>
          <p:cNvCxnSpPr/>
          <p:nvPr/>
        </p:nvCxnSpPr>
        <p:spPr>
          <a:xfrm>
            <a:off x="715100" y="44144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63"/>
          <p:cNvSpPr txBox="1"/>
          <p:nvPr>
            <p:ph type="title"/>
          </p:nvPr>
        </p:nvSpPr>
        <p:spPr>
          <a:xfrm>
            <a:off x="715100" y="535000"/>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 #3</a:t>
            </a:r>
            <a:endParaRPr/>
          </a:p>
        </p:txBody>
      </p:sp>
      <p:sp>
        <p:nvSpPr>
          <p:cNvPr id="415" name="Google Shape;415;p63"/>
          <p:cNvSpPr txBox="1"/>
          <p:nvPr>
            <p:ph idx="1" type="body"/>
          </p:nvPr>
        </p:nvSpPr>
        <p:spPr>
          <a:xfrm>
            <a:off x="715100" y="1580375"/>
            <a:ext cx="4080900" cy="283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The subject:</a:t>
            </a:r>
            <a:r>
              <a:rPr lang="en"/>
              <a:t> Eva</a:t>
            </a:r>
            <a:endParaRPr/>
          </a:p>
          <a:p>
            <a:pPr indent="0" lvl="0" marL="0" rtl="0" algn="l">
              <a:spcBef>
                <a:spcPts val="0"/>
              </a:spcBef>
              <a:spcAft>
                <a:spcPts val="0"/>
              </a:spcAft>
              <a:buNone/>
            </a:pPr>
            <a:r>
              <a:t/>
            </a:r>
            <a:endParaRPr/>
          </a:p>
          <a:p>
            <a:pPr indent="-213359" lvl="0" marL="274320" rtl="0" algn="l">
              <a:spcBef>
                <a:spcPts val="0"/>
              </a:spcBef>
              <a:spcAft>
                <a:spcPts val="0"/>
              </a:spcAft>
              <a:buClr>
                <a:schemeClr val="dk2"/>
              </a:buClr>
              <a:buSzPts val="1200"/>
              <a:buChar char="■"/>
            </a:pPr>
            <a:r>
              <a:rPr lang="en"/>
              <a:t>A postgraduate student who was a D1 rower while at Stanford</a:t>
            </a:r>
            <a:endParaRPr/>
          </a:p>
          <a:p>
            <a:pPr indent="-213359" lvl="0" marL="274320" rtl="0" algn="l">
              <a:spcBef>
                <a:spcPts val="0"/>
              </a:spcBef>
              <a:spcAft>
                <a:spcPts val="0"/>
              </a:spcAft>
              <a:buClr>
                <a:schemeClr val="lt2"/>
              </a:buClr>
              <a:buSzPts val="1200"/>
              <a:buChar char="■"/>
            </a:pPr>
            <a:r>
              <a:rPr lang="en"/>
              <a:t>Currently working and training for a regatta</a:t>
            </a:r>
            <a:endParaRPr/>
          </a:p>
          <a:p>
            <a:pPr indent="-213359" lvl="0" marL="274320" rtl="0" algn="l">
              <a:spcBef>
                <a:spcPts val="0"/>
              </a:spcBef>
              <a:spcAft>
                <a:spcPts val="0"/>
              </a:spcAft>
              <a:buClr>
                <a:schemeClr val="lt2"/>
              </a:buClr>
              <a:buSzPts val="1200"/>
              <a:buChar char="■"/>
            </a:pPr>
            <a:r>
              <a:rPr lang="en"/>
              <a:t>Very competitive </a:t>
            </a:r>
            <a:endParaRPr/>
          </a:p>
          <a:p>
            <a:pPr indent="-213359" lvl="0" marL="274320" rtl="0" algn="l">
              <a:spcBef>
                <a:spcPts val="0"/>
              </a:spcBef>
              <a:spcAft>
                <a:spcPts val="0"/>
              </a:spcAft>
              <a:buClr>
                <a:schemeClr val="lt2"/>
              </a:buClr>
              <a:buSzPts val="1200"/>
              <a:buChar char="■"/>
            </a:pPr>
            <a:r>
              <a:rPr lang="en"/>
              <a:t>Has maintained an active lifestyle and will continue to need an active lifestyle after the regatta passes</a:t>
            </a:r>
            <a:endParaRPr/>
          </a:p>
        </p:txBody>
      </p:sp>
      <p:pic>
        <p:nvPicPr>
          <p:cNvPr id="416" name="Google Shape;416;p63"/>
          <p:cNvPicPr preferRelativeResize="0"/>
          <p:nvPr/>
        </p:nvPicPr>
        <p:blipFill>
          <a:blip r:embed="rId3">
            <a:alphaModFix/>
          </a:blip>
          <a:stretch>
            <a:fillRect/>
          </a:stretch>
        </p:blipFill>
        <p:spPr>
          <a:xfrm>
            <a:off x="5699325" y="0"/>
            <a:ext cx="3444674" cy="2583500"/>
          </a:xfrm>
          <a:prstGeom prst="rect">
            <a:avLst/>
          </a:prstGeom>
          <a:noFill/>
          <a:ln>
            <a:noFill/>
          </a:ln>
        </p:spPr>
      </p:pic>
      <p:pic>
        <p:nvPicPr>
          <p:cNvPr id="417" name="Google Shape;417;p63"/>
          <p:cNvPicPr preferRelativeResize="0"/>
          <p:nvPr/>
        </p:nvPicPr>
        <p:blipFill>
          <a:blip r:embed="rId3">
            <a:alphaModFix/>
          </a:blip>
          <a:stretch>
            <a:fillRect/>
          </a:stretch>
        </p:blipFill>
        <p:spPr>
          <a:xfrm>
            <a:off x="5699325" y="2560000"/>
            <a:ext cx="3444674" cy="25835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1" name="Shape 421"/>
        <p:cNvGrpSpPr/>
        <p:nvPr/>
      </p:nvGrpSpPr>
      <p:grpSpPr>
        <a:xfrm>
          <a:off x="0" y="0"/>
          <a:ext cx="0" cy="0"/>
          <a:chOff x="0" y="0"/>
          <a:chExt cx="0" cy="0"/>
        </a:xfrm>
      </p:grpSpPr>
      <p:pic>
        <p:nvPicPr>
          <p:cNvPr id="422" name="Google Shape;422;p64"/>
          <p:cNvPicPr preferRelativeResize="0"/>
          <p:nvPr/>
        </p:nvPicPr>
        <p:blipFill rotWithShape="1">
          <a:blip r:embed="rId3">
            <a:alphaModFix/>
          </a:blip>
          <a:srcRect b="0" l="32230" r="0" t="0"/>
          <a:stretch/>
        </p:blipFill>
        <p:spPr>
          <a:xfrm>
            <a:off x="397300" y="0"/>
            <a:ext cx="8349404" cy="51435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6" name="Shape 426"/>
        <p:cNvGrpSpPr/>
        <p:nvPr/>
      </p:nvGrpSpPr>
      <p:grpSpPr>
        <a:xfrm>
          <a:off x="0" y="0"/>
          <a:ext cx="0" cy="0"/>
          <a:chOff x="0" y="0"/>
          <a:chExt cx="0" cy="0"/>
        </a:xfrm>
      </p:grpSpPr>
      <p:sp>
        <p:nvSpPr>
          <p:cNvPr id="427" name="Google Shape;427;p65"/>
          <p:cNvSpPr/>
          <p:nvPr/>
        </p:nvSpPr>
        <p:spPr>
          <a:xfrm>
            <a:off x="338075" y="1553100"/>
            <a:ext cx="432900" cy="112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lbert Sans"/>
              <a:ea typeface="Albert Sans"/>
              <a:cs typeface="Albert Sans"/>
              <a:sym typeface="Albert Sans"/>
            </a:endParaRPr>
          </a:p>
        </p:txBody>
      </p:sp>
      <p:pic>
        <p:nvPicPr>
          <p:cNvPr id="428" name="Google Shape;428;p65"/>
          <p:cNvPicPr preferRelativeResize="0"/>
          <p:nvPr/>
        </p:nvPicPr>
        <p:blipFill rotWithShape="1">
          <a:blip r:embed="rId3">
            <a:alphaModFix/>
          </a:blip>
          <a:srcRect b="54006" l="0" r="85181" t="0"/>
          <a:stretch/>
        </p:blipFill>
        <p:spPr>
          <a:xfrm>
            <a:off x="41750" y="380824"/>
            <a:ext cx="2011628" cy="2015100"/>
          </a:xfrm>
          <a:prstGeom prst="rect">
            <a:avLst/>
          </a:prstGeom>
          <a:noFill/>
          <a:ln>
            <a:noFill/>
          </a:ln>
        </p:spPr>
      </p:pic>
      <p:pic>
        <p:nvPicPr>
          <p:cNvPr id="429" name="Google Shape;429;p65"/>
          <p:cNvPicPr preferRelativeResize="0"/>
          <p:nvPr/>
        </p:nvPicPr>
        <p:blipFill rotWithShape="1">
          <a:blip r:embed="rId3">
            <a:alphaModFix/>
          </a:blip>
          <a:srcRect b="0" l="42116" r="0" t="0"/>
          <a:stretch/>
        </p:blipFill>
        <p:spPr>
          <a:xfrm>
            <a:off x="2001625" y="580538"/>
            <a:ext cx="7142374" cy="398242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3" name="Shape 433"/>
        <p:cNvGrpSpPr/>
        <p:nvPr/>
      </p:nvGrpSpPr>
      <p:grpSpPr>
        <a:xfrm>
          <a:off x="0" y="0"/>
          <a:ext cx="0" cy="0"/>
          <a:chOff x="0" y="0"/>
          <a:chExt cx="0" cy="0"/>
        </a:xfrm>
      </p:grpSpPr>
      <p:pic>
        <p:nvPicPr>
          <p:cNvPr id="434" name="Google Shape;434;p66"/>
          <p:cNvPicPr preferRelativeResize="0"/>
          <p:nvPr/>
        </p:nvPicPr>
        <p:blipFill rotWithShape="1">
          <a:blip r:embed="rId3">
            <a:alphaModFix/>
          </a:blip>
          <a:srcRect b="53512" l="0" r="79326" t="0"/>
          <a:stretch/>
        </p:blipFill>
        <p:spPr>
          <a:xfrm>
            <a:off x="0" y="373125"/>
            <a:ext cx="2265825" cy="2127075"/>
          </a:xfrm>
          <a:prstGeom prst="rect">
            <a:avLst/>
          </a:prstGeom>
          <a:noFill/>
          <a:ln>
            <a:noFill/>
          </a:ln>
        </p:spPr>
      </p:pic>
      <p:pic>
        <p:nvPicPr>
          <p:cNvPr id="435" name="Google Shape;435;p66"/>
          <p:cNvPicPr preferRelativeResize="0"/>
          <p:nvPr/>
        </p:nvPicPr>
        <p:blipFill rotWithShape="1">
          <a:blip r:embed="rId3">
            <a:alphaModFix/>
          </a:blip>
          <a:srcRect b="0" l="38007" r="0" t="0"/>
          <a:stretch/>
        </p:blipFill>
        <p:spPr>
          <a:xfrm>
            <a:off x="2634325" y="344625"/>
            <a:ext cx="6509676" cy="4384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67"/>
          <p:cNvSpPr txBox="1"/>
          <p:nvPr>
            <p:ph type="title"/>
          </p:nvPr>
        </p:nvSpPr>
        <p:spPr>
          <a:xfrm>
            <a:off x="715100" y="535000"/>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 #3 Results</a:t>
            </a:r>
            <a:endParaRPr/>
          </a:p>
        </p:txBody>
      </p:sp>
      <p:sp>
        <p:nvSpPr>
          <p:cNvPr id="441" name="Google Shape;441;p67"/>
          <p:cNvSpPr txBox="1"/>
          <p:nvPr>
            <p:ph idx="1" type="body"/>
          </p:nvPr>
        </p:nvSpPr>
        <p:spPr>
          <a:xfrm>
            <a:off x="715100" y="1156350"/>
            <a:ext cx="4505700" cy="283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The result:</a:t>
            </a:r>
            <a:r>
              <a:rPr lang="en"/>
              <a:t> Go</a:t>
            </a:r>
            <a:endParaRPr/>
          </a:p>
          <a:p>
            <a:pPr indent="-213359" lvl="0" marL="274320" rtl="0" algn="l">
              <a:spcBef>
                <a:spcPts val="0"/>
              </a:spcBef>
              <a:spcAft>
                <a:spcPts val="0"/>
              </a:spcAft>
              <a:buClr>
                <a:schemeClr val="dk2"/>
              </a:buClr>
              <a:buSzPts val="1200"/>
              <a:buChar char="■"/>
            </a:pPr>
            <a:r>
              <a:rPr lang="en"/>
              <a:t>Thought it was fun, liked the picture updates</a:t>
            </a:r>
            <a:endParaRPr/>
          </a:p>
          <a:p>
            <a:pPr indent="-213359" lvl="0" marL="274320" rtl="0" algn="l">
              <a:spcBef>
                <a:spcPts val="0"/>
              </a:spcBef>
              <a:spcAft>
                <a:spcPts val="0"/>
              </a:spcAft>
              <a:buClr>
                <a:schemeClr val="lt2"/>
              </a:buClr>
              <a:buSzPts val="1200"/>
              <a:buChar char="■"/>
            </a:pPr>
            <a:r>
              <a:rPr lang="en"/>
              <a:t>Finds the concept of a group goal motivating, maybe even more so if the emphasis was on minutes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Quotes:</a:t>
            </a:r>
            <a:endParaRPr b="1"/>
          </a:p>
          <a:p>
            <a:pPr indent="-213359" lvl="0" marL="274320" rtl="0" algn="l">
              <a:spcBef>
                <a:spcPts val="0"/>
              </a:spcBef>
              <a:spcAft>
                <a:spcPts val="0"/>
              </a:spcAft>
              <a:buClr>
                <a:schemeClr val="lt2"/>
              </a:buClr>
              <a:buSzPts val="1200"/>
              <a:buChar char="■"/>
            </a:pPr>
            <a:r>
              <a:rPr lang="en"/>
              <a:t>“Like if I had 5k remaining to Martha’s Vineyard, I would definitely just get up and go for a run”</a:t>
            </a:r>
            <a:endParaRPr/>
          </a:p>
          <a:p>
            <a:pPr indent="-213359" lvl="0" marL="274320" rtl="0" algn="l">
              <a:spcBef>
                <a:spcPts val="0"/>
              </a:spcBef>
              <a:spcAft>
                <a:spcPts val="0"/>
              </a:spcAft>
              <a:buClr>
                <a:schemeClr val="lt2"/>
              </a:buClr>
              <a:buSzPts val="1200"/>
              <a:buChar char="■"/>
            </a:pPr>
            <a:r>
              <a:rPr lang="en"/>
              <a:t>“My teammates are my inspiration”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Other Feedback: </a:t>
            </a:r>
            <a:endParaRPr/>
          </a:p>
          <a:p>
            <a:pPr indent="-213359" lvl="0" marL="274320" rtl="0" algn="l">
              <a:spcBef>
                <a:spcPts val="0"/>
              </a:spcBef>
              <a:spcAft>
                <a:spcPts val="0"/>
              </a:spcAft>
              <a:buClr>
                <a:schemeClr val="dk2"/>
              </a:buClr>
              <a:buSzPts val="1200"/>
              <a:buChar char="■"/>
            </a:pPr>
            <a:r>
              <a:rPr lang="en"/>
              <a:t>Make it easier to interpret quickly: short messaging, quick button responses</a:t>
            </a:r>
            <a:endParaRPr/>
          </a:p>
          <a:p>
            <a:pPr indent="-213359" lvl="0" marL="274320" rtl="0" algn="l">
              <a:spcBef>
                <a:spcPts val="0"/>
              </a:spcBef>
              <a:spcAft>
                <a:spcPts val="0"/>
              </a:spcAft>
              <a:buClr>
                <a:schemeClr val="dk2"/>
              </a:buClr>
              <a:buSzPts val="1200"/>
              <a:buChar char="■"/>
            </a:pPr>
            <a:r>
              <a:rPr lang="en"/>
              <a:t>Properly scope distance goals: not reaching the goal was demotivating</a:t>
            </a:r>
            <a:endParaRPr/>
          </a:p>
          <a:p>
            <a:pPr indent="-213359" lvl="0" marL="274320" rtl="0" algn="l">
              <a:spcBef>
                <a:spcPts val="0"/>
              </a:spcBef>
              <a:spcAft>
                <a:spcPts val="0"/>
              </a:spcAft>
              <a:buClr>
                <a:schemeClr val="dk2"/>
              </a:buClr>
              <a:buSzPts val="1200"/>
              <a:buChar char="■"/>
            </a:pPr>
            <a:r>
              <a:rPr lang="en"/>
              <a:t>Make messaging clear that it’s a group goal</a:t>
            </a:r>
            <a:endParaRPr/>
          </a:p>
          <a:p>
            <a:pPr indent="0" lvl="0" marL="0" rtl="0" algn="l">
              <a:spcBef>
                <a:spcPts val="0"/>
              </a:spcBef>
              <a:spcAft>
                <a:spcPts val="0"/>
              </a:spcAft>
              <a:buNone/>
            </a:pPr>
            <a:r>
              <a:t/>
            </a:r>
            <a:endParaRPr/>
          </a:p>
        </p:txBody>
      </p:sp>
      <p:pic>
        <p:nvPicPr>
          <p:cNvPr id="442" name="Google Shape;442;p67"/>
          <p:cNvPicPr preferRelativeResize="0"/>
          <p:nvPr/>
        </p:nvPicPr>
        <p:blipFill>
          <a:blip r:embed="rId3">
            <a:alphaModFix/>
          </a:blip>
          <a:stretch>
            <a:fillRect/>
          </a:stretch>
        </p:blipFill>
        <p:spPr>
          <a:xfrm>
            <a:off x="5699325" y="0"/>
            <a:ext cx="3444674" cy="2583500"/>
          </a:xfrm>
          <a:prstGeom prst="rect">
            <a:avLst/>
          </a:prstGeom>
          <a:noFill/>
          <a:ln>
            <a:noFill/>
          </a:ln>
        </p:spPr>
      </p:pic>
      <p:pic>
        <p:nvPicPr>
          <p:cNvPr id="443" name="Google Shape;443;p67"/>
          <p:cNvPicPr preferRelativeResize="0"/>
          <p:nvPr/>
        </p:nvPicPr>
        <p:blipFill>
          <a:blip r:embed="rId3">
            <a:alphaModFix/>
          </a:blip>
          <a:stretch>
            <a:fillRect/>
          </a:stretch>
        </p:blipFill>
        <p:spPr>
          <a:xfrm>
            <a:off x="5699325" y="2560000"/>
            <a:ext cx="3444674" cy="25835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68"/>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What’s Next?</a:t>
            </a:r>
            <a:endParaRPr/>
          </a:p>
        </p:txBody>
      </p:sp>
      <p:sp>
        <p:nvSpPr>
          <p:cNvPr id="449" name="Google Shape;449;p68"/>
          <p:cNvSpPr txBox="1"/>
          <p:nvPr>
            <p:ph idx="2" type="title"/>
          </p:nvPr>
        </p:nvSpPr>
        <p:spPr>
          <a:xfrm>
            <a:off x="715100" y="2074250"/>
            <a:ext cx="7708800" cy="125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06</a:t>
            </a:r>
            <a:endParaRPr/>
          </a:p>
        </p:txBody>
      </p:sp>
      <p:cxnSp>
        <p:nvCxnSpPr>
          <p:cNvPr id="450" name="Google Shape;450;p68">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69"/>
          <p:cNvSpPr txBox="1"/>
          <p:nvPr>
            <p:ph type="title"/>
          </p:nvPr>
        </p:nvSpPr>
        <p:spPr>
          <a:xfrm>
            <a:off x="715100" y="535000"/>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Solution</a:t>
            </a:r>
            <a:endParaRPr/>
          </a:p>
        </p:txBody>
      </p:sp>
      <p:sp>
        <p:nvSpPr>
          <p:cNvPr id="456" name="Google Shape;456;p69"/>
          <p:cNvSpPr txBox="1"/>
          <p:nvPr>
            <p:ph idx="1" type="body"/>
          </p:nvPr>
        </p:nvSpPr>
        <p:spPr>
          <a:xfrm>
            <a:off x="715100" y="1156350"/>
            <a:ext cx="5979900" cy="283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Merging the </a:t>
            </a:r>
            <a:r>
              <a:rPr b="1" lang="en"/>
              <a:t>activity feed </a:t>
            </a:r>
            <a:r>
              <a:rPr lang="en"/>
              <a:t>and </a:t>
            </a:r>
            <a:r>
              <a:rPr b="1" lang="en"/>
              <a:t>group goals </a:t>
            </a:r>
            <a:r>
              <a:rPr lang="en"/>
              <a:t>prototypes</a:t>
            </a:r>
            <a:endParaRPr/>
          </a:p>
          <a:p>
            <a:pPr indent="0" lvl="0" marL="0" rtl="0" algn="l">
              <a:spcBef>
                <a:spcPts val="0"/>
              </a:spcBef>
              <a:spcAft>
                <a:spcPts val="0"/>
              </a:spcAft>
              <a:buNone/>
            </a:pPr>
            <a:r>
              <a:t/>
            </a:r>
            <a:endParaRPr/>
          </a:p>
          <a:p>
            <a:pPr indent="-213359" lvl="0" marL="274320" rtl="0" algn="l">
              <a:spcBef>
                <a:spcPts val="0"/>
              </a:spcBef>
              <a:spcAft>
                <a:spcPts val="0"/>
              </a:spcAft>
              <a:buClr>
                <a:schemeClr val="dk2"/>
              </a:buClr>
              <a:buSzPts val="1200"/>
              <a:buChar char="■"/>
            </a:pPr>
            <a:r>
              <a:rPr lang="en"/>
              <a:t>Focus on close ties / groups of friends</a:t>
            </a:r>
            <a:endParaRPr/>
          </a:p>
          <a:p>
            <a:pPr indent="-213359" lvl="0" marL="274320" rtl="0" algn="l">
              <a:spcBef>
                <a:spcPts val="0"/>
              </a:spcBef>
              <a:spcAft>
                <a:spcPts val="0"/>
              </a:spcAft>
              <a:buClr>
                <a:schemeClr val="lt2"/>
              </a:buClr>
              <a:buSzPts val="1200"/>
              <a:buChar char="■"/>
            </a:pPr>
            <a:r>
              <a:rPr lang="en"/>
              <a:t>Group fitness goals for which you can customize your goal based on time frame</a:t>
            </a:r>
            <a:endParaRPr/>
          </a:p>
          <a:p>
            <a:pPr indent="-213359" lvl="0" marL="274320" rtl="0" algn="l">
              <a:spcBef>
                <a:spcPts val="0"/>
              </a:spcBef>
              <a:spcAft>
                <a:spcPts val="0"/>
              </a:spcAft>
              <a:buClr>
                <a:schemeClr val="dk2"/>
              </a:buClr>
              <a:buSzPts val="1200"/>
              <a:buChar char="■"/>
            </a:pPr>
            <a:r>
              <a:rPr lang="en"/>
              <a:t>Keep presented information simple: just distance or time</a:t>
            </a:r>
            <a:endParaRPr/>
          </a:p>
          <a:p>
            <a:pPr indent="-213359" lvl="0" marL="274320" rtl="0" algn="l">
              <a:spcBef>
                <a:spcPts val="0"/>
              </a:spcBef>
              <a:spcAft>
                <a:spcPts val="0"/>
              </a:spcAft>
              <a:buClr>
                <a:schemeClr val="lt2"/>
              </a:buClr>
              <a:buSzPts val="1200"/>
              <a:buChar char="■"/>
            </a:pPr>
            <a:r>
              <a:rPr lang="en"/>
              <a:t>Regular updates on your progress</a:t>
            </a:r>
            <a:endParaRPr/>
          </a:p>
          <a:p>
            <a:pPr indent="-213359" lvl="0" marL="274320" rtl="0" algn="l">
              <a:spcBef>
                <a:spcPts val="0"/>
              </a:spcBef>
              <a:spcAft>
                <a:spcPts val="0"/>
              </a:spcAft>
              <a:buClr>
                <a:schemeClr val="lt2"/>
              </a:buClr>
              <a:buSzPts val="1200"/>
              <a:buChar char="■"/>
            </a:pPr>
            <a:r>
              <a:rPr lang="en"/>
              <a:t>Easy ways to give encouragement to friends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Audience:</a:t>
            </a:r>
            <a:endParaRPr b="1"/>
          </a:p>
          <a:p>
            <a:pPr indent="-213359" lvl="0" marL="274320" rtl="0" algn="l">
              <a:spcBef>
                <a:spcPts val="0"/>
              </a:spcBef>
              <a:spcAft>
                <a:spcPts val="0"/>
              </a:spcAft>
              <a:buClr>
                <a:schemeClr val="dk2"/>
              </a:buClr>
              <a:buSzPts val="1200"/>
              <a:buChar char="■"/>
            </a:pPr>
            <a:r>
              <a:rPr lang="en"/>
              <a:t>Adults who want to be active and aren’t working towards other fitness goals</a:t>
            </a:r>
            <a:endParaRPr/>
          </a:p>
          <a:p>
            <a:pPr indent="-213359" lvl="0" marL="274320" rtl="0" algn="l">
              <a:spcBef>
                <a:spcPts val="0"/>
              </a:spcBef>
              <a:spcAft>
                <a:spcPts val="0"/>
              </a:spcAft>
              <a:buClr>
                <a:schemeClr val="lt2"/>
              </a:buClr>
              <a:buSzPts val="1200"/>
              <a:buChar char="■"/>
            </a:pPr>
            <a:r>
              <a:rPr lang="en"/>
              <a:t>Adults looking to stay connected with friends near and far</a:t>
            </a:r>
            <a:endParaRPr/>
          </a:p>
          <a:p>
            <a:pPr indent="0" lvl="0" marL="0" rtl="0" algn="l">
              <a:spcBef>
                <a:spcPts val="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70"/>
          <p:cNvSpPr txBox="1"/>
          <p:nvPr>
            <p:ph type="title"/>
          </p:nvPr>
        </p:nvSpPr>
        <p:spPr>
          <a:xfrm>
            <a:off x="715100" y="535000"/>
            <a:ext cx="3856800" cy="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Ethical Considerations</a:t>
            </a:r>
            <a:endParaRPr/>
          </a:p>
        </p:txBody>
      </p:sp>
      <p:sp>
        <p:nvSpPr>
          <p:cNvPr id="462" name="Google Shape;462;p70"/>
          <p:cNvSpPr txBox="1"/>
          <p:nvPr>
            <p:ph idx="1" type="body"/>
          </p:nvPr>
        </p:nvSpPr>
        <p:spPr>
          <a:xfrm>
            <a:off x="715100" y="1396625"/>
            <a:ext cx="7158300" cy="2830800"/>
          </a:xfrm>
          <a:prstGeom prst="rect">
            <a:avLst/>
          </a:prstGeom>
        </p:spPr>
        <p:txBody>
          <a:bodyPr anchorCtr="0" anchor="t" bIns="91425" lIns="91425" spcFirstLastPara="1" rIns="91425" wrap="square" tIns="91425">
            <a:noAutofit/>
          </a:bodyPr>
          <a:lstStyle/>
          <a:p>
            <a:pPr indent="-213359" lvl="0" marL="274320" rtl="0" algn="l">
              <a:spcBef>
                <a:spcPts val="0"/>
              </a:spcBef>
              <a:spcAft>
                <a:spcPts val="0"/>
              </a:spcAft>
              <a:buClr>
                <a:schemeClr val="lt2"/>
              </a:buClr>
              <a:buSzPts val="1200"/>
              <a:buChar char="■"/>
            </a:pPr>
            <a:r>
              <a:rPr lang="en"/>
              <a:t>Demotivating individuals with disabilities who can’t travel distances as easily</a:t>
            </a:r>
            <a:endParaRPr/>
          </a:p>
          <a:p>
            <a:pPr indent="-213359" lvl="0" marL="274320" rtl="0" algn="l">
              <a:spcBef>
                <a:spcPts val="0"/>
              </a:spcBef>
              <a:spcAft>
                <a:spcPts val="0"/>
              </a:spcAft>
              <a:buClr>
                <a:schemeClr val="lt2"/>
              </a:buClr>
              <a:buSzPts val="1200"/>
              <a:buChar char="■"/>
            </a:pPr>
            <a:r>
              <a:rPr lang="en"/>
              <a:t>Leaving out individuals with few interpersonal connections</a:t>
            </a:r>
            <a:endParaRPr/>
          </a:p>
          <a:p>
            <a:pPr indent="-213359" lvl="0" marL="274320" rtl="0" algn="l">
              <a:spcBef>
                <a:spcPts val="0"/>
              </a:spcBef>
              <a:spcAft>
                <a:spcPts val="0"/>
              </a:spcAft>
              <a:buClr>
                <a:schemeClr val="lt2"/>
              </a:buClr>
              <a:buSzPts val="1200"/>
              <a:buChar char="■"/>
            </a:pPr>
            <a:r>
              <a:rPr lang="en"/>
              <a:t>Privacy concerns</a:t>
            </a:r>
            <a:endParaRPr/>
          </a:p>
          <a:p>
            <a:pPr indent="-304800" lvl="1" marL="914400" rtl="0" algn="l">
              <a:spcBef>
                <a:spcPts val="0"/>
              </a:spcBef>
              <a:spcAft>
                <a:spcPts val="0"/>
              </a:spcAft>
              <a:buSzPts val="1200"/>
              <a:buChar char="○"/>
            </a:pPr>
            <a:r>
              <a:rPr lang="en"/>
              <a:t>Ensure that users are aware of the data that will be collected from them and how it will be used.</a:t>
            </a:r>
            <a:endParaRPr/>
          </a:p>
          <a:p>
            <a:pPr indent="-304800" lvl="1" marL="914400" rtl="0" algn="l">
              <a:spcBef>
                <a:spcPts val="0"/>
              </a:spcBef>
              <a:spcAft>
                <a:spcPts val="0"/>
              </a:spcAft>
              <a:buSzPts val="1200"/>
              <a:buChar char="○"/>
            </a:pPr>
            <a:r>
              <a:rPr lang="en"/>
              <a:t>Allow users to give informed consent before sharing their activity data with the group.</a:t>
            </a:r>
            <a:endParaRPr/>
          </a:p>
          <a:p>
            <a:pPr indent="-304800" lvl="1" marL="914400" rtl="0" algn="l">
              <a:spcBef>
                <a:spcPts val="0"/>
              </a:spcBef>
              <a:spcAft>
                <a:spcPts val="0"/>
              </a:spcAft>
              <a:buSzPts val="1200"/>
              <a:buChar char="○"/>
            </a:pPr>
            <a:r>
              <a:rPr lang="en"/>
              <a:t>Implement robust data encryption and protection measures to ensure data security.</a:t>
            </a:r>
            <a:endParaRPr>
              <a:solidFill>
                <a:srgbClr val="374151"/>
              </a:solidFill>
              <a:highlight>
                <a:srgbClr val="F7F7F8"/>
              </a:highlight>
              <a:latin typeface="Roboto"/>
              <a:ea typeface="Roboto"/>
              <a:cs typeface="Roboto"/>
              <a:sym typeface="Roboto"/>
            </a:endParaRPr>
          </a:p>
          <a:p>
            <a:pPr indent="-213359" lvl="0" marL="274320" rtl="0" algn="l">
              <a:spcBef>
                <a:spcPts val="0"/>
              </a:spcBef>
              <a:spcAft>
                <a:spcPts val="0"/>
              </a:spcAft>
              <a:buClr>
                <a:schemeClr val="lt2"/>
              </a:buClr>
              <a:buSzPts val="1200"/>
              <a:buChar char="■"/>
            </a:pPr>
            <a:r>
              <a:rPr lang="en"/>
              <a:t>Some individuals might feel anxious or overwhelmed with regular updates, especially if they are not able to meet their goals. Ensure there are settings to adjust the frequency of notifications or updates.</a:t>
            </a:r>
            <a:endParaRPr/>
          </a:p>
          <a:p>
            <a:pPr indent="-213359" lvl="0" marL="274320" rtl="0" algn="l">
              <a:spcBef>
                <a:spcPts val="0"/>
              </a:spcBef>
              <a:spcAft>
                <a:spcPts val="0"/>
              </a:spcAft>
              <a:buClr>
                <a:schemeClr val="lt2"/>
              </a:buClr>
              <a:buSzPts val="1200"/>
              <a:buChar char="■"/>
            </a:pPr>
            <a:r>
              <a:rPr lang="en"/>
              <a:t>Encourage breaks or resting periods, highlighting that rest is an important part of physical health.</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71"/>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 you!</a:t>
            </a:r>
            <a:endParaRPr/>
          </a:p>
        </p:txBody>
      </p:sp>
      <p:cxnSp>
        <p:nvCxnSpPr>
          <p:cNvPr id="468" name="Google Shape;468;p71">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72"/>
          <p:cNvSpPr txBox="1"/>
          <p:nvPr>
            <p:ph type="title"/>
          </p:nvPr>
        </p:nvSpPr>
        <p:spPr>
          <a:xfrm>
            <a:off x="715100" y="3328050"/>
            <a:ext cx="7708800" cy="12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Appendix</a:t>
            </a:r>
            <a:endParaRPr/>
          </a:p>
        </p:txBody>
      </p:sp>
      <p:cxnSp>
        <p:nvCxnSpPr>
          <p:cNvPr id="474" name="Google Shape;474;p72">
            <a:hlinkClick action="ppaction://hlinkshowjump?jump=nextslide"/>
          </p:cNvPr>
          <p:cNvCxnSpPr/>
          <p:nvPr/>
        </p:nvCxnSpPr>
        <p:spPr>
          <a:xfrm>
            <a:off x="715100" y="729100"/>
            <a:ext cx="483300" cy="0"/>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78" name="Shape 478"/>
        <p:cNvGrpSpPr/>
        <p:nvPr/>
      </p:nvGrpSpPr>
      <p:grpSpPr>
        <a:xfrm>
          <a:off x="0" y="0"/>
          <a:ext cx="0" cy="0"/>
          <a:chOff x="0" y="0"/>
          <a:chExt cx="0" cy="0"/>
        </a:xfrm>
      </p:grpSpPr>
      <p:cxnSp>
        <p:nvCxnSpPr>
          <p:cNvPr id="479" name="Google Shape;479;p73">
            <a:hlinkClick action="ppaction://hlinkshowjump?jump=nextslide"/>
          </p:cNvPr>
          <p:cNvCxnSpPr/>
          <p:nvPr/>
        </p:nvCxnSpPr>
        <p:spPr>
          <a:xfrm>
            <a:off x="715100" y="4414400"/>
            <a:ext cx="483300" cy="0"/>
          </a:xfrm>
          <a:prstGeom prst="straightConnector1">
            <a:avLst/>
          </a:prstGeom>
          <a:noFill/>
          <a:ln cap="flat" cmpd="sng" w="9525">
            <a:solidFill>
              <a:schemeClr val="dk1"/>
            </a:solidFill>
            <a:prstDash val="solid"/>
            <a:round/>
            <a:headEnd len="med" w="med" type="none"/>
            <a:tailEnd len="med" w="med" type="triangle"/>
          </a:ln>
        </p:spPr>
      </p:cxnSp>
      <p:pic>
        <p:nvPicPr>
          <p:cNvPr id="480" name="Google Shape;480;p73"/>
          <p:cNvPicPr preferRelativeResize="0"/>
          <p:nvPr/>
        </p:nvPicPr>
        <p:blipFill rotWithShape="1">
          <a:blip r:embed="rId3">
            <a:alphaModFix/>
          </a:blip>
          <a:srcRect b="3175" l="0" r="0" t="0"/>
          <a:stretch/>
        </p:blipFill>
        <p:spPr>
          <a:xfrm>
            <a:off x="491675" y="0"/>
            <a:ext cx="8160651" cy="514350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84" name="Shape 484"/>
        <p:cNvGrpSpPr/>
        <p:nvPr/>
      </p:nvGrpSpPr>
      <p:grpSpPr>
        <a:xfrm>
          <a:off x="0" y="0"/>
          <a:ext cx="0" cy="0"/>
          <a:chOff x="0" y="0"/>
          <a:chExt cx="0" cy="0"/>
        </a:xfrm>
      </p:grpSpPr>
      <p:cxnSp>
        <p:nvCxnSpPr>
          <p:cNvPr id="485" name="Google Shape;485;p74">
            <a:hlinkClick action="ppaction://hlinkshowjump?jump=nextslide"/>
          </p:cNvPr>
          <p:cNvCxnSpPr/>
          <p:nvPr/>
        </p:nvCxnSpPr>
        <p:spPr>
          <a:xfrm>
            <a:off x="715100" y="4414400"/>
            <a:ext cx="483300" cy="0"/>
          </a:xfrm>
          <a:prstGeom prst="straightConnector1">
            <a:avLst/>
          </a:prstGeom>
          <a:noFill/>
          <a:ln cap="flat" cmpd="sng" w="9525">
            <a:solidFill>
              <a:schemeClr val="dk1"/>
            </a:solidFill>
            <a:prstDash val="solid"/>
            <a:round/>
            <a:headEnd len="med" w="med" type="none"/>
            <a:tailEnd len="med" w="med" type="triangle"/>
          </a:ln>
        </p:spPr>
      </p:cxnSp>
      <p:pic>
        <p:nvPicPr>
          <p:cNvPr id="486" name="Google Shape;486;p74"/>
          <p:cNvPicPr preferRelativeResize="0"/>
          <p:nvPr/>
        </p:nvPicPr>
        <p:blipFill>
          <a:blip r:embed="rId3">
            <a:alphaModFix/>
          </a:blip>
          <a:stretch>
            <a:fillRect/>
          </a:stretch>
        </p:blipFill>
        <p:spPr>
          <a:xfrm>
            <a:off x="0" y="-20987"/>
            <a:ext cx="9143999" cy="518546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90" name="Shape 490"/>
        <p:cNvGrpSpPr/>
        <p:nvPr/>
      </p:nvGrpSpPr>
      <p:grpSpPr>
        <a:xfrm>
          <a:off x="0" y="0"/>
          <a:ext cx="0" cy="0"/>
          <a:chOff x="0" y="0"/>
          <a:chExt cx="0" cy="0"/>
        </a:xfrm>
      </p:grpSpPr>
      <p:pic>
        <p:nvPicPr>
          <p:cNvPr id="491" name="Google Shape;491;p75"/>
          <p:cNvPicPr preferRelativeResize="0"/>
          <p:nvPr/>
        </p:nvPicPr>
        <p:blipFill rotWithShape="1">
          <a:blip r:embed="rId3">
            <a:alphaModFix/>
          </a:blip>
          <a:srcRect b="3239" l="0" r="0" t="4992"/>
          <a:stretch/>
        </p:blipFill>
        <p:spPr>
          <a:xfrm>
            <a:off x="0" y="0"/>
            <a:ext cx="91440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Lead Funnel by Slidesgo">
  <a:themeElements>
    <a:clrScheme name="Simple Light">
      <a:dk1>
        <a:srgbClr val="15110E"/>
      </a:dk1>
      <a:lt1>
        <a:srgbClr val="FFFFFF"/>
      </a:lt1>
      <a:dk2>
        <a:srgbClr val="FF6B65"/>
      </a:dk2>
      <a:lt2>
        <a:srgbClr val="FF6B65"/>
      </a:lt2>
      <a:accent1>
        <a:srgbClr val="135669"/>
      </a:accent1>
      <a:accent2>
        <a:srgbClr val="FFFFFF"/>
      </a:accent2>
      <a:accent3>
        <a:srgbClr val="FFFFFF"/>
      </a:accent3>
      <a:accent4>
        <a:srgbClr val="FFFFFF"/>
      </a:accent4>
      <a:accent5>
        <a:srgbClr val="FFFFFF"/>
      </a:accent5>
      <a:accent6>
        <a:srgbClr val="FFFFFF"/>
      </a:accent6>
      <a:hlink>
        <a:srgbClr val="1511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