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1bc0523b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1bc0523b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0175"/>
            <a:ext cx="9144000" cy="522385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-40200"/>
            <a:ext cx="9144000" cy="5223900"/>
          </a:xfrm>
          <a:prstGeom prst="rect">
            <a:avLst/>
          </a:prstGeom>
          <a:solidFill>
            <a:srgbClr val="E2D5FD">
              <a:alpha val="306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0087" y="1872625"/>
            <a:ext cx="1992375" cy="18782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779962" y="3750825"/>
            <a:ext cx="4012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 collective pursuit </a:t>
            </a:r>
            <a:endParaRPr b="1" sz="2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of well-being.</a:t>
            </a:r>
            <a:endParaRPr b="1" sz="33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6300" y="156613"/>
            <a:ext cx="2174375" cy="420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2625" y="827300"/>
            <a:ext cx="2138124" cy="412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